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309" r:id="rId2"/>
    <p:sldId id="257" r:id="rId3"/>
    <p:sldId id="465" r:id="rId4"/>
    <p:sldId id="468" r:id="rId5"/>
    <p:sldId id="461" r:id="rId6"/>
    <p:sldId id="263" r:id="rId7"/>
    <p:sldId id="453" r:id="rId8"/>
    <p:sldId id="454" r:id="rId9"/>
    <p:sldId id="452" r:id="rId10"/>
    <p:sldId id="451" r:id="rId11"/>
    <p:sldId id="455" r:id="rId12"/>
    <p:sldId id="456" r:id="rId13"/>
    <p:sldId id="457" r:id="rId14"/>
    <p:sldId id="458" r:id="rId15"/>
    <p:sldId id="296" r:id="rId16"/>
    <p:sldId id="432" r:id="rId17"/>
    <p:sldId id="427" r:id="rId18"/>
    <p:sldId id="464" r:id="rId19"/>
    <p:sldId id="466" r:id="rId20"/>
    <p:sldId id="469" r:id="rId21"/>
    <p:sldId id="297" r:id="rId22"/>
    <p:sldId id="299" r:id="rId23"/>
    <p:sldId id="459" r:id="rId24"/>
    <p:sldId id="460" r:id="rId25"/>
    <p:sldId id="445" r:id="rId26"/>
    <p:sldId id="442" r:id="rId27"/>
    <p:sldId id="443" r:id="rId28"/>
    <p:sldId id="300" r:id="rId29"/>
    <p:sldId id="301" r:id="rId30"/>
    <p:sldId id="302" r:id="rId31"/>
    <p:sldId id="440" r:id="rId32"/>
    <p:sldId id="444" r:id="rId33"/>
    <p:sldId id="450" r:id="rId34"/>
    <p:sldId id="303" r:id="rId35"/>
    <p:sldId id="304" r:id="rId36"/>
    <p:sldId id="305" r:id="rId37"/>
    <p:sldId id="449" r:id="rId38"/>
    <p:sldId id="306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48" userDrawn="1">
          <p15:clr>
            <a:srgbClr val="A4A3A4"/>
          </p15:clr>
        </p15:guide>
        <p15:guide id="2" pos="54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>
        <p:scale>
          <a:sx n="78" d="100"/>
          <a:sy n="78" d="100"/>
        </p:scale>
        <p:origin x="-336" y="-240"/>
      </p:cViewPr>
      <p:guideLst>
        <p:guide orient="horz" pos="3048"/>
        <p:guide pos="54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slide" Target="../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30ECF0-EE96-462F-AA08-75CF92DD6736}" type="doc">
      <dgm:prSet loTypeId="urn:diagrams.loki3.com/Bracket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60938764-B8A3-4D09-B4E5-10A880E51087}">
      <dgm:prSet phldrT="[Text]"/>
      <dgm:spPr/>
      <dgm:t>
        <a:bodyPr/>
        <a:lstStyle/>
        <a:p>
          <a:r>
            <a:rPr lang="en-US" dirty="0">
              <a:hlinkClick xmlns:r="http://schemas.openxmlformats.org/officeDocument/2006/relationships" r:id="rId1" action="ppaction://hlinksldjump"/>
            </a:rPr>
            <a:t>Day:1</a:t>
          </a:r>
          <a:endParaRPr lang="x-none" dirty="0"/>
        </a:p>
      </dgm:t>
    </dgm:pt>
    <dgm:pt modelId="{DCF07B5E-AF9D-405B-BEE2-AB00B1E8A4AD}" type="parTrans" cxnId="{60BB596F-6346-4E50-BEC6-B2C31D0D50F8}">
      <dgm:prSet/>
      <dgm:spPr/>
      <dgm:t>
        <a:bodyPr/>
        <a:lstStyle/>
        <a:p>
          <a:endParaRPr lang="x-none"/>
        </a:p>
      </dgm:t>
    </dgm:pt>
    <dgm:pt modelId="{2D9D0C4A-7F44-4B97-9DF1-668072758397}" type="sibTrans" cxnId="{60BB596F-6346-4E50-BEC6-B2C31D0D50F8}">
      <dgm:prSet/>
      <dgm:spPr/>
      <dgm:t>
        <a:bodyPr/>
        <a:lstStyle/>
        <a:p>
          <a:endParaRPr lang="x-none"/>
        </a:p>
      </dgm:t>
    </dgm:pt>
    <dgm:pt modelId="{5EF0BA94-5D23-48EF-8EB5-3945E09391A5}">
      <dgm:prSet phldrT="[Text]" custT="1"/>
      <dgm:spPr/>
      <dgm:t>
        <a:bodyPr/>
        <a:lstStyle/>
        <a:p>
          <a:pPr>
            <a:buNone/>
          </a:pPr>
          <a:r>
            <a:rPr lang="en-US" sz="2800" dirty="0">
              <a:latin typeface="Preeti" pitchFamily="2" charset="0"/>
            </a:rPr>
            <a:t>/</a:t>
          </a:r>
          <a:r>
            <a:rPr lang="en-US" sz="2800" dirty="0" err="1">
              <a:latin typeface="Preeti" pitchFamily="2" charset="0"/>
            </a:rPr>
            <a:t>f;folgs</a:t>
          </a:r>
          <a:r>
            <a:rPr lang="en-US" sz="2800" dirty="0">
              <a:latin typeface="Preeti" pitchFamily="2" charset="0"/>
            </a:rPr>
            <a:t> </a:t>
          </a:r>
          <a:r>
            <a:rPr lang="en-US" sz="2800" dirty="0" err="1">
              <a:latin typeface="Preeti" pitchFamily="2" charset="0"/>
            </a:rPr>
            <a:t>k|ltlj|mofsf</a:t>
          </a:r>
          <a:r>
            <a:rPr lang="en-US" sz="2800" dirty="0">
              <a:latin typeface="Preeti" pitchFamily="2" charset="0"/>
            </a:rPr>
            <a:t>] kl/</a:t>
          </a:r>
          <a:r>
            <a:rPr lang="en-US" sz="2800" dirty="0" err="1">
              <a:latin typeface="Preeti" pitchFamily="2" charset="0"/>
            </a:rPr>
            <a:t>ro</a:t>
          </a:r>
          <a:r>
            <a:rPr lang="en-US" sz="2800" dirty="0">
              <a:latin typeface="Preeti" pitchFamily="2" charset="0"/>
            </a:rPr>
            <a:t>, </a:t>
          </a:r>
          <a:endParaRPr lang="x-none" sz="28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A14C9DF4-8A39-409D-A6FC-187DC5AA2A9F}" type="parTrans" cxnId="{1EF55C8B-2B02-4C90-AC3F-8D2A35D0333A}">
      <dgm:prSet/>
      <dgm:spPr/>
      <dgm:t>
        <a:bodyPr/>
        <a:lstStyle/>
        <a:p>
          <a:endParaRPr lang="x-none"/>
        </a:p>
      </dgm:t>
    </dgm:pt>
    <dgm:pt modelId="{169973A4-EAA1-4ACF-B421-F4915C6477CE}" type="sibTrans" cxnId="{1EF55C8B-2B02-4C90-AC3F-8D2A35D0333A}">
      <dgm:prSet/>
      <dgm:spPr/>
      <dgm:t>
        <a:bodyPr/>
        <a:lstStyle/>
        <a:p>
          <a:endParaRPr lang="x-none"/>
        </a:p>
      </dgm:t>
    </dgm:pt>
    <dgm:pt modelId="{4AC54888-913B-4649-9FE1-8887D423371E}">
      <dgm:prSet phldrT="[Text]"/>
      <dgm:spPr/>
      <dgm:t>
        <a:bodyPr/>
        <a:lstStyle/>
        <a:p>
          <a:r>
            <a:rPr lang="en-US" dirty="0">
              <a:hlinkClick xmlns:r="http://schemas.openxmlformats.org/officeDocument/2006/relationships" r:id="rId2" action="ppaction://hlinksldjump"/>
            </a:rPr>
            <a:t>Day:2</a:t>
          </a:r>
          <a:endParaRPr lang="x-none" dirty="0"/>
        </a:p>
      </dgm:t>
    </dgm:pt>
    <dgm:pt modelId="{1B866D3B-6245-456F-BAC2-D333E5E22399}" type="parTrans" cxnId="{4735CE2B-0813-4E3B-A6D7-08B4A5B78A0B}">
      <dgm:prSet/>
      <dgm:spPr/>
      <dgm:t>
        <a:bodyPr/>
        <a:lstStyle/>
        <a:p>
          <a:endParaRPr lang="x-none"/>
        </a:p>
      </dgm:t>
    </dgm:pt>
    <dgm:pt modelId="{4D6AD44F-C8B5-4465-A93D-4A23301EAC8C}" type="sibTrans" cxnId="{4735CE2B-0813-4E3B-A6D7-08B4A5B78A0B}">
      <dgm:prSet/>
      <dgm:spPr/>
      <dgm:t>
        <a:bodyPr/>
        <a:lstStyle/>
        <a:p>
          <a:endParaRPr lang="x-none"/>
        </a:p>
      </dgm:t>
    </dgm:pt>
    <dgm:pt modelId="{6B604062-2A5A-4024-BCB9-0964D54FD44C}">
      <dgm:prSet phldrT="[Text]" custT="1"/>
      <dgm:spPr/>
      <dgm:t>
        <a:bodyPr/>
        <a:lstStyle/>
        <a:p>
          <a:pPr>
            <a:buNone/>
          </a:pPr>
          <a:r>
            <a:rPr lang="en-US" sz="28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;Gt'lnt /</a:t>
          </a:r>
          <a:r>
            <a:rPr lang="en-US" sz="28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f;folgs</a:t>
          </a:r>
          <a:r>
            <a:rPr lang="en-US" sz="28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 ;</a:t>
          </a:r>
          <a:r>
            <a:rPr lang="en-US" sz="28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dLs</a:t>
          </a:r>
          <a:r>
            <a:rPr lang="en-US" sz="28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/0f n]Vg] t/</a:t>
          </a:r>
          <a:r>
            <a:rPr lang="en-US" sz="28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Lsf</a:t>
          </a:r>
          <a:r>
            <a:rPr lang="en-US" sz="28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, </a:t>
          </a:r>
          <a:endParaRPr lang="x-none" sz="2800" dirty="0"/>
        </a:p>
      </dgm:t>
    </dgm:pt>
    <dgm:pt modelId="{70B09CB1-25A7-4142-A380-55A96D75FB26}" type="parTrans" cxnId="{E9C962F0-C235-49F5-BC66-FDB26A12F824}">
      <dgm:prSet/>
      <dgm:spPr/>
      <dgm:t>
        <a:bodyPr/>
        <a:lstStyle/>
        <a:p>
          <a:endParaRPr lang="x-none"/>
        </a:p>
      </dgm:t>
    </dgm:pt>
    <dgm:pt modelId="{F7AE2E69-A78A-4C56-A2D3-2313F992D781}" type="sibTrans" cxnId="{E9C962F0-C235-49F5-BC66-FDB26A12F824}">
      <dgm:prSet/>
      <dgm:spPr/>
      <dgm:t>
        <a:bodyPr/>
        <a:lstStyle/>
        <a:p>
          <a:endParaRPr lang="x-none"/>
        </a:p>
      </dgm:t>
    </dgm:pt>
    <dgm:pt modelId="{D61DF27E-F052-4FF9-8FF9-FF463AE02941}">
      <dgm:prSet phldrT="[Text]" custT="1"/>
      <dgm:spPr/>
      <dgm:t>
        <a:bodyPr/>
        <a:lstStyle/>
        <a:p>
          <a:pPr>
            <a:buNone/>
          </a:pPr>
          <a:r>
            <a:rPr lang="en-US" sz="2800">
              <a:latin typeface="Preeti" pitchFamily="2" charset="0"/>
            </a:rPr>
            <a:t>k|ltlj|mof/t kbfy{ / pTkflbt kbfy{, </a:t>
          </a:r>
          <a:endParaRPr lang="x-none" sz="2800" dirty="0"/>
        </a:p>
      </dgm:t>
    </dgm:pt>
    <dgm:pt modelId="{AF53A3B9-2F1F-4CC2-80F0-98F969DDBD92}" type="parTrans" cxnId="{4D7833DA-C59F-4448-9718-0FE0BD14AD29}">
      <dgm:prSet/>
      <dgm:spPr/>
      <dgm:t>
        <a:bodyPr/>
        <a:lstStyle/>
        <a:p>
          <a:endParaRPr lang="x-none"/>
        </a:p>
      </dgm:t>
    </dgm:pt>
    <dgm:pt modelId="{90FF6F65-CD34-48C9-B57D-4220F75057B3}" type="sibTrans" cxnId="{4D7833DA-C59F-4448-9718-0FE0BD14AD29}">
      <dgm:prSet/>
      <dgm:spPr/>
      <dgm:t>
        <a:bodyPr/>
        <a:lstStyle/>
        <a:p>
          <a:endParaRPr lang="x-none"/>
        </a:p>
      </dgm:t>
    </dgm:pt>
    <dgm:pt modelId="{1173D8A6-CFAD-4C10-B550-AA18D7DEF734}">
      <dgm:prSet phldrT="[Text]" custT="1"/>
      <dgm:spPr/>
      <dgm:t>
        <a:bodyPr/>
        <a:lstStyle/>
        <a:p>
          <a:pPr>
            <a:buNone/>
          </a:pPr>
          <a:r>
            <a:rPr lang="en-US" sz="2800">
              <a:latin typeface="Preeti" pitchFamily="2" charset="0"/>
            </a:rPr>
            <a:t>/f;folgs ;dLs/0f</a:t>
          </a:r>
          <a:endParaRPr lang="x-none" sz="2800" dirty="0"/>
        </a:p>
      </dgm:t>
    </dgm:pt>
    <dgm:pt modelId="{C5E389A0-12DB-44B2-9C35-3C921333A1BA}" type="parTrans" cxnId="{6E77B84E-C6EA-4390-8960-AA9EB5552AF1}">
      <dgm:prSet/>
      <dgm:spPr/>
      <dgm:t>
        <a:bodyPr/>
        <a:lstStyle/>
        <a:p>
          <a:endParaRPr lang="x-none"/>
        </a:p>
      </dgm:t>
    </dgm:pt>
    <dgm:pt modelId="{4706FE28-CDA6-495E-9A64-C7C989A49361}" type="sibTrans" cxnId="{6E77B84E-C6EA-4390-8960-AA9EB5552AF1}">
      <dgm:prSet/>
      <dgm:spPr/>
      <dgm:t>
        <a:bodyPr/>
        <a:lstStyle/>
        <a:p>
          <a:endParaRPr lang="x-none"/>
        </a:p>
      </dgm:t>
    </dgm:pt>
    <dgm:pt modelId="{B92BBC4F-74A1-4E3A-A6D5-EC90F7BB316D}">
      <dgm:prSet phldrT="[Text]" custT="1"/>
      <dgm:spPr/>
      <dgm:t>
        <a:bodyPr/>
        <a:lstStyle/>
        <a:p>
          <a:pPr>
            <a:buNone/>
          </a:pPr>
          <a:r>
            <a:rPr lang="en-US" sz="28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b}</a:t>
          </a:r>
          <a:r>
            <a:rPr lang="en-US" sz="28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lgs</a:t>
          </a:r>
          <a:r>
            <a:rPr lang="en-US" sz="28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 </a:t>
          </a:r>
          <a:r>
            <a:rPr lang="en-US" sz="28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hLjgdf</a:t>
          </a:r>
          <a:r>
            <a:rPr lang="en-US" sz="28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 /</a:t>
          </a:r>
          <a:r>
            <a:rPr lang="en-US" sz="28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f;folgs</a:t>
          </a:r>
          <a:r>
            <a:rPr lang="en-US" sz="28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 k|ltlqmofaf6 </a:t>
          </a:r>
          <a:r>
            <a:rPr lang="en-US" sz="28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kfOg</a:t>
          </a:r>
          <a:r>
            <a:rPr lang="en-US" sz="28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] </a:t>
          </a:r>
          <a:r>
            <a:rPr lang="en-US" sz="28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hfgsf</a:t>
          </a:r>
          <a:r>
            <a:rPr lang="en-US" sz="28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/Lx¿</a:t>
          </a:r>
          <a:endParaRPr lang="x-none" sz="2800" dirty="0"/>
        </a:p>
      </dgm:t>
    </dgm:pt>
    <dgm:pt modelId="{AA531EA7-0A37-4BD6-82D4-F08440C34079}" type="parTrans" cxnId="{350D7A2B-5081-45A2-A6CF-47F3352708A8}">
      <dgm:prSet/>
      <dgm:spPr/>
      <dgm:t>
        <a:bodyPr/>
        <a:lstStyle/>
        <a:p>
          <a:endParaRPr lang="x-none"/>
        </a:p>
      </dgm:t>
    </dgm:pt>
    <dgm:pt modelId="{54D7FAFD-9C36-4F99-B588-8F714D6737DC}" type="sibTrans" cxnId="{350D7A2B-5081-45A2-A6CF-47F3352708A8}">
      <dgm:prSet/>
      <dgm:spPr/>
      <dgm:t>
        <a:bodyPr/>
        <a:lstStyle/>
        <a:p>
          <a:endParaRPr lang="x-none"/>
        </a:p>
      </dgm:t>
    </dgm:pt>
    <dgm:pt modelId="{2AF26A1C-1559-4CD9-BB5F-BCAAE3A29B6B}">
      <dgm:prSet phldrT="[Text]" custT="1"/>
      <dgm:spPr/>
      <dgm:t>
        <a:bodyPr/>
        <a:lstStyle/>
        <a:p>
          <a:pPr>
            <a:buNone/>
          </a:pPr>
          <a:r>
            <a:rPr lang="en-US" sz="280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tfkbfos / tfkzf]ifs /f;folgs k|ltlj|mofsf pbfx/0f</a:t>
          </a:r>
          <a:endParaRPr lang="x-none" sz="2800" dirty="0"/>
        </a:p>
      </dgm:t>
    </dgm:pt>
    <dgm:pt modelId="{EAB816DC-F262-48C4-879C-5DAA806E6AE3}" type="parTrans" cxnId="{2F3F475D-E4C5-4421-86F6-29712311C164}">
      <dgm:prSet/>
      <dgm:spPr/>
      <dgm:t>
        <a:bodyPr/>
        <a:lstStyle/>
        <a:p>
          <a:endParaRPr lang="x-none"/>
        </a:p>
      </dgm:t>
    </dgm:pt>
    <dgm:pt modelId="{E16B0468-5904-4CC8-9008-E1A8BCC74D7D}" type="sibTrans" cxnId="{2F3F475D-E4C5-4421-86F6-29712311C164}">
      <dgm:prSet/>
      <dgm:spPr/>
      <dgm:t>
        <a:bodyPr/>
        <a:lstStyle/>
        <a:p>
          <a:endParaRPr lang="x-none"/>
        </a:p>
      </dgm:t>
    </dgm:pt>
    <dgm:pt modelId="{BD1284E7-ECBE-4FB0-AEEF-619FA9174B67}">
      <dgm:prSet phldrT="[Text]" custT="1"/>
      <dgm:spPr/>
      <dgm:t>
        <a:bodyPr/>
        <a:lstStyle/>
        <a:p>
          <a:pPr>
            <a:buNone/>
          </a:pPr>
          <a:r>
            <a:rPr lang="en-US" sz="280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b}lgs hLjgdf /f;folgs k|ltlj|mofsf] dxTj </a:t>
          </a:r>
          <a:endParaRPr lang="x-none" sz="2800" dirty="0"/>
        </a:p>
      </dgm:t>
    </dgm:pt>
    <dgm:pt modelId="{C16FC5FF-A6F1-4E86-B0A1-2BAEFAE2AE88}" type="parTrans" cxnId="{B4A3175C-E0F0-4F0D-B8CF-63E041F5A9A9}">
      <dgm:prSet/>
      <dgm:spPr/>
      <dgm:t>
        <a:bodyPr/>
        <a:lstStyle/>
        <a:p>
          <a:endParaRPr lang="x-none"/>
        </a:p>
      </dgm:t>
    </dgm:pt>
    <dgm:pt modelId="{CF266580-F47F-4C49-80F3-B723D5284852}" type="sibTrans" cxnId="{B4A3175C-E0F0-4F0D-B8CF-63E041F5A9A9}">
      <dgm:prSet/>
      <dgm:spPr/>
      <dgm:t>
        <a:bodyPr/>
        <a:lstStyle/>
        <a:p>
          <a:endParaRPr lang="x-none"/>
        </a:p>
      </dgm:t>
    </dgm:pt>
    <dgm:pt modelId="{FB5FF250-DF23-42DD-A6CF-38BF32BE1446}" type="pres">
      <dgm:prSet presAssocID="{5A30ECF0-EE96-462F-AA08-75CF92DD67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416794A-87EB-4667-AEF2-E5E085F806B9}" type="pres">
      <dgm:prSet presAssocID="{60938764-B8A3-4D09-B4E5-10A880E51087}" presName="linNode" presStyleCnt="0"/>
      <dgm:spPr/>
    </dgm:pt>
    <dgm:pt modelId="{739E8E95-DBF4-4D85-865A-99A172B3B29B}" type="pres">
      <dgm:prSet presAssocID="{60938764-B8A3-4D09-B4E5-10A880E51087}" presName="parTx" presStyleLbl="revTx" presStyleIdx="0" presStyleCnt="2" custScaleY="9908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44A6190-24A6-4311-813A-480319F5BD9F}" type="pres">
      <dgm:prSet presAssocID="{60938764-B8A3-4D09-B4E5-10A880E51087}" presName="bracket" presStyleLbl="parChTrans1D1" presStyleIdx="0" presStyleCnt="2"/>
      <dgm:spPr/>
    </dgm:pt>
    <dgm:pt modelId="{5D658CF0-7C69-480C-B41B-B2F832405087}" type="pres">
      <dgm:prSet presAssocID="{60938764-B8A3-4D09-B4E5-10A880E51087}" presName="spH" presStyleCnt="0"/>
      <dgm:spPr/>
    </dgm:pt>
    <dgm:pt modelId="{873B703F-0C69-4E7C-8B69-1E95F8CCD6AE}" type="pres">
      <dgm:prSet presAssocID="{60938764-B8A3-4D09-B4E5-10A880E51087}" presName="des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7EECFD-8265-4C04-9C5C-41BD3503BF0F}" type="pres">
      <dgm:prSet presAssocID="{2D9D0C4A-7F44-4B97-9DF1-668072758397}" presName="spV" presStyleCnt="0"/>
      <dgm:spPr/>
    </dgm:pt>
    <dgm:pt modelId="{333AEE5C-6B1E-4434-8799-DA21A80A6939}" type="pres">
      <dgm:prSet presAssocID="{4AC54888-913B-4649-9FE1-8887D423371E}" presName="linNode" presStyleCnt="0"/>
      <dgm:spPr/>
    </dgm:pt>
    <dgm:pt modelId="{98219DE8-BCDA-4E6D-8F3F-EB3053F9A5E1}" type="pres">
      <dgm:prSet presAssocID="{4AC54888-913B-4649-9FE1-8887D423371E}" presName="parTx" presStyleLbl="revTx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C91BA54-430E-4215-AE40-A32B958ACC3B}" type="pres">
      <dgm:prSet presAssocID="{4AC54888-913B-4649-9FE1-8887D423371E}" presName="bracket" presStyleLbl="parChTrans1D1" presStyleIdx="1" presStyleCnt="2"/>
      <dgm:spPr/>
    </dgm:pt>
    <dgm:pt modelId="{7E44F311-BCF0-448D-90C9-EA07A7BC07C6}" type="pres">
      <dgm:prSet presAssocID="{4AC54888-913B-4649-9FE1-8887D423371E}" presName="spH" presStyleCnt="0"/>
      <dgm:spPr/>
    </dgm:pt>
    <dgm:pt modelId="{30E2673F-1686-4326-8E24-E8492F167148}" type="pres">
      <dgm:prSet presAssocID="{4AC54888-913B-4649-9FE1-8887D423371E}" presName="des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735CE2B-0813-4E3B-A6D7-08B4A5B78A0B}" srcId="{5A30ECF0-EE96-462F-AA08-75CF92DD6736}" destId="{4AC54888-913B-4649-9FE1-8887D423371E}" srcOrd="1" destOrd="0" parTransId="{1B866D3B-6245-456F-BAC2-D333E5E22399}" sibTransId="{4D6AD44F-C8B5-4465-A93D-4A23301EAC8C}"/>
    <dgm:cxn modelId="{1EF55C8B-2B02-4C90-AC3F-8D2A35D0333A}" srcId="{60938764-B8A3-4D09-B4E5-10A880E51087}" destId="{5EF0BA94-5D23-48EF-8EB5-3945E09391A5}" srcOrd="0" destOrd="0" parTransId="{A14C9DF4-8A39-409D-A6FC-187DC5AA2A9F}" sibTransId="{169973A4-EAA1-4ACF-B421-F4915C6477CE}"/>
    <dgm:cxn modelId="{1E0EF6A8-5AF7-4ED9-848F-DB13C2B81693}" type="presOf" srcId="{1173D8A6-CFAD-4C10-B550-AA18D7DEF734}" destId="{873B703F-0C69-4E7C-8B69-1E95F8CCD6AE}" srcOrd="0" destOrd="2" presId="urn:diagrams.loki3.com/BracketList"/>
    <dgm:cxn modelId="{9ED84472-7589-4A2F-BE36-2EF57603E5E8}" type="presOf" srcId="{5EF0BA94-5D23-48EF-8EB5-3945E09391A5}" destId="{873B703F-0C69-4E7C-8B69-1E95F8CCD6AE}" srcOrd="0" destOrd="0" presId="urn:diagrams.loki3.com/BracketList"/>
    <dgm:cxn modelId="{3EC1D1F3-9D2F-4E34-8125-BCF4084E8184}" type="presOf" srcId="{60938764-B8A3-4D09-B4E5-10A880E51087}" destId="{739E8E95-DBF4-4D85-865A-99A172B3B29B}" srcOrd="0" destOrd="0" presId="urn:diagrams.loki3.com/BracketList"/>
    <dgm:cxn modelId="{E9C962F0-C235-49F5-BC66-FDB26A12F824}" srcId="{4AC54888-913B-4649-9FE1-8887D423371E}" destId="{6B604062-2A5A-4024-BCB9-0964D54FD44C}" srcOrd="0" destOrd="0" parTransId="{70B09CB1-25A7-4142-A380-55A96D75FB26}" sibTransId="{F7AE2E69-A78A-4C56-A2D3-2313F992D781}"/>
    <dgm:cxn modelId="{3C0F4693-7CB5-4251-9BA7-A1FC57FED376}" type="presOf" srcId="{B92BBC4F-74A1-4E3A-A6D5-EC90F7BB316D}" destId="{30E2673F-1686-4326-8E24-E8492F167148}" srcOrd="0" destOrd="1" presId="urn:diagrams.loki3.com/BracketList"/>
    <dgm:cxn modelId="{4A8EDD61-BDFC-4F5A-81C9-8DFB60616768}" type="presOf" srcId="{6B604062-2A5A-4024-BCB9-0964D54FD44C}" destId="{30E2673F-1686-4326-8E24-E8492F167148}" srcOrd="0" destOrd="0" presId="urn:diagrams.loki3.com/BracketList"/>
    <dgm:cxn modelId="{12AA81AD-5470-41EA-A6AD-3816950B8A86}" type="presOf" srcId="{BD1284E7-ECBE-4FB0-AEEF-619FA9174B67}" destId="{30E2673F-1686-4326-8E24-E8492F167148}" srcOrd="0" destOrd="3" presId="urn:diagrams.loki3.com/BracketList"/>
    <dgm:cxn modelId="{628C29F2-012A-4B3D-B2D9-44FEC9B4336C}" type="presOf" srcId="{2AF26A1C-1559-4CD9-BB5F-BCAAE3A29B6B}" destId="{30E2673F-1686-4326-8E24-E8492F167148}" srcOrd="0" destOrd="2" presId="urn:diagrams.loki3.com/BracketList"/>
    <dgm:cxn modelId="{4D7833DA-C59F-4448-9718-0FE0BD14AD29}" srcId="{60938764-B8A3-4D09-B4E5-10A880E51087}" destId="{D61DF27E-F052-4FF9-8FF9-FF463AE02941}" srcOrd="1" destOrd="0" parTransId="{AF53A3B9-2F1F-4CC2-80F0-98F969DDBD92}" sibTransId="{90FF6F65-CD34-48C9-B57D-4220F75057B3}"/>
    <dgm:cxn modelId="{02CE8C3A-6BB7-43CD-943B-9F9152F6C0FF}" type="presOf" srcId="{4AC54888-913B-4649-9FE1-8887D423371E}" destId="{98219DE8-BCDA-4E6D-8F3F-EB3053F9A5E1}" srcOrd="0" destOrd="0" presId="urn:diagrams.loki3.com/BracketList"/>
    <dgm:cxn modelId="{350D7A2B-5081-45A2-A6CF-47F3352708A8}" srcId="{4AC54888-913B-4649-9FE1-8887D423371E}" destId="{B92BBC4F-74A1-4E3A-A6D5-EC90F7BB316D}" srcOrd="1" destOrd="0" parTransId="{AA531EA7-0A37-4BD6-82D4-F08440C34079}" sibTransId="{54D7FAFD-9C36-4F99-B588-8F714D6737DC}"/>
    <dgm:cxn modelId="{B4A3175C-E0F0-4F0D-B8CF-63E041F5A9A9}" srcId="{4AC54888-913B-4649-9FE1-8887D423371E}" destId="{BD1284E7-ECBE-4FB0-AEEF-619FA9174B67}" srcOrd="3" destOrd="0" parTransId="{C16FC5FF-A6F1-4E86-B0A1-2BAEFAE2AE88}" sibTransId="{CF266580-F47F-4C49-80F3-B723D5284852}"/>
    <dgm:cxn modelId="{DBFDB970-9EAE-4D0E-B8B8-6440A4F8C16C}" type="presOf" srcId="{D61DF27E-F052-4FF9-8FF9-FF463AE02941}" destId="{873B703F-0C69-4E7C-8B69-1E95F8CCD6AE}" srcOrd="0" destOrd="1" presId="urn:diagrams.loki3.com/BracketList"/>
    <dgm:cxn modelId="{6E77B84E-C6EA-4390-8960-AA9EB5552AF1}" srcId="{60938764-B8A3-4D09-B4E5-10A880E51087}" destId="{1173D8A6-CFAD-4C10-B550-AA18D7DEF734}" srcOrd="2" destOrd="0" parTransId="{C5E389A0-12DB-44B2-9C35-3C921333A1BA}" sibTransId="{4706FE28-CDA6-495E-9A64-C7C989A49361}"/>
    <dgm:cxn modelId="{7433A567-5F0F-4030-96F5-4F2195F6778C}" type="presOf" srcId="{5A30ECF0-EE96-462F-AA08-75CF92DD6736}" destId="{FB5FF250-DF23-42DD-A6CF-38BF32BE1446}" srcOrd="0" destOrd="0" presId="urn:diagrams.loki3.com/BracketList"/>
    <dgm:cxn modelId="{2F3F475D-E4C5-4421-86F6-29712311C164}" srcId="{4AC54888-913B-4649-9FE1-8887D423371E}" destId="{2AF26A1C-1559-4CD9-BB5F-BCAAE3A29B6B}" srcOrd="2" destOrd="0" parTransId="{EAB816DC-F262-48C4-879C-5DAA806E6AE3}" sibTransId="{E16B0468-5904-4CC8-9008-E1A8BCC74D7D}"/>
    <dgm:cxn modelId="{60BB596F-6346-4E50-BEC6-B2C31D0D50F8}" srcId="{5A30ECF0-EE96-462F-AA08-75CF92DD6736}" destId="{60938764-B8A3-4D09-B4E5-10A880E51087}" srcOrd="0" destOrd="0" parTransId="{DCF07B5E-AF9D-405B-BEE2-AB00B1E8A4AD}" sibTransId="{2D9D0C4A-7F44-4B97-9DF1-668072758397}"/>
    <dgm:cxn modelId="{76303494-D965-4ABC-9C16-07CC2F7719BD}" type="presParOf" srcId="{FB5FF250-DF23-42DD-A6CF-38BF32BE1446}" destId="{D416794A-87EB-4667-AEF2-E5E085F806B9}" srcOrd="0" destOrd="0" presId="urn:diagrams.loki3.com/BracketList"/>
    <dgm:cxn modelId="{60A163C6-CC93-4DD3-93E8-5486653AABBA}" type="presParOf" srcId="{D416794A-87EB-4667-AEF2-E5E085F806B9}" destId="{739E8E95-DBF4-4D85-865A-99A172B3B29B}" srcOrd="0" destOrd="0" presId="urn:diagrams.loki3.com/BracketList"/>
    <dgm:cxn modelId="{F70714F6-4F53-47E8-856C-7DE56F149DA9}" type="presParOf" srcId="{D416794A-87EB-4667-AEF2-E5E085F806B9}" destId="{544A6190-24A6-4311-813A-480319F5BD9F}" srcOrd="1" destOrd="0" presId="urn:diagrams.loki3.com/BracketList"/>
    <dgm:cxn modelId="{234AC15F-92A9-4F00-AB76-A31D28DD7E0F}" type="presParOf" srcId="{D416794A-87EB-4667-AEF2-E5E085F806B9}" destId="{5D658CF0-7C69-480C-B41B-B2F832405087}" srcOrd="2" destOrd="0" presId="urn:diagrams.loki3.com/BracketList"/>
    <dgm:cxn modelId="{27514879-A3C4-42FB-A658-2A511037B16A}" type="presParOf" srcId="{D416794A-87EB-4667-AEF2-E5E085F806B9}" destId="{873B703F-0C69-4E7C-8B69-1E95F8CCD6AE}" srcOrd="3" destOrd="0" presId="urn:diagrams.loki3.com/BracketList"/>
    <dgm:cxn modelId="{21EECA35-E8AE-4537-A846-BBDD44FAB479}" type="presParOf" srcId="{FB5FF250-DF23-42DD-A6CF-38BF32BE1446}" destId="{357EECFD-8265-4C04-9C5C-41BD3503BF0F}" srcOrd="1" destOrd="0" presId="urn:diagrams.loki3.com/BracketList"/>
    <dgm:cxn modelId="{8DABB70E-39F2-4DDF-9C58-FE5704D270AA}" type="presParOf" srcId="{FB5FF250-DF23-42DD-A6CF-38BF32BE1446}" destId="{333AEE5C-6B1E-4434-8799-DA21A80A6939}" srcOrd="2" destOrd="0" presId="urn:diagrams.loki3.com/BracketList"/>
    <dgm:cxn modelId="{1EF12EFA-474A-4DCA-BAF6-CF9A057AB442}" type="presParOf" srcId="{333AEE5C-6B1E-4434-8799-DA21A80A6939}" destId="{98219DE8-BCDA-4E6D-8F3F-EB3053F9A5E1}" srcOrd="0" destOrd="0" presId="urn:diagrams.loki3.com/BracketList"/>
    <dgm:cxn modelId="{D6964D80-855F-451C-8958-63C9BAC5EDFD}" type="presParOf" srcId="{333AEE5C-6B1E-4434-8799-DA21A80A6939}" destId="{0C91BA54-430E-4215-AE40-A32B958ACC3B}" srcOrd="1" destOrd="0" presId="urn:diagrams.loki3.com/BracketList"/>
    <dgm:cxn modelId="{57E2E3B2-DCE9-4B0C-BEB2-2910106C86E1}" type="presParOf" srcId="{333AEE5C-6B1E-4434-8799-DA21A80A6939}" destId="{7E44F311-BCF0-448D-90C9-EA07A7BC07C6}" srcOrd="2" destOrd="0" presId="urn:diagrams.loki3.com/BracketList"/>
    <dgm:cxn modelId="{E8A9914A-177A-4776-93B9-A37A9F277E4D}" type="presParOf" srcId="{333AEE5C-6B1E-4434-8799-DA21A80A6939}" destId="{30E2673F-1686-4326-8E24-E8492F167148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F518D2-527D-4D1B-AA31-B0E441564996}" type="doc">
      <dgm:prSet loTypeId="urn:microsoft.com/office/officeart/2005/8/layout/defaul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x-none"/>
        </a:p>
      </dgm:t>
    </dgm:pt>
    <dgm:pt modelId="{CC19D6F8-7947-49C0-B83A-4911647213BC}">
      <dgm:prSet phldrT="[Text]"/>
      <dgm:spPr/>
      <dgm:t>
        <a:bodyPr/>
        <a:lstStyle/>
        <a:p>
          <a:r>
            <a:rPr lang="en-US" dirty="0">
              <a:effectLst/>
              <a:latin typeface="Preeti" pitchFamily="2" charset="0"/>
            </a:rPr>
            <a:t>lgnf] / /</a:t>
          </a:r>
          <a:r>
            <a:rPr lang="en-US" dirty="0" err="1">
              <a:effectLst/>
              <a:latin typeface="Preeti" pitchFamily="2" charset="0"/>
            </a:rPr>
            <a:t>ftf</a:t>
          </a:r>
          <a:r>
            <a:rPr lang="en-US" dirty="0">
              <a:effectLst/>
              <a:latin typeface="Preeti" pitchFamily="2" charset="0"/>
            </a:rPr>
            <a:t>] ln6d; k]k/</a:t>
          </a:r>
          <a:endParaRPr lang="x-none" dirty="0"/>
        </a:p>
      </dgm:t>
    </dgm:pt>
    <dgm:pt modelId="{4250D211-04C0-4D6B-9FE7-97FAD0DA740C}" type="parTrans" cxnId="{A7B8D22C-6D7A-4CA1-AFFD-1EB7157401B4}">
      <dgm:prSet/>
      <dgm:spPr/>
      <dgm:t>
        <a:bodyPr/>
        <a:lstStyle/>
        <a:p>
          <a:endParaRPr lang="x-none"/>
        </a:p>
      </dgm:t>
    </dgm:pt>
    <dgm:pt modelId="{66DF6D4E-2527-4201-BEDC-9DC4CECD3128}" type="sibTrans" cxnId="{A7B8D22C-6D7A-4CA1-AFFD-1EB7157401B4}">
      <dgm:prSet/>
      <dgm:spPr/>
      <dgm:t>
        <a:bodyPr/>
        <a:lstStyle/>
        <a:p>
          <a:endParaRPr lang="x-none"/>
        </a:p>
      </dgm:t>
    </dgm:pt>
    <dgm:pt modelId="{AE08B6F1-CB7A-403F-9B0D-020F29EB24D1}">
      <dgm:prSet phldrT="[Text]"/>
      <dgm:spPr/>
      <dgm:t>
        <a:bodyPr/>
        <a:lstStyle/>
        <a:p>
          <a:r>
            <a:rPr lang="en-US" dirty="0">
              <a:effectLst/>
              <a:latin typeface="Preeti" pitchFamily="2" charset="0"/>
            </a:rPr>
            <a:t>DofUg]</a:t>
          </a:r>
          <a:r>
            <a:rPr lang="en-US" dirty="0" err="1">
              <a:effectLst/>
              <a:latin typeface="Preeti" pitchFamily="2" charset="0"/>
            </a:rPr>
            <a:t>l;od</a:t>
          </a:r>
          <a:r>
            <a:rPr lang="en-US" dirty="0">
              <a:effectLst/>
              <a:latin typeface="Preeti" pitchFamily="2" charset="0"/>
            </a:rPr>
            <a:t> l/ag, ag{/ </a:t>
          </a:r>
          <a:r>
            <a:rPr lang="en-US" dirty="0" err="1">
              <a:effectLst/>
              <a:latin typeface="Preeti" pitchFamily="2" charset="0"/>
            </a:rPr>
            <a:t>jf</a:t>
          </a:r>
          <a:r>
            <a:rPr lang="en-US" dirty="0">
              <a:effectLst/>
              <a:latin typeface="Preeti" pitchFamily="2" charset="0"/>
            </a:rPr>
            <a:t> l:k|6 n]Dk</a:t>
          </a:r>
          <a:endParaRPr lang="x-none" dirty="0"/>
        </a:p>
      </dgm:t>
    </dgm:pt>
    <dgm:pt modelId="{43FF3CB8-39AE-42B4-BEF7-067E6689D5F7}" type="parTrans" cxnId="{4B365404-8380-4157-803D-72156D1635B4}">
      <dgm:prSet/>
      <dgm:spPr/>
      <dgm:t>
        <a:bodyPr/>
        <a:lstStyle/>
        <a:p>
          <a:endParaRPr lang="x-none"/>
        </a:p>
      </dgm:t>
    </dgm:pt>
    <dgm:pt modelId="{13C8D78A-13A4-4744-87B5-779DAFFFFB73}" type="sibTrans" cxnId="{4B365404-8380-4157-803D-72156D1635B4}">
      <dgm:prSet/>
      <dgm:spPr/>
      <dgm:t>
        <a:bodyPr/>
        <a:lstStyle/>
        <a:p>
          <a:endParaRPr lang="x-none"/>
        </a:p>
      </dgm:t>
    </dgm:pt>
    <dgm:pt modelId="{37499C1B-7261-4839-B0E1-F98DAD1C0905}">
      <dgm:prSet phldrT="[Text]"/>
      <dgm:spPr/>
      <dgm:t>
        <a:bodyPr/>
        <a:lstStyle/>
        <a:p>
          <a:r>
            <a:rPr lang="en-US" dirty="0" err="1">
              <a:effectLst/>
              <a:latin typeface="Preeti" pitchFamily="2" charset="0"/>
            </a:rPr>
            <a:t>lh</a:t>
          </a:r>
          <a:r>
            <a:rPr lang="en-US" dirty="0">
              <a:effectLst/>
              <a:latin typeface="Preeti" pitchFamily="2" charset="0"/>
            </a:rPr>
            <a:t>ª\s 6'j|mf, </a:t>
          </a:r>
          <a:r>
            <a:rPr lang="en-US" dirty="0" err="1">
              <a:effectLst/>
              <a:latin typeface="Preeti" pitchFamily="2" charset="0"/>
            </a:rPr>
            <a:t>lkmSsf</a:t>
          </a:r>
          <a:r>
            <a:rPr lang="en-US" dirty="0">
              <a:effectLst/>
              <a:latin typeface="Preeti" pitchFamily="2" charset="0"/>
            </a:rPr>
            <a:t> ;</a:t>
          </a:r>
          <a:r>
            <a:rPr lang="en-US" dirty="0" err="1">
              <a:effectLst/>
              <a:latin typeface="Preeti" pitchFamily="2" charset="0"/>
            </a:rPr>
            <a:t>Nkm</a:t>
          </a:r>
          <a:r>
            <a:rPr lang="en-US" dirty="0">
              <a:effectLst/>
              <a:latin typeface="Preeti" pitchFamily="2" charset="0"/>
            </a:rPr>
            <a:t>\</a:t>
          </a:r>
          <a:r>
            <a:rPr lang="en-US" dirty="0" err="1">
              <a:effectLst/>
              <a:latin typeface="Preeti" pitchFamily="2" charset="0"/>
            </a:rPr>
            <a:t>o'l</a:t>
          </a:r>
          <a:r>
            <a:rPr lang="en-US" dirty="0">
              <a:effectLst/>
              <a:latin typeface="Preeti" pitchFamily="2" charset="0"/>
            </a:rPr>
            <a:t>/s Pl;8</a:t>
          </a:r>
          <a:endParaRPr lang="x-none" dirty="0"/>
        </a:p>
      </dgm:t>
    </dgm:pt>
    <dgm:pt modelId="{F709AA64-3A72-468A-9EF9-2B126C29753B}" type="parTrans" cxnId="{8B5B1B45-7E56-4273-AE0E-A0589AAEE68B}">
      <dgm:prSet/>
      <dgm:spPr/>
      <dgm:t>
        <a:bodyPr/>
        <a:lstStyle/>
        <a:p>
          <a:endParaRPr lang="x-none"/>
        </a:p>
      </dgm:t>
    </dgm:pt>
    <dgm:pt modelId="{92C1F70F-8A2E-4FDC-A423-F9A02CCDAC8F}" type="sibTrans" cxnId="{8B5B1B45-7E56-4273-AE0E-A0589AAEE68B}">
      <dgm:prSet/>
      <dgm:spPr/>
      <dgm:t>
        <a:bodyPr/>
        <a:lstStyle/>
        <a:p>
          <a:endParaRPr lang="x-none"/>
        </a:p>
      </dgm:t>
    </dgm:pt>
    <dgm:pt modelId="{C313B1A8-C4AE-4C5C-B682-3AC3DA4E9796}">
      <dgm:prSet phldrT="[Text]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en-US" dirty="0">
              <a:effectLst/>
              <a:latin typeface="Preeti" pitchFamily="2" charset="0"/>
            </a:rPr>
            <a:t>;</a:t>
          </a:r>
          <a:r>
            <a:rPr lang="en-US" dirty="0" err="1">
              <a:effectLst/>
              <a:latin typeface="Preeti" pitchFamily="2" charset="0"/>
            </a:rPr>
            <a:t>nfO</a:t>
          </a:r>
          <a:r>
            <a:rPr lang="en-US" dirty="0">
              <a:effectLst/>
              <a:latin typeface="Preeti" pitchFamily="2" charset="0"/>
            </a:rPr>
            <a:t> </a:t>
          </a:r>
          <a:r>
            <a:rPr lang="en-US" dirty="0" err="1">
              <a:effectLst/>
              <a:latin typeface="Preeti" pitchFamily="2" charset="0"/>
            </a:rPr>
            <a:t>jf</a:t>
          </a:r>
          <a:r>
            <a:rPr lang="en-US" dirty="0">
              <a:effectLst/>
              <a:latin typeface="Preeti" pitchFamily="2" charset="0"/>
            </a:rPr>
            <a:t> nfO6/, ;</a:t>
          </a:r>
          <a:r>
            <a:rPr lang="en-US" dirty="0" err="1">
              <a:effectLst/>
              <a:latin typeface="Preeti" pitchFamily="2" charset="0"/>
            </a:rPr>
            <a:t>Gt'lnt</a:t>
          </a:r>
          <a:r>
            <a:rPr lang="en-US" dirty="0">
              <a:effectLst/>
              <a:latin typeface="Preeti" pitchFamily="2" charset="0"/>
            </a:rPr>
            <a:t> /</a:t>
          </a:r>
          <a:r>
            <a:rPr lang="en-US" dirty="0" err="1">
              <a:effectLst/>
              <a:latin typeface="Preeti" pitchFamily="2" charset="0"/>
            </a:rPr>
            <a:t>f;folgs</a:t>
          </a:r>
          <a:r>
            <a:rPr lang="en-US" dirty="0">
              <a:effectLst/>
              <a:latin typeface="Preeti" pitchFamily="2" charset="0"/>
            </a:rPr>
            <a:t> ;</a:t>
          </a:r>
          <a:r>
            <a:rPr lang="en-US" dirty="0" err="1">
              <a:effectLst/>
              <a:latin typeface="Preeti" pitchFamily="2" charset="0"/>
            </a:rPr>
            <a:t>dLs</a:t>
          </a:r>
          <a:r>
            <a:rPr lang="en-US" dirty="0">
              <a:effectLst/>
              <a:latin typeface="Preeti" pitchFamily="2" charset="0"/>
            </a:rPr>
            <a:t>/0fsf] rf6{, las/, 6]:6 6\</a:t>
          </a:r>
          <a:r>
            <a:rPr lang="en-US" dirty="0" err="1">
              <a:effectLst/>
              <a:latin typeface="Preeti" pitchFamily="2" charset="0"/>
            </a:rPr>
            <a:t>o'a</a:t>
          </a:r>
          <a:endParaRPr lang="x-none" dirty="0"/>
        </a:p>
      </dgm:t>
    </dgm:pt>
    <dgm:pt modelId="{30E8E761-33BF-4F8E-B5C3-3D39B901AACA}" type="parTrans" cxnId="{A44BB21E-31CB-4131-9231-5C1D99103986}">
      <dgm:prSet/>
      <dgm:spPr/>
      <dgm:t>
        <a:bodyPr/>
        <a:lstStyle/>
        <a:p>
          <a:endParaRPr lang="x-none"/>
        </a:p>
      </dgm:t>
    </dgm:pt>
    <dgm:pt modelId="{F2C94540-4E99-4F49-8BED-7BA72D39ACF9}" type="sibTrans" cxnId="{A44BB21E-31CB-4131-9231-5C1D99103986}">
      <dgm:prSet/>
      <dgm:spPr/>
      <dgm:t>
        <a:bodyPr/>
        <a:lstStyle/>
        <a:p>
          <a:endParaRPr lang="x-none"/>
        </a:p>
      </dgm:t>
    </dgm:pt>
    <dgm:pt modelId="{42644324-0AA9-4E37-81CB-28ECA818F2AD}">
      <dgm:prSet phldrT="[Text]"/>
      <dgm:spPr/>
      <dgm:t>
        <a:bodyPr/>
        <a:lstStyle/>
        <a:p>
          <a:pPr>
            <a:buClrTx/>
            <a:buSzTx/>
            <a:buFont typeface="Wingdings" panose="05000000000000000000" pitchFamily="2" charset="2"/>
            <a:buNone/>
          </a:pPr>
          <a:r>
            <a:rPr lang="en-US" dirty="0">
              <a:effectLst/>
              <a:latin typeface="Preeti" pitchFamily="2" charset="0"/>
            </a:rPr>
            <a:t>kLkL6L :nfO8</a:t>
          </a:r>
          <a:endParaRPr lang="x-none" dirty="0"/>
        </a:p>
      </dgm:t>
    </dgm:pt>
    <dgm:pt modelId="{855FCB61-A40C-4E32-B81A-004DEB85A48A}" type="parTrans" cxnId="{84AD2331-A8F5-4C67-BFF0-FD4DF088DB98}">
      <dgm:prSet/>
      <dgm:spPr/>
      <dgm:t>
        <a:bodyPr/>
        <a:lstStyle/>
        <a:p>
          <a:endParaRPr lang="x-none"/>
        </a:p>
      </dgm:t>
    </dgm:pt>
    <dgm:pt modelId="{AA279463-B647-43FB-8324-E8ACF317B85A}" type="sibTrans" cxnId="{84AD2331-A8F5-4C67-BFF0-FD4DF088DB98}">
      <dgm:prSet/>
      <dgm:spPr/>
      <dgm:t>
        <a:bodyPr/>
        <a:lstStyle/>
        <a:p>
          <a:endParaRPr lang="x-none"/>
        </a:p>
      </dgm:t>
    </dgm:pt>
    <dgm:pt modelId="{183E27BD-6637-4239-8249-E07F8136FC48}" type="pres">
      <dgm:prSet presAssocID="{30F518D2-527D-4D1B-AA31-B0E44156499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05372BC-4A28-4A4B-87AE-8FE362D3B6A4}" type="pres">
      <dgm:prSet presAssocID="{CC19D6F8-7947-49C0-B83A-4911647213B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12F843F-DD1A-447F-AA68-882BA66584B7}" type="pres">
      <dgm:prSet presAssocID="{66DF6D4E-2527-4201-BEDC-9DC4CECD3128}" presName="sibTrans" presStyleCnt="0"/>
      <dgm:spPr/>
    </dgm:pt>
    <dgm:pt modelId="{F41070DA-B454-4E8D-A5A3-2EB4783A97C7}" type="pres">
      <dgm:prSet presAssocID="{AE08B6F1-CB7A-403F-9B0D-020F29EB24D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4EA4C7E-33E2-4984-AF71-39160BA9AC30}" type="pres">
      <dgm:prSet presAssocID="{13C8D78A-13A4-4744-87B5-779DAFFFFB73}" presName="sibTrans" presStyleCnt="0"/>
      <dgm:spPr/>
    </dgm:pt>
    <dgm:pt modelId="{7282A86A-12B8-4BAD-BAC9-3F9F8976AE4F}" type="pres">
      <dgm:prSet presAssocID="{37499C1B-7261-4839-B0E1-F98DAD1C090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583A48F-347B-47B7-9909-4C4B6518ADF6}" type="pres">
      <dgm:prSet presAssocID="{92C1F70F-8A2E-4FDC-A423-F9A02CCDAC8F}" presName="sibTrans" presStyleCnt="0"/>
      <dgm:spPr/>
    </dgm:pt>
    <dgm:pt modelId="{ADF930A1-4C95-47CB-AE33-18885D23F669}" type="pres">
      <dgm:prSet presAssocID="{C313B1A8-C4AE-4C5C-B682-3AC3DA4E979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AEF0477-DB11-437D-9AEE-37DDCA193A2D}" type="pres">
      <dgm:prSet presAssocID="{F2C94540-4E99-4F49-8BED-7BA72D39ACF9}" presName="sibTrans" presStyleCnt="0"/>
      <dgm:spPr/>
    </dgm:pt>
    <dgm:pt modelId="{7496373B-80A6-40FF-B853-C9243B5FCFAF}" type="pres">
      <dgm:prSet presAssocID="{42644324-0AA9-4E37-81CB-28ECA818F2A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B5B1B45-7E56-4273-AE0E-A0589AAEE68B}" srcId="{30F518D2-527D-4D1B-AA31-B0E441564996}" destId="{37499C1B-7261-4839-B0E1-F98DAD1C0905}" srcOrd="2" destOrd="0" parTransId="{F709AA64-3A72-468A-9EF9-2B126C29753B}" sibTransId="{92C1F70F-8A2E-4FDC-A423-F9A02CCDAC8F}"/>
    <dgm:cxn modelId="{A7B8D22C-6D7A-4CA1-AFFD-1EB7157401B4}" srcId="{30F518D2-527D-4D1B-AA31-B0E441564996}" destId="{CC19D6F8-7947-49C0-B83A-4911647213BC}" srcOrd="0" destOrd="0" parTransId="{4250D211-04C0-4D6B-9FE7-97FAD0DA740C}" sibTransId="{66DF6D4E-2527-4201-BEDC-9DC4CECD3128}"/>
    <dgm:cxn modelId="{953C13C8-2A04-4D95-BB2A-D600C9591B9E}" type="presOf" srcId="{AE08B6F1-CB7A-403F-9B0D-020F29EB24D1}" destId="{F41070DA-B454-4E8D-A5A3-2EB4783A97C7}" srcOrd="0" destOrd="0" presId="urn:microsoft.com/office/officeart/2005/8/layout/default"/>
    <dgm:cxn modelId="{A44BB21E-31CB-4131-9231-5C1D99103986}" srcId="{30F518D2-527D-4D1B-AA31-B0E441564996}" destId="{C313B1A8-C4AE-4C5C-B682-3AC3DA4E9796}" srcOrd="3" destOrd="0" parTransId="{30E8E761-33BF-4F8E-B5C3-3D39B901AACA}" sibTransId="{F2C94540-4E99-4F49-8BED-7BA72D39ACF9}"/>
    <dgm:cxn modelId="{DAC81F51-FCAC-4112-9A08-395782EEB4C8}" type="presOf" srcId="{37499C1B-7261-4839-B0E1-F98DAD1C0905}" destId="{7282A86A-12B8-4BAD-BAC9-3F9F8976AE4F}" srcOrd="0" destOrd="0" presId="urn:microsoft.com/office/officeart/2005/8/layout/default"/>
    <dgm:cxn modelId="{D2153E3C-39A9-41DE-B376-C0BB40921B0A}" type="presOf" srcId="{C313B1A8-C4AE-4C5C-B682-3AC3DA4E9796}" destId="{ADF930A1-4C95-47CB-AE33-18885D23F669}" srcOrd="0" destOrd="0" presId="urn:microsoft.com/office/officeart/2005/8/layout/default"/>
    <dgm:cxn modelId="{23DE8F9E-015F-42EB-A41B-48805A3264CA}" type="presOf" srcId="{CC19D6F8-7947-49C0-B83A-4911647213BC}" destId="{705372BC-4A28-4A4B-87AE-8FE362D3B6A4}" srcOrd="0" destOrd="0" presId="urn:microsoft.com/office/officeart/2005/8/layout/default"/>
    <dgm:cxn modelId="{13FA1A96-5D86-43FB-9545-C0CF95D5A177}" type="presOf" srcId="{42644324-0AA9-4E37-81CB-28ECA818F2AD}" destId="{7496373B-80A6-40FF-B853-C9243B5FCFAF}" srcOrd="0" destOrd="0" presId="urn:microsoft.com/office/officeart/2005/8/layout/default"/>
    <dgm:cxn modelId="{F0F3D169-2E32-45BA-B83E-A55BF636887F}" type="presOf" srcId="{30F518D2-527D-4D1B-AA31-B0E441564996}" destId="{183E27BD-6637-4239-8249-E07F8136FC48}" srcOrd="0" destOrd="0" presId="urn:microsoft.com/office/officeart/2005/8/layout/default"/>
    <dgm:cxn modelId="{84AD2331-A8F5-4C67-BFF0-FD4DF088DB98}" srcId="{30F518D2-527D-4D1B-AA31-B0E441564996}" destId="{42644324-0AA9-4E37-81CB-28ECA818F2AD}" srcOrd="4" destOrd="0" parTransId="{855FCB61-A40C-4E32-B81A-004DEB85A48A}" sibTransId="{AA279463-B647-43FB-8324-E8ACF317B85A}"/>
    <dgm:cxn modelId="{4B365404-8380-4157-803D-72156D1635B4}" srcId="{30F518D2-527D-4D1B-AA31-B0E441564996}" destId="{AE08B6F1-CB7A-403F-9B0D-020F29EB24D1}" srcOrd="1" destOrd="0" parTransId="{43FF3CB8-39AE-42B4-BEF7-067E6689D5F7}" sibTransId="{13C8D78A-13A4-4744-87B5-779DAFFFFB73}"/>
    <dgm:cxn modelId="{6FAA72D4-50E7-48B6-9F42-1BE373B25611}" type="presParOf" srcId="{183E27BD-6637-4239-8249-E07F8136FC48}" destId="{705372BC-4A28-4A4B-87AE-8FE362D3B6A4}" srcOrd="0" destOrd="0" presId="urn:microsoft.com/office/officeart/2005/8/layout/default"/>
    <dgm:cxn modelId="{7C41E6BA-CE87-4975-ABDD-A689F0F02329}" type="presParOf" srcId="{183E27BD-6637-4239-8249-E07F8136FC48}" destId="{412F843F-DD1A-447F-AA68-882BA66584B7}" srcOrd="1" destOrd="0" presId="urn:microsoft.com/office/officeart/2005/8/layout/default"/>
    <dgm:cxn modelId="{544DF8B5-1ACD-4C14-8AE9-4A5B4D39B310}" type="presParOf" srcId="{183E27BD-6637-4239-8249-E07F8136FC48}" destId="{F41070DA-B454-4E8D-A5A3-2EB4783A97C7}" srcOrd="2" destOrd="0" presId="urn:microsoft.com/office/officeart/2005/8/layout/default"/>
    <dgm:cxn modelId="{7948D044-1D20-4EB9-93BB-CF2B83A8658C}" type="presParOf" srcId="{183E27BD-6637-4239-8249-E07F8136FC48}" destId="{54EA4C7E-33E2-4984-AF71-39160BA9AC30}" srcOrd="3" destOrd="0" presId="urn:microsoft.com/office/officeart/2005/8/layout/default"/>
    <dgm:cxn modelId="{C9878920-5042-42B7-A906-B97211F5971E}" type="presParOf" srcId="{183E27BD-6637-4239-8249-E07F8136FC48}" destId="{7282A86A-12B8-4BAD-BAC9-3F9F8976AE4F}" srcOrd="4" destOrd="0" presId="urn:microsoft.com/office/officeart/2005/8/layout/default"/>
    <dgm:cxn modelId="{781FA5CC-8DDE-45BC-922A-FF1A149982D0}" type="presParOf" srcId="{183E27BD-6637-4239-8249-E07F8136FC48}" destId="{E583A48F-347B-47B7-9909-4C4B6518ADF6}" srcOrd="5" destOrd="0" presId="urn:microsoft.com/office/officeart/2005/8/layout/default"/>
    <dgm:cxn modelId="{D2C4611A-879D-4630-9278-DD8E039CE6AD}" type="presParOf" srcId="{183E27BD-6637-4239-8249-E07F8136FC48}" destId="{ADF930A1-4C95-47CB-AE33-18885D23F669}" srcOrd="6" destOrd="0" presId="urn:microsoft.com/office/officeart/2005/8/layout/default"/>
    <dgm:cxn modelId="{AAEA4655-F569-406E-A284-D5C0C4A1785B}" type="presParOf" srcId="{183E27BD-6637-4239-8249-E07F8136FC48}" destId="{1AEF0477-DB11-437D-9AEE-37DDCA193A2D}" srcOrd="7" destOrd="0" presId="urn:microsoft.com/office/officeart/2005/8/layout/default"/>
    <dgm:cxn modelId="{A050D777-7EAC-4F2F-9715-250E897547E4}" type="presParOf" srcId="{183E27BD-6637-4239-8249-E07F8136FC48}" destId="{7496373B-80A6-40FF-B853-C9243B5FCFA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9E8E95-DBF4-4D85-865A-99A172B3B29B}">
      <dsp:nvSpPr>
        <dsp:cNvPr id="0" name=""/>
        <dsp:cNvSpPr/>
      </dsp:nvSpPr>
      <dsp:spPr>
        <a:xfrm>
          <a:off x="0" y="471035"/>
          <a:ext cx="2628900" cy="1177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0" tIns="152400" rIns="426720" bIns="152400" numCol="1" spcCol="1270" anchor="ctr" anchorCtr="0">
          <a:noAutofit/>
        </a:bodyPr>
        <a:lstStyle/>
        <a:p>
          <a:pPr lvl="0" algn="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>
              <a:hlinkClick xmlns:r="http://schemas.openxmlformats.org/officeDocument/2006/relationships" r:id="" action="ppaction://hlinksldjump"/>
            </a:rPr>
            <a:t>Day:1</a:t>
          </a:r>
          <a:endParaRPr lang="x-none" sz="6000" kern="1200" dirty="0"/>
        </a:p>
      </dsp:txBody>
      <dsp:txXfrm>
        <a:off x="0" y="471035"/>
        <a:ext cx="2628900" cy="1177177"/>
      </dsp:txXfrm>
    </dsp:sp>
    <dsp:sp modelId="{544A6190-24A6-4311-813A-480319F5BD9F}">
      <dsp:nvSpPr>
        <dsp:cNvPr id="0" name=""/>
        <dsp:cNvSpPr/>
      </dsp:nvSpPr>
      <dsp:spPr>
        <a:xfrm>
          <a:off x="2628899" y="298562"/>
          <a:ext cx="525780" cy="152212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3B703F-0C69-4E7C-8B69-1E95F8CCD6AE}">
      <dsp:nvSpPr>
        <dsp:cNvPr id="0" name=""/>
        <dsp:cNvSpPr/>
      </dsp:nvSpPr>
      <dsp:spPr>
        <a:xfrm>
          <a:off x="3364991" y="298562"/>
          <a:ext cx="7150608" cy="15221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>
              <a:latin typeface="Preeti" pitchFamily="2" charset="0"/>
            </a:rPr>
            <a:t>/</a:t>
          </a:r>
          <a:r>
            <a:rPr lang="en-US" sz="2800" kern="1200" dirty="0" err="1">
              <a:latin typeface="Preeti" pitchFamily="2" charset="0"/>
            </a:rPr>
            <a:t>f;folgs</a:t>
          </a:r>
          <a:r>
            <a:rPr lang="en-US" sz="2800" kern="1200" dirty="0">
              <a:latin typeface="Preeti" pitchFamily="2" charset="0"/>
            </a:rPr>
            <a:t> </a:t>
          </a:r>
          <a:r>
            <a:rPr lang="en-US" sz="2800" kern="1200" dirty="0" err="1">
              <a:latin typeface="Preeti" pitchFamily="2" charset="0"/>
            </a:rPr>
            <a:t>k|ltlj|mofsf</a:t>
          </a:r>
          <a:r>
            <a:rPr lang="en-US" sz="2800" kern="1200" dirty="0">
              <a:latin typeface="Preeti" pitchFamily="2" charset="0"/>
            </a:rPr>
            <a:t>] kl/</a:t>
          </a:r>
          <a:r>
            <a:rPr lang="en-US" sz="2800" kern="1200" dirty="0" err="1">
              <a:latin typeface="Preeti" pitchFamily="2" charset="0"/>
            </a:rPr>
            <a:t>ro</a:t>
          </a:r>
          <a:r>
            <a:rPr lang="en-US" sz="2800" kern="1200" dirty="0">
              <a:latin typeface="Preeti" pitchFamily="2" charset="0"/>
            </a:rPr>
            <a:t>, </a:t>
          </a:r>
          <a:endParaRPr lang="x-none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>
              <a:latin typeface="Preeti" pitchFamily="2" charset="0"/>
            </a:rPr>
            <a:t>k|ltlj|mof/t kbfy{ / pTkflbt kbfy{, </a:t>
          </a:r>
          <a:endParaRPr lang="x-none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>
              <a:latin typeface="Preeti" pitchFamily="2" charset="0"/>
            </a:rPr>
            <a:t>/f;folgs ;dLs/0f</a:t>
          </a:r>
          <a:endParaRPr lang="x-none" sz="2800" kern="1200" dirty="0"/>
        </a:p>
      </dsp:txBody>
      <dsp:txXfrm>
        <a:off x="3364991" y="298562"/>
        <a:ext cx="7150608" cy="1522125"/>
      </dsp:txXfrm>
    </dsp:sp>
    <dsp:sp modelId="{98219DE8-BCDA-4E6D-8F3F-EB3053F9A5E1}">
      <dsp:nvSpPr>
        <dsp:cNvPr id="0" name=""/>
        <dsp:cNvSpPr/>
      </dsp:nvSpPr>
      <dsp:spPr>
        <a:xfrm>
          <a:off x="0" y="2445062"/>
          <a:ext cx="2628900" cy="118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0" tIns="152400" rIns="426720" bIns="152400" numCol="1" spcCol="1270" anchor="ctr" anchorCtr="0">
          <a:noAutofit/>
        </a:bodyPr>
        <a:lstStyle/>
        <a:p>
          <a:pPr lvl="0" algn="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>
              <a:hlinkClick xmlns:r="http://schemas.openxmlformats.org/officeDocument/2006/relationships" r:id="" action="ppaction://hlinksldjump"/>
            </a:rPr>
            <a:t>Day:2</a:t>
          </a:r>
          <a:endParaRPr lang="x-none" sz="6000" kern="1200" dirty="0"/>
        </a:p>
      </dsp:txBody>
      <dsp:txXfrm>
        <a:off x="0" y="2445062"/>
        <a:ext cx="2628900" cy="1188000"/>
      </dsp:txXfrm>
    </dsp:sp>
    <dsp:sp modelId="{0C91BA54-430E-4215-AE40-A32B958ACC3B}">
      <dsp:nvSpPr>
        <dsp:cNvPr id="0" name=""/>
        <dsp:cNvSpPr/>
      </dsp:nvSpPr>
      <dsp:spPr>
        <a:xfrm>
          <a:off x="2628899" y="2036687"/>
          <a:ext cx="525780" cy="200475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E2673F-1686-4326-8E24-E8492F167148}">
      <dsp:nvSpPr>
        <dsp:cNvPr id="0" name=""/>
        <dsp:cNvSpPr/>
      </dsp:nvSpPr>
      <dsp:spPr>
        <a:xfrm>
          <a:off x="3364991" y="2036687"/>
          <a:ext cx="7150608" cy="20047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;Gt'lnt /</a:t>
          </a:r>
          <a:r>
            <a:rPr lang="en-US" sz="2800" kern="12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f;folgs</a:t>
          </a:r>
          <a:r>
            <a:rPr lang="en-US" sz="2800" kern="12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 ;</a:t>
          </a:r>
          <a:r>
            <a:rPr lang="en-US" sz="2800" kern="12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dLs</a:t>
          </a:r>
          <a:r>
            <a:rPr lang="en-US" sz="2800" kern="12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/0f n]Vg] t/</a:t>
          </a:r>
          <a:r>
            <a:rPr lang="en-US" sz="2800" kern="12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Lsf</a:t>
          </a:r>
          <a:r>
            <a:rPr lang="en-US" sz="2800" kern="12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, </a:t>
          </a:r>
          <a:endParaRPr lang="x-none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b}</a:t>
          </a:r>
          <a:r>
            <a:rPr lang="en-US" sz="2800" kern="12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lgs</a:t>
          </a:r>
          <a:r>
            <a:rPr lang="en-US" sz="2800" kern="12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 </a:t>
          </a:r>
          <a:r>
            <a:rPr lang="en-US" sz="2800" kern="12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hLjgdf</a:t>
          </a:r>
          <a:r>
            <a:rPr lang="en-US" sz="2800" kern="12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 /</a:t>
          </a:r>
          <a:r>
            <a:rPr lang="en-US" sz="2800" kern="12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f;folgs</a:t>
          </a:r>
          <a:r>
            <a:rPr lang="en-US" sz="2800" kern="12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 k|ltlqmofaf6 </a:t>
          </a:r>
          <a:r>
            <a:rPr lang="en-US" sz="2800" kern="12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kfOg</a:t>
          </a:r>
          <a:r>
            <a:rPr lang="en-US" sz="2800" kern="12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] </a:t>
          </a:r>
          <a:r>
            <a:rPr lang="en-US" sz="2800" kern="1200" dirty="0" err="1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hfgsf</a:t>
          </a:r>
          <a:r>
            <a:rPr lang="en-US" sz="2800" kern="1200" dirty="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/Lx¿</a:t>
          </a:r>
          <a:endParaRPr lang="x-none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tfkbfos / tfkzf]ifs /f;folgs k|ltlj|mofsf pbfx/0f</a:t>
          </a:r>
          <a:endParaRPr lang="x-none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rPr>
            <a:t>b}lgs hLjgdf /f;folgs k|ltlj|mofsf] dxTj </a:t>
          </a:r>
          <a:endParaRPr lang="x-none" sz="2800" kern="1200" dirty="0"/>
        </a:p>
      </dsp:txBody>
      <dsp:txXfrm>
        <a:off x="3364991" y="2036687"/>
        <a:ext cx="7150608" cy="20047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5372BC-4A28-4A4B-87AE-8FE362D3B6A4}">
      <dsp:nvSpPr>
        <dsp:cNvPr id="0" name=""/>
        <dsp:cNvSpPr/>
      </dsp:nvSpPr>
      <dsp:spPr>
        <a:xfrm>
          <a:off x="361473" y="2348"/>
          <a:ext cx="3060203" cy="1836122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effectLst/>
              <a:latin typeface="Preeti" pitchFamily="2" charset="0"/>
            </a:rPr>
            <a:t>lgnf] / /</a:t>
          </a:r>
          <a:r>
            <a:rPr lang="en-US" sz="3200" kern="1200" dirty="0" err="1">
              <a:effectLst/>
              <a:latin typeface="Preeti" pitchFamily="2" charset="0"/>
            </a:rPr>
            <a:t>ftf</a:t>
          </a:r>
          <a:r>
            <a:rPr lang="en-US" sz="3200" kern="1200" dirty="0">
              <a:effectLst/>
              <a:latin typeface="Preeti" pitchFamily="2" charset="0"/>
            </a:rPr>
            <a:t>] ln6d; k]k/</a:t>
          </a:r>
          <a:endParaRPr lang="x-none" sz="3200" kern="1200" dirty="0"/>
        </a:p>
      </dsp:txBody>
      <dsp:txXfrm>
        <a:off x="361473" y="2348"/>
        <a:ext cx="3060203" cy="1836122"/>
      </dsp:txXfrm>
    </dsp:sp>
    <dsp:sp modelId="{F41070DA-B454-4E8D-A5A3-2EB4783A97C7}">
      <dsp:nvSpPr>
        <dsp:cNvPr id="0" name=""/>
        <dsp:cNvSpPr/>
      </dsp:nvSpPr>
      <dsp:spPr>
        <a:xfrm>
          <a:off x="3727698" y="2348"/>
          <a:ext cx="3060203" cy="1836122"/>
        </a:xfrm>
        <a:prstGeom prst="rect">
          <a:avLst/>
        </a:prstGeom>
        <a:solidFill>
          <a:schemeClr val="accent1">
            <a:shade val="50000"/>
            <a:hueOff val="160997"/>
            <a:satOff val="-3921"/>
            <a:lumOff val="171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effectLst/>
              <a:latin typeface="Preeti" pitchFamily="2" charset="0"/>
            </a:rPr>
            <a:t>DofUg]</a:t>
          </a:r>
          <a:r>
            <a:rPr lang="en-US" sz="3200" kern="1200" dirty="0" err="1">
              <a:effectLst/>
              <a:latin typeface="Preeti" pitchFamily="2" charset="0"/>
            </a:rPr>
            <a:t>l;od</a:t>
          </a:r>
          <a:r>
            <a:rPr lang="en-US" sz="3200" kern="1200" dirty="0">
              <a:effectLst/>
              <a:latin typeface="Preeti" pitchFamily="2" charset="0"/>
            </a:rPr>
            <a:t> l/ag, ag{/ </a:t>
          </a:r>
          <a:r>
            <a:rPr lang="en-US" sz="3200" kern="1200" dirty="0" err="1">
              <a:effectLst/>
              <a:latin typeface="Preeti" pitchFamily="2" charset="0"/>
            </a:rPr>
            <a:t>jf</a:t>
          </a:r>
          <a:r>
            <a:rPr lang="en-US" sz="3200" kern="1200" dirty="0">
              <a:effectLst/>
              <a:latin typeface="Preeti" pitchFamily="2" charset="0"/>
            </a:rPr>
            <a:t> l:k|6 n]Dk</a:t>
          </a:r>
          <a:endParaRPr lang="x-none" sz="3200" kern="1200" dirty="0"/>
        </a:p>
      </dsp:txBody>
      <dsp:txXfrm>
        <a:off x="3727698" y="2348"/>
        <a:ext cx="3060203" cy="1836122"/>
      </dsp:txXfrm>
    </dsp:sp>
    <dsp:sp modelId="{7282A86A-12B8-4BAD-BAC9-3F9F8976AE4F}">
      <dsp:nvSpPr>
        <dsp:cNvPr id="0" name=""/>
        <dsp:cNvSpPr/>
      </dsp:nvSpPr>
      <dsp:spPr>
        <a:xfrm>
          <a:off x="7093922" y="2348"/>
          <a:ext cx="3060203" cy="1836122"/>
        </a:xfrm>
        <a:prstGeom prst="rect">
          <a:avLst/>
        </a:prstGeom>
        <a:solidFill>
          <a:schemeClr val="accent1">
            <a:shade val="50000"/>
            <a:hueOff val="321995"/>
            <a:satOff val="-7842"/>
            <a:lumOff val="343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>
              <a:effectLst/>
              <a:latin typeface="Preeti" pitchFamily="2" charset="0"/>
            </a:rPr>
            <a:t>lh</a:t>
          </a:r>
          <a:r>
            <a:rPr lang="en-US" sz="3200" kern="1200" dirty="0">
              <a:effectLst/>
              <a:latin typeface="Preeti" pitchFamily="2" charset="0"/>
            </a:rPr>
            <a:t>ª\s 6'j|mf, </a:t>
          </a:r>
          <a:r>
            <a:rPr lang="en-US" sz="3200" kern="1200" dirty="0" err="1">
              <a:effectLst/>
              <a:latin typeface="Preeti" pitchFamily="2" charset="0"/>
            </a:rPr>
            <a:t>lkmSsf</a:t>
          </a:r>
          <a:r>
            <a:rPr lang="en-US" sz="3200" kern="1200" dirty="0">
              <a:effectLst/>
              <a:latin typeface="Preeti" pitchFamily="2" charset="0"/>
            </a:rPr>
            <a:t> ;</a:t>
          </a:r>
          <a:r>
            <a:rPr lang="en-US" sz="3200" kern="1200" dirty="0" err="1">
              <a:effectLst/>
              <a:latin typeface="Preeti" pitchFamily="2" charset="0"/>
            </a:rPr>
            <a:t>Nkm</a:t>
          </a:r>
          <a:r>
            <a:rPr lang="en-US" sz="3200" kern="1200" dirty="0">
              <a:effectLst/>
              <a:latin typeface="Preeti" pitchFamily="2" charset="0"/>
            </a:rPr>
            <a:t>\</a:t>
          </a:r>
          <a:r>
            <a:rPr lang="en-US" sz="3200" kern="1200" dirty="0" err="1">
              <a:effectLst/>
              <a:latin typeface="Preeti" pitchFamily="2" charset="0"/>
            </a:rPr>
            <a:t>o'l</a:t>
          </a:r>
          <a:r>
            <a:rPr lang="en-US" sz="3200" kern="1200" dirty="0">
              <a:effectLst/>
              <a:latin typeface="Preeti" pitchFamily="2" charset="0"/>
            </a:rPr>
            <a:t>/s Pl;8</a:t>
          </a:r>
          <a:endParaRPr lang="x-none" sz="3200" kern="1200" dirty="0"/>
        </a:p>
      </dsp:txBody>
      <dsp:txXfrm>
        <a:off x="7093922" y="2348"/>
        <a:ext cx="3060203" cy="1836122"/>
      </dsp:txXfrm>
    </dsp:sp>
    <dsp:sp modelId="{ADF930A1-4C95-47CB-AE33-18885D23F669}">
      <dsp:nvSpPr>
        <dsp:cNvPr id="0" name=""/>
        <dsp:cNvSpPr/>
      </dsp:nvSpPr>
      <dsp:spPr>
        <a:xfrm>
          <a:off x="2044585" y="2144491"/>
          <a:ext cx="3060203" cy="1836122"/>
        </a:xfrm>
        <a:prstGeom prst="rect">
          <a:avLst/>
        </a:prstGeom>
        <a:solidFill>
          <a:schemeClr val="accent1">
            <a:shade val="50000"/>
            <a:hueOff val="321995"/>
            <a:satOff val="-7842"/>
            <a:lumOff val="343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3200" kern="1200" dirty="0">
              <a:effectLst/>
              <a:latin typeface="Preeti" pitchFamily="2" charset="0"/>
            </a:rPr>
            <a:t>;</a:t>
          </a:r>
          <a:r>
            <a:rPr lang="en-US" sz="3200" kern="1200" dirty="0" err="1">
              <a:effectLst/>
              <a:latin typeface="Preeti" pitchFamily="2" charset="0"/>
            </a:rPr>
            <a:t>nfO</a:t>
          </a:r>
          <a:r>
            <a:rPr lang="en-US" sz="3200" kern="1200" dirty="0">
              <a:effectLst/>
              <a:latin typeface="Preeti" pitchFamily="2" charset="0"/>
            </a:rPr>
            <a:t> </a:t>
          </a:r>
          <a:r>
            <a:rPr lang="en-US" sz="3200" kern="1200" dirty="0" err="1">
              <a:effectLst/>
              <a:latin typeface="Preeti" pitchFamily="2" charset="0"/>
            </a:rPr>
            <a:t>jf</a:t>
          </a:r>
          <a:r>
            <a:rPr lang="en-US" sz="3200" kern="1200" dirty="0">
              <a:effectLst/>
              <a:latin typeface="Preeti" pitchFamily="2" charset="0"/>
            </a:rPr>
            <a:t> nfO6/, ;</a:t>
          </a:r>
          <a:r>
            <a:rPr lang="en-US" sz="3200" kern="1200" dirty="0" err="1">
              <a:effectLst/>
              <a:latin typeface="Preeti" pitchFamily="2" charset="0"/>
            </a:rPr>
            <a:t>Gt'lnt</a:t>
          </a:r>
          <a:r>
            <a:rPr lang="en-US" sz="3200" kern="1200" dirty="0">
              <a:effectLst/>
              <a:latin typeface="Preeti" pitchFamily="2" charset="0"/>
            </a:rPr>
            <a:t> /</a:t>
          </a:r>
          <a:r>
            <a:rPr lang="en-US" sz="3200" kern="1200" dirty="0" err="1">
              <a:effectLst/>
              <a:latin typeface="Preeti" pitchFamily="2" charset="0"/>
            </a:rPr>
            <a:t>f;folgs</a:t>
          </a:r>
          <a:r>
            <a:rPr lang="en-US" sz="3200" kern="1200" dirty="0">
              <a:effectLst/>
              <a:latin typeface="Preeti" pitchFamily="2" charset="0"/>
            </a:rPr>
            <a:t> ;</a:t>
          </a:r>
          <a:r>
            <a:rPr lang="en-US" sz="3200" kern="1200" dirty="0" err="1">
              <a:effectLst/>
              <a:latin typeface="Preeti" pitchFamily="2" charset="0"/>
            </a:rPr>
            <a:t>dLs</a:t>
          </a:r>
          <a:r>
            <a:rPr lang="en-US" sz="3200" kern="1200" dirty="0">
              <a:effectLst/>
              <a:latin typeface="Preeti" pitchFamily="2" charset="0"/>
            </a:rPr>
            <a:t>/0fsf] rf6{, las/, 6]:6 6\</a:t>
          </a:r>
          <a:r>
            <a:rPr lang="en-US" sz="3200" kern="1200" dirty="0" err="1">
              <a:effectLst/>
              <a:latin typeface="Preeti" pitchFamily="2" charset="0"/>
            </a:rPr>
            <a:t>o'a</a:t>
          </a:r>
          <a:endParaRPr lang="x-none" sz="3200" kern="1200" dirty="0"/>
        </a:p>
      </dsp:txBody>
      <dsp:txXfrm>
        <a:off x="2044585" y="2144491"/>
        <a:ext cx="3060203" cy="1836122"/>
      </dsp:txXfrm>
    </dsp:sp>
    <dsp:sp modelId="{7496373B-80A6-40FF-B853-C9243B5FCFAF}">
      <dsp:nvSpPr>
        <dsp:cNvPr id="0" name=""/>
        <dsp:cNvSpPr/>
      </dsp:nvSpPr>
      <dsp:spPr>
        <a:xfrm>
          <a:off x="5410810" y="2144491"/>
          <a:ext cx="3060203" cy="1836122"/>
        </a:xfrm>
        <a:prstGeom prst="rect">
          <a:avLst/>
        </a:prstGeom>
        <a:solidFill>
          <a:schemeClr val="accent1">
            <a:shade val="50000"/>
            <a:hueOff val="160997"/>
            <a:satOff val="-3921"/>
            <a:lumOff val="171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Wingdings" panose="05000000000000000000" pitchFamily="2" charset="2"/>
            <a:buNone/>
          </a:pPr>
          <a:r>
            <a:rPr lang="en-US" sz="3200" kern="1200" dirty="0">
              <a:effectLst/>
              <a:latin typeface="Preeti" pitchFamily="2" charset="0"/>
            </a:rPr>
            <a:t>kLkL6L :nfO8</a:t>
          </a:r>
          <a:endParaRPr lang="x-none" sz="3200" kern="1200" dirty="0"/>
        </a:p>
      </dsp:txBody>
      <dsp:txXfrm>
        <a:off x="5410810" y="2144491"/>
        <a:ext cx="3060203" cy="1836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7CB07-BB9B-41DF-B9DD-254F935D01A5}" type="datetimeFigureOut">
              <a:rPr lang="x-none" smtClean="0"/>
              <a:t>09/07/2023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E34A78-487F-4BE4-B2EC-A74659AA594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94899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16A47B-5F5C-4D15-8939-8CEC2ABA8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0A10C1F-E0B0-4C69-BA45-AE5A56229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D0E86CD-1E60-4E17-BED8-7D3B994E2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02FEF-D23B-4591-875D-F13E762EDFAD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E254B9-5837-4A3F-8AC8-8E26E025F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9C196AD-C63C-47CD-8979-08602936B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69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F4AD98-DB24-4703-95DE-1DD4F345F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E761CC-B2D9-4DE6-9B21-9323C0D2E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5F8137-B885-4B60-9798-70C7F7B6C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069D0F-9179-4F4B-8E02-4B6583331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33D44E-B21A-4A1F-9B22-CBD99035C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88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BA64E0-AAE4-4293-895B-630F33EF9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37591DD-21F9-4869-99B6-1E4C44EB7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3286838-8338-4CEE-B905-E8271FA43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F51F-1C65-45CA-AF17-6B833B3AE45B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E7E3143-FDD9-4B02-B0AA-B0625F69D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0436C5-0C11-4E58-BA18-15F1FFF9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04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F23E18-F00B-4955-9193-0959A3CD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44DDB4-A6C9-4ADB-81D1-2090A31A0B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2F7483A-3AD2-4CEF-81EC-DA5492738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F0108F-C068-4830-A30D-BAEDD38F1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CC7B4-1AEA-40F3-A3D0-0227ADC53FEE}" type="datetime1">
              <a:rPr lang="en-US" smtClean="0"/>
              <a:t>7/9/2023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7972900-0613-4FA4-81D7-F61BAED4E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5F94C39-D099-4522-8F4E-31148FA2F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19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446454-6776-48A8-A25B-D52AE9F55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EC8DB8-AA3E-4E12-9F44-79FBCFFFC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AC5181E-B81E-472C-A6E1-8101799F23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9F616A0-F58D-46AE-BCF3-ADD57841DD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50BC79E-4ACE-40CC-BBFB-8D849A535B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C418C1C-9F56-4394-B5ED-7F23604A6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97180-1264-4CC3-9264-C3CD9162FD8D}" type="datetime1">
              <a:rPr lang="en-US" smtClean="0"/>
              <a:t>7/9/2023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6543269-3656-4D1C-8C45-32BC0A4BE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31F6F28-C67A-429F-A431-CAE35737D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0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8C5AD9-F038-44D8-BE47-452A9A243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BEDDF1F-D30C-46EE-A1C9-824D16484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934E-1BA2-4465-A761-74F01A8AD9D3}" type="datetime1">
              <a:rPr lang="en-US" smtClean="0"/>
              <a:t>7/9/2023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046128F-D7FE-4458-8F16-980EC5FDC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5C452E5-8838-440D-8E38-EE4212AB5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84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F1C4C8A-7410-4CAE-99AE-658DB9A60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1B1A2-1C0C-4AAE-BDB5-D8F968CEFC8F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377214D-BA40-46D2-8D93-CAF2F2546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727DB45-8F9C-4F20-B6D0-0AC33267C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52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D38732-62EF-4E0A-BAB7-E6F862657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FB5EC0-863C-447C-AD2C-01935D8C7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7EDFEA9-0FCB-43A0-BBA1-74A121F1C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C0AAE0C-152E-4CA2-A178-E41165F7E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7AE55-9577-4E1D-A77A-E4504B397C32}" type="datetime1">
              <a:rPr lang="en-US" smtClean="0"/>
              <a:t>7/9/2023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E862F83-F456-400D-8E86-A933D1C8E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CA86A6B-698F-4CA3-B22A-8F2FC0B58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72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45632F-AD16-4167-B762-F1A2DD121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2F5846E-E049-41DF-AC5B-369CBE5E20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D3532AA-9AEC-45E1-9F37-424002175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0EF3AD7-CEEE-449A-81EE-F7B2889C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76C32-B137-46A5-9AF1-B7BDEA23449D}" type="datetime1">
              <a:rPr lang="en-US" smtClean="0"/>
              <a:t>7/9/2023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CE9E19F-0169-4C23-A833-15B343E9D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31BC21D-D6E7-4AC2-A703-4A968FC3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9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406C67-D800-4F2B-9442-185C9E0C1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C507DD3-3761-4401-8D11-31C3C9002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3882B6E-32E9-4AEA-A2B3-4FA8D6EEE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6EEBB-95BA-42C9-82D1-94F2ABBA686E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DD458A-EEE3-44F6-991B-05D8D98B4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B5CC98-F938-4B89-BE4F-F2F97AF1A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211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E91A6F6-FCB2-4769-A6E5-F6B501DF44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60B3184-50CF-4C1E-A586-E8F047CC63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F2006E6-FEA2-47BE-AA4B-0AEAAF645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0782E-E0F3-4F9F-98E6-662190265F4F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B61F8C-1F95-490E-B1B8-338B96019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9D4B06-6EA5-4849-8F76-5C1AF1AB5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2B35E86-646D-4621-8178-EECAF3463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B14B21E-104C-4FD5-9753-9D049E964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1AEDD6E-4F21-4149-A25C-65AC08BE8C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E4389-0064-4037-A001-93A2C50F5FCA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174A57D-AC2D-4603-A59F-185AB0D68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719FB1-0869-4376-B139-1F4D3B97A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52335-7191-4220-974D-B376B6521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43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file:///E:\uttam%20subedi\a%20SCIENCE\class%2010%20teaching%20science\Unit%207%20Classification%20of%20element\pdf,doc\Lesson%20PLan\Day%201.docx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Prayag\Downloads\balancing-chemical-equations_en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A5FD67E-9477-4C63-AFC7-44184C83D89C}"/>
              </a:ext>
            </a:extLst>
          </p:cNvPr>
          <p:cNvSpPr/>
          <p:nvPr/>
        </p:nvSpPr>
        <p:spPr>
          <a:xfrm>
            <a:off x="886968" y="386784"/>
            <a:ext cx="10610088" cy="59774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Preeti" pitchFamily="2" charset="0"/>
              </a:rPr>
              <a:t>laifo</a:t>
            </a:r>
            <a:r>
              <a:rPr lang="en-US" sz="5400" dirty="0">
                <a:solidFill>
                  <a:schemeClr val="tx1"/>
                </a:solidFill>
                <a:latin typeface="Preeti" pitchFamily="2" charset="0"/>
              </a:rPr>
              <a:t> M lj1fg</a:t>
            </a:r>
          </a:p>
          <a:p>
            <a:pPr algn="ctr"/>
            <a:r>
              <a:rPr lang="en-US" sz="5400" dirty="0" err="1">
                <a:solidFill>
                  <a:schemeClr val="tx1"/>
                </a:solidFill>
                <a:latin typeface="Preeti" pitchFamily="2" charset="0"/>
              </a:rPr>
              <a:t>sIff</a:t>
            </a:r>
            <a:r>
              <a:rPr lang="en-US" sz="5400" dirty="0">
                <a:solidFill>
                  <a:schemeClr val="tx1"/>
                </a:solidFill>
                <a:latin typeface="Preeti" pitchFamily="2" charset="0"/>
              </a:rPr>
              <a:t> M (</a:t>
            </a:r>
          </a:p>
          <a:p>
            <a:pPr algn="ctr"/>
            <a:r>
              <a:rPr lang="en-US" sz="5400" dirty="0" err="1">
                <a:solidFill>
                  <a:schemeClr val="tx1"/>
                </a:solidFill>
                <a:latin typeface="Preeti" pitchFamily="2" charset="0"/>
              </a:rPr>
              <a:t>PsfO</a:t>
            </a:r>
            <a:r>
              <a:rPr lang="en-US" sz="5400" dirty="0">
                <a:solidFill>
                  <a:schemeClr val="tx1"/>
                </a:solidFill>
                <a:latin typeface="Preeti" pitchFamily="2" charset="0"/>
              </a:rPr>
              <a:t> M </a:t>
            </a:r>
            <a:r>
              <a:rPr lang="en-US" sz="5400" dirty="0" err="1">
                <a:solidFill>
                  <a:schemeClr val="tx1"/>
                </a:solidFill>
                <a:latin typeface="Preeti" pitchFamily="2" charset="0"/>
              </a:rPr>
              <a:t>kGw</a:t>
            </a:r>
            <a:r>
              <a:rPr lang="en-US" sz="5400" dirty="0">
                <a:solidFill>
                  <a:schemeClr val="tx1"/>
                </a:solidFill>
                <a:latin typeface="Preeti" pitchFamily="2" charset="0"/>
              </a:rPr>
              <a:t>|</a:t>
            </a:r>
          </a:p>
          <a:p>
            <a:pPr algn="ctr"/>
            <a:r>
              <a:rPr lang="en-US" sz="5400" dirty="0">
                <a:solidFill>
                  <a:schemeClr val="tx1"/>
                </a:solidFill>
                <a:latin typeface="Preeti" pitchFamily="2" charset="0"/>
              </a:rPr>
              <a:t>kf7 M /</a:t>
            </a:r>
            <a:r>
              <a:rPr lang="en-US" sz="5400" dirty="0" err="1">
                <a:solidFill>
                  <a:schemeClr val="tx1"/>
                </a:solidFill>
                <a:latin typeface="Preeti" pitchFamily="2" charset="0"/>
              </a:rPr>
              <a:t>f;folgs</a:t>
            </a:r>
            <a:r>
              <a:rPr lang="en-US" sz="5400" dirty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Preeti" pitchFamily="2" charset="0"/>
              </a:rPr>
              <a:t>k|ltlj|mof</a:t>
            </a:r>
            <a:endParaRPr lang="en-US" sz="5400" dirty="0" smtClean="0">
              <a:solidFill>
                <a:schemeClr val="tx1"/>
              </a:solidFill>
              <a:latin typeface="Preeti" pitchFamily="2" charset="0"/>
            </a:endParaRPr>
          </a:p>
          <a:p>
            <a:pPr algn="ctr"/>
            <a:r>
              <a:rPr lang="en-US" sz="4800" dirty="0" err="1" smtClean="0">
                <a:solidFill>
                  <a:schemeClr val="tx1"/>
                </a:solidFill>
                <a:latin typeface="Aparajita" pitchFamily="18" charset="0"/>
                <a:cs typeface="Aparajita" pitchFamily="18" charset="0"/>
              </a:rPr>
              <a:t>Chandrakala</a:t>
            </a:r>
            <a:r>
              <a:rPr lang="en-US" sz="4800" dirty="0" smtClean="0">
                <a:solidFill>
                  <a:schemeClr val="tx1"/>
                </a:solidFill>
                <a:latin typeface="Aparajita" pitchFamily="18" charset="0"/>
                <a:cs typeface="Aparajita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Aparajita" pitchFamily="18" charset="0"/>
                <a:cs typeface="Aparajita" pitchFamily="18" charset="0"/>
              </a:rPr>
              <a:t>D</a:t>
            </a:r>
            <a:r>
              <a:rPr lang="en-US" sz="4800" dirty="0" err="1" smtClean="0">
                <a:solidFill>
                  <a:schemeClr val="tx1"/>
                </a:solidFill>
                <a:latin typeface="Aparajita" pitchFamily="18" charset="0"/>
                <a:cs typeface="Aparajita" pitchFamily="18" charset="0"/>
              </a:rPr>
              <a:t>awadi</a:t>
            </a:r>
            <a:endParaRPr lang="en-US" sz="4800" dirty="0" smtClean="0">
              <a:solidFill>
                <a:schemeClr val="tx1"/>
              </a:solidFill>
              <a:latin typeface="Aparajita" pitchFamily="18" charset="0"/>
              <a:cs typeface="Aparajita" pitchFamily="18" charset="0"/>
            </a:endParaRPr>
          </a:p>
          <a:p>
            <a:pPr algn="ctr"/>
            <a:r>
              <a:rPr lang="en-US" sz="4800" dirty="0" smtClean="0">
                <a:solidFill>
                  <a:schemeClr val="tx1"/>
                </a:solidFill>
                <a:latin typeface="Aparajita" pitchFamily="18" charset="0"/>
                <a:cs typeface="Aparajita" pitchFamily="18" charset="0"/>
              </a:rPr>
              <a:t>Shree </a:t>
            </a:r>
            <a:r>
              <a:rPr lang="en-US" sz="4800" dirty="0" err="1">
                <a:solidFill>
                  <a:schemeClr val="tx1"/>
                </a:solidFill>
                <a:latin typeface="Aparajita" pitchFamily="18" charset="0"/>
                <a:cs typeface="Aparajita" pitchFamily="18" charset="0"/>
              </a:rPr>
              <a:t>S</a:t>
            </a:r>
            <a:r>
              <a:rPr lang="en-US" sz="4800" dirty="0" err="1" smtClean="0">
                <a:solidFill>
                  <a:schemeClr val="tx1"/>
                </a:solidFill>
                <a:latin typeface="Aparajita" pitchFamily="18" charset="0"/>
                <a:cs typeface="Aparajita" pitchFamily="18" charset="0"/>
              </a:rPr>
              <a:t>araswati</a:t>
            </a:r>
            <a:r>
              <a:rPr lang="en-US" sz="4800" dirty="0" smtClean="0">
                <a:solidFill>
                  <a:schemeClr val="tx1"/>
                </a:solidFill>
                <a:latin typeface="Aparajita" pitchFamily="18" charset="0"/>
                <a:cs typeface="Aparajita" pitchFamily="18" charset="0"/>
              </a:rPr>
              <a:t> Secondary school </a:t>
            </a:r>
            <a:r>
              <a:rPr lang="en-US" sz="4800" dirty="0" err="1">
                <a:solidFill>
                  <a:schemeClr val="tx1"/>
                </a:solidFill>
                <a:latin typeface="Aparajita" pitchFamily="18" charset="0"/>
                <a:cs typeface="Aparajita" pitchFamily="18" charset="0"/>
              </a:rPr>
              <a:t>D</a:t>
            </a:r>
            <a:r>
              <a:rPr lang="en-US" sz="4800" dirty="0" err="1" smtClean="0">
                <a:solidFill>
                  <a:schemeClr val="tx1"/>
                </a:solidFill>
                <a:latin typeface="Aparajita" pitchFamily="18" charset="0"/>
                <a:cs typeface="Aparajita" pitchFamily="18" charset="0"/>
              </a:rPr>
              <a:t>hangadhi,Kailali</a:t>
            </a:r>
            <a:endParaRPr lang="en-US" sz="4800" dirty="0">
              <a:solidFill>
                <a:schemeClr val="tx1"/>
              </a:solidFill>
              <a:latin typeface="Aparajita" pitchFamily="18" charset="0"/>
              <a:cs typeface="Aparajita" pitchFamily="18" charset="0"/>
            </a:endParaRPr>
          </a:p>
          <a:p>
            <a:pPr algn="ctr"/>
            <a:endParaRPr lang="en-US" sz="5400" dirty="0">
              <a:solidFill>
                <a:schemeClr val="tx1"/>
              </a:solidFill>
              <a:latin typeface="Aparajita" pitchFamily="18" charset="0"/>
              <a:cs typeface="Aparajita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60A0F5C-E9B2-99D9-4C3A-A11FF5E78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30728-66CC-45DD-A922-5E1DFDAAE49A}" type="datetime1">
              <a:rPr lang="en-US" smtClean="0"/>
              <a:t>7/9/2023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2A157E5-20C9-3ECF-C6A6-565CF135F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6B93026-6B15-4F5B-A3B2-1390DF111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96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82B8620-AB9D-47D1-B825-3BCDDD17980D}"/>
              </a:ext>
            </a:extLst>
          </p:cNvPr>
          <p:cNvSpPr/>
          <p:nvPr/>
        </p:nvSpPr>
        <p:spPr>
          <a:xfrm>
            <a:off x="291012" y="279233"/>
            <a:ext cx="11658599" cy="9460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66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/</a:t>
            </a:r>
            <a:r>
              <a:rPr lang="en-US" sz="4800" b="1" dirty="0" err="1">
                <a:solidFill>
                  <a:srgbClr val="FF0066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f;folgs</a:t>
            </a:r>
            <a:r>
              <a:rPr lang="en-US" sz="4800" b="1" dirty="0">
                <a:solidFill>
                  <a:srgbClr val="FF0066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</a:t>
            </a:r>
            <a:r>
              <a:rPr lang="en-US" sz="4800" b="1" dirty="0" err="1">
                <a:solidFill>
                  <a:srgbClr val="FF0066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k|ltlj|mof</a:t>
            </a:r>
            <a:r>
              <a:rPr lang="en-US" sz="4800" b="1" dirty="0">
                <a:solidFill>
                  <a:srgbClr val="FF0066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</a:t>
            </a:r>
            <a:r>
              <a:rPr lang="en-US" sz="4000" b="1" dirty="0">
                <a:solidFill>
                  <a:srgbClr val="FF00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4000" b="1">
                <a:solidFill>
                  <a:srgbClr val="FF006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Chemical reaction)</a:t>
            </a:r>
            <a:endParaRPr lang="en-US" sz="16600" dirty="0">
              <a:ln>
                <a:solidFill>
                  <a:sysClr val="windowText" lastClr="000000"/>
                </a:solidFill>
              </a:ln>
              <a:solidFill>
                <a:srgbClr val="FF0066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15" name="Rectangle: Rounded Corners 14">
            <a:hlinkClick r:id="rId2" action="ppaction://hlinkfile"/>
            <a:extLst>
              <a:ext uri="{FF2B5EF4-FFF2-40B4-BE49-F238E27FC236}">
                <a16:creationId xmlns:a16="http://schemas.microsoft.com/office/drawing/2014/main" xmlns="" id="{1B44D4FB-874F-49B6-B490-6074C37638D3}"/>
              </a:ext>
            </a:extLst>
          </p:cNvPr>
          <p:cNvSpPr/>
          <p:nvPr/>
        </p:nvSpPr>
        <p:spPr>
          <a:xfrm>
            <a:off x="279945" y="1414637"/>
            <a:ext cx="11658599" cy="5012453"/>
          </a:xfrm>
          <a:prstGeom prst="roundRect">
            <a:avLst>
              <a:gd name="adj" fmla="val 5899"/>
            </a:avLst>
          </a:prstGeom>
          <a:solidFill>
            <a:schemeClr val="accent3">
              <a:lumMod val="20000"/>
              <a:lumOff val="80000"/>
            </a:schemeClr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kf7\</a:t>
            </a:r>
            <a:r>
              <a:rPr lang="en-US" sz="36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oj:t'x</a:t>
            </a:r>
            <a:r>
              <a:rPr lang="en-US" sz="36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¿</a:t>
            </a:r>
            <a:r>
              <a:rPr lang="ne-NP" sz="36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:</a:t>
            </a:r>
            <a:endParaRPr lang="en-US" sz="3600" dirty="0">
              <a:solidFill>
                <a:schemeClr val="tx1"/>
              </a:solidFill>
              <a:latin typeface="Preeti" pitchFamily="2" charset="0"/>
              <a:ea typeface="Times New Roman" panose="02020603050405020304" pitchFamily="18" charset="0"/>
              <a:cs typeface="Aparajita" panose="02020603050405020304" pitchFamily="18" charset="0"/>
            </a:endParaRPr>
          </a:p>
          <a:p>
            <a:pPr marL="457200" indent="-457200" fontAlgn="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latin typeface="Preeti" pitchFamily="2" charset="0"/>
              </a:rPr>
              <a:t>/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</a:rPr>
              <a:t>f;folgs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</a:rPr>
              <a:t>k|ltlj|mofsf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</a:rPr>
              <a:t>] kl/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</a:rPr>
              <a:t>ro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</a:rPr>
              <a:t>, </a:t>
            </a:r>
          </a:p>
          <a:p>
            <a:pPr marL="457200" indent="-457200" fontAlgn="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 err="1">
                <a:solidFill>
                  <a:schemeClr val="tx1"/>
                </a:solidFill>
                <a:latin typeface="Preeti" pitchFamily="2" charset="0"/>
              </a:rPr>
              <a:t>k|ltlj|mof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</a:rPr>
              <a:t>/t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</a:rPr>
              <a:t>kbfy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</a:rPr>
              <a:t>{ /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</a:rPr>
              <a:t>pTkflbt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</a:rPr>
              <a:t>kbfy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</a:rPr>
              <a:t>{, </a:t>
            </a:r>
          </a:p>
          <a:p>
            <a:pPr marL="457200" indent="-457200" fontAlgn="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latin typeface="Preeti" pitchFamily="2" charset="0"/>
              </a:rPr>
              <a:t>/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</a:rPr>
              <a:t>f;folgs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</a:rPr>
              <a:t> ;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</a:rPr>
              <a:t>dLs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</a:rPr>
              <a:t>/0f</a:t>
            </a:r>
          </a:p>
          <a:p>
            <a:pPr marL="457200" indent="-457200" fontAlgn="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;Gt'lnt /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f;folgs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;dLs/0f n]Vg] t/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Lsf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</a:p>
          <a:p>
            <a:pPr marL="457200" indent="-457200" fontAlgn="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b}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lgs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hLjgdf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/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f;folgs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k|ltlqmofaf6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kfOg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] hfgsf/Lx¿</a:t>
            </a:r>
          </a:p>
          <a:p>
            <a:pPr marL="457200" indent="-457200" fontAlgn="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tfkbfos /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tfk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zf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]ifs /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f;folgs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k|ltlj|mofsf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pbfx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/0f </a:t>
            </a:r>
          </a:p>
          <a:p>
            <a:pPr marL="457200" indent="-457200" fontAlgn="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b}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lgs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hLjgdf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/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f;folgs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k|ltlj|mofsf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] dxTj </a:t>
            </a:r>
            <a:endParaRPr lang="en-US" sz="3200" b="1" dirty="0">
              <a:solidFill>
                <a:schemeClr val="tx1"/>
              </a:solidFill>
              <a:latin typeface="Preeti" pitchFamily="2" charset="0"/>
              <a:cs typeface="Nirmala UI" panose="020B0502040204020203" pitchFamily="34" charset="0"/>
            </a:endParaRPr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xmlns="" id="{E8B27A78-A296-7F4B-986A-C3029E417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670" y="2070467"/>
            <a:ext cx="3464742" cy="397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646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0CE6E1-7D9A-25A9-CC84-98C0E9FE9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393"/>
            <a:ext cx="10515600" cy="1323295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Content Mapping </a:t>
            </a:r>
            <a:endParaRPr lang="x-none" sz="4800" b="1" dirty="0">
              <a:solidFill>
                <a:srgbClr val="C00000"/>
              </a:solidFill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xmlns="" id="{C78A7C27-4DC9-930C-0F18-AE7157F7BD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7250701"/>
              </p:ext>
            </p:extLst>
          </p:nvPr>
        </p:nvGraphicFramePr>
        <p:xfrm>
          <a:off x="838200" y="1836964"/>
          <a:ext cx="10515600" cy="4339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2C129D-1812-7D6A-4BC0-FF6DEA9EE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447842-B74F-7F5B-49ED-63C212E21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E23FD1-3D6D-E498-1EB1-C3F41FB0A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1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31328B-1A2E-AA55-B5C9-E5411F6B7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078" y="501648"/>
            <a:ext cx="9508672" cy="662782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z}</a:t>
            </a:r>
            <a:r>
              <a:rPr lang="en-US" b="1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lIfs</a:t>
            </a:r>
            <a:r>
              <a:rPr lang="en-US" b="1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fdu|L</a:t>
            </a:r>
            <a:endParaRPr lang="x-none" sz="8800" b="1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E0807F17-9E4B-A1FF-3535-299A087784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784306"/>
              </p:ext>
            </p:extLst>
          </p:nvPr>
        </p:nvGraphicFramePr>
        <p:xfrm>
          <a:off x="1526720" y="1315503"/>
          <a:ext cx="8752115" cy="4870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52115">
                  <a:extLst>
                    <a:ext uri="{9D8B030D-6E8A-4147-A177-3AD203B41FA5}">
                      <a16:colId xmlns:a16="http://schemas.microsoft.com/office/drawing/2014/main" xmlns="" val="838228866"/>
                    </a:ext>
                  </a:extLst>
                </a:gridCol>
              </a:tblGrid>
              <a:tr h="3135504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s]</a:t>
                      </a:r>
                      <a:r>
                        <a:rPr lang="en-US" sz="3600" dirty="0" err="1">
                          <a:effectLst/>
                          <a:latin typeface="Preeti" pitchFamily="2" charset="0"/>
                        </a:rPr>
                        <a:t>xL</a:t>
                      </a: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 /</a:t>
                      </a:r>
                      <a:r>
                        <a:rPr lang="en-US" sz="3600" dirty="0" err="1">
                          <a:effectLst/>
                          <a:latin typeface="Preeti" pitchFamily="2" charset="0"/>
                        </a:rPr>
                        <a:t>f;folgs</a:t>
                      </a: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 </a:t>
                      </a:r>
                      <a:r>
                        <a:rPr lang="en-US" sz="3600" dirty="0" err="1">
                          <a:effectLst/>
                          <a:latin typeface="Preeti" pitchFamily="2" charset="0"/>
                        </a:rPr>
                        <a:t>k|ltlj|mof</a:t>
                      </a: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 / ;</a:t>
                      </a:r>
                      <a:r>
                        <a:rPr lang="en-US" sz="3600" dirty="0" err="1">
                          <a:effectLst/>
                          <a:latin typeface="Preeti" pitchFamily="2" charset="0"/>
                        </a:rPr>
                        <a:t>dLs</a:t>
                      </a: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/0fsf] </a:t>
                      </a:r>
                      <a:r>
                        <a:rPr lang="en-US" sz="3600" dirty="0" err="1">
                          <a:effectLst/>
                          <a:latin typeface="Preeti" pitchFamily="2" charset="0"/>
                        </a:rPr>
                        <a:t>pbfx</a:t>
                      </a: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/0f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rf6{,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kLkL6L :nfO8</a:t>
                      </a:r>
                      <a:endParaRPr lang="x-none" sz="2800" dirty="0">
                        <a:effectLst/>
                        <a:latin typeface="Preeti" pitchFamily="2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d}</a:t>
                      </a:r>
                      <a:r>
                        <a:rPr lang="en-US" sz="3600" dirty="0" err="1">
                          <a:effectLst/>
                          <a:latin typeface="Preeti" pitchFamily="2" charset="0"/>
                        </a:rPr>
                        <a:t>gjQL</a:t>
                      </a: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,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;</a:t>
                      </a:r>
                      <a:r>
                        <a:rPr lang="en-US" sz="3600" dirty="0" err="1">
                          <a:effectLst/>
                          <a:latin typeface="Preeti" pitchFamily="2" charset="0"/>
                        </a:rPr>
                        <a:t>nfO</a:t>
                      </a: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{ </a:t>
                      </a:r>
                      <a:r>
                        <a:rPr lang="en-US" sz="3600" dirty="0" err="1">
                          <a:effectLst/>
                          <a:latin typeface="Preeti" pitchFamily="2" charset="0"/>
                        </a:rPr>
                        <a:t>jf</a:t>
                      </a: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 nfO6/</a:t>
                      </a:r>
                      <a:endParaRPr lang="x-none" sz="2800" dirty="0">
                        <a:effectLst/>
                        <a:latin typeface="Preeti" pitchFamily="2" charset="0"/>
                      </a:endParaRPr>
                    </a:p>
                    <a:p>
                      <a:pPr marL="217805" algn="l">
                        <a:lnSpc>
                          <a:spcPct val="107000"/>
                        </a:lnSpc>
                      </a:pPr>
                      <a:r>
                        <a:rPr lang="en-US" sz="3600" dirty="0">
                          <a:effectLst/>
                          <a:latin typeface="Preeti" pitchFamily="2" charset="0"/>
                        </a:rPr>
                        <a:t> </a:t>
                      </a:r>
                      <a:endParaRPr lang="x-none" sz="2800" dirty="0">
                        <a:effectLst/>
                        <a:latin typeface="Preeti" pitchFamily="2" charset="0"/>
                      </a:endParaRPr>
                    </a:p>
                    <a:p>
                      <a:pPr marL="21780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dirty="0">
                          <a:effectLst/>
                          <a:latin typeface="Preeti" pitchFamily="2" charset="0"/>
                        </a:rPr>
                        <a:t> </a:t>
                      </a:r>
                      <a:endParaRPr lang="x-none" sz="3200" dirty="0">
                        <a:effectLst/>
                        <a:latin typeface="Preeti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Preeti" pitchFamily="2" charset="0"/>
                        </a:rPr>
                        <a:t> </a:t>
                      </a:r>
                      <a:endParaRPr lang="x-none" sz="1100" dirty="0">
                        <a:effectLst/>
                        <a:latin typeface="Preeti" pitchFamily="2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118745" marR="118745" marT="182880" marB="182880"/>
                </a:tc>
                <a:extLst>
                  <a:ext uri="{0D108BD9-81ED-4DB2-BD59-A6C34878D82A}">
                    <a16:rowId xmlns:a16="http://schemas.microsoft.com/office/drawing/2014/main" xmlns="" val="1174077672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C71EC8-D89A-FCE4-BE9C-46A0104AE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E593BA4-0D93-2950-7DAE-C216F5971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4B7FC5-72DC-7D50-EB53-578868ECE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2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118432-BA87-8B72-5C3B-5446D5B6BB2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44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ef}</a:t>
            </a:r>
            <a:r>
              <a:rPr lang="en-US" sz="44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lts</a:t>
            </a:r>
            <a:r>
              <a:rPr lang="en-US" sz="44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kl/</a:t>
            </a:r>
            <a:r>
              <a:rPr lang="en-US" sz="44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jt</a:t>
            </a:r>
            <a:r>
              <a:rPr lang="en-US" sz="44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{g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4B85CC1-1152-578A-EE27-551E30E81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8" y="2277836"/>
            <a:ext cx="6596743" cy="3731078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kfgLsf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tLgcf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]6f 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¿k </a:t>
            </a:r>
            <a:r>
              <a:rPr lang="ne-NP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के के हुन् 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&lt;</a:t>
            </a:r>
            <a:endParaRPr lang="ne-NP" sz="3600" dirty="0">
              <a:solidFill>
                <a:srgbClr val="C00000"/>
              </a:solidFill>
              <a:effectLst/>
              <a:highlight>
                <a:srgbClr val="C0C0C0"/>
              </a:highlight>
              <a:latin typeface="Preeti" pitchFamily="2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a/km, 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kfgL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/ 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jfkmsf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kl/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jt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{g 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k|lj|mofaf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/] s] 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yfxf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5&lt;</a:t>
            </a:r>
            <a:endParaRPr lang="ne-NP" sz="3600" dirty="0">
              <a:solidFill>
                <a:srgbClr val="C00000"/>
              </a:solidFill>
              <a:effectLst/>
              <a:highlight>
                <a:srgbClr val="C0C0C0"/>
              </a:highlight>
              <a:latin typeface="Preeti" pitchFamily="2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0" indent="0">
              <a:buNone/>
            </a:pP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kfgLnfO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 a/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km,a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kmnfO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 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kfgL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jf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kfgLnfO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 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afkm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, </a:t>
            </a:r>
          </a:p>
          <a:p>
            <a:pPr marL="0" indent="0">
              <a:buNone/>
            </a:pP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afkmnfO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kfgL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agfpg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;lsG5</a:t>
            </a:r>
            <a:r>
              <a:rPr lang="ne-NP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>
                <a:solidFill>
                  <a:srgbClr val="C00000"/>
                </a:solidFill>
                <a:effectLst/>
                <a:highlight>
                  <a:srgbClr val="C0C0C0"/>
                </a:highlight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&lt;</a:t>
            </a:r>
          </a:p>
          <a:p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kfgL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hd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]/ 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aGg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a/kmaf6 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kfgL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agfpg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;lsG5</a:t>
            </a:r>
            <a:r>
              <a:rPr lang="ne-NP" sz="36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.</a:t>
            </a:r>
          </a:p>
          <a:p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To:t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}  afkmaf6 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kfgL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klg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agfpg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;lsG5, 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To;sf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/0f o:tf] kl/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jt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{g 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ef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}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lts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kl/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jt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{g </a:t>
            </a:r>
            <a:r>
              <a:rPr lang="en-US" sz="36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xf</a:t>
            </a:r>
            <a:r>
              <a:rPr lang="en-US" sz="36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.</a:t>
            </a:r>
          </a:p>
          <a:p>
            <a:endParaRPr lang="ne-NP" dirty="0">
              <a:effectLst/>
              <a:latin typeface="Preeti" pitchFamily="2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E4266F-B7E4-397F-FDB1-8394A4389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78EBA95-1324-45C4-42FE-DD29F2635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Chandrakala </a:t>
            </a:r>
            <a:r>
              <a:rPr lang="en-US" dirty="0" err="1"/>
              <a:t>Dawadi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46394B6-3E2B-3EFE-03AF-22D638283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5</a:t>
            </a:fld>
            <a:endParaRPr lang="en-US"/>
          </a:p>
        </p:txBody>
      </p:sp>
      <p:pic>
        <p:nvPicPr>
          <p:cNvPr id="3076" name="Picture 4" descr="Water Ice GIF - Find &amp; Share on GIPHY">
            <a:extLst>
              <a:ext uri="{FF2B5EF4-FFF2-40B4-BE49-F238E27FC236}">
                <a16:creationId xmlns:a16="http://schemas.microsoft.com/office/drawing/2014/main" xmlns="" id="{7FE384FC-172E-9E97-5959-730DEE832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601" y="2376726"/>
            <a:ext cx="3398096" cy="363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41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1919" y="1366897"/>
            <a:ext cx="7219159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66"/>
                </a:solidFill>
                <a:latin typeface="Preeti" pitchFamily="2" charset="0"/>
              </a:rPr>
              <a:t>bfp/f </a:t>
            </a:r>
            <a:r>
              <a:rPr lang="en-US" sz="3200" dirty="0" err="1">
                <a:solidFill>
                  <a:srgbClr val="FF0066"/>
                </a:solidFill>
                <a:latin typeface="Preeti" pitchFamily="2" charset="0"/>
              </a:rPr>
              <a:t>jf</a:t>
            </a:r>
            <a:r>
              <a:rPr lang="en-US" sz="3200" dirty="0">
                <a:solidFill>
                  <a:srgbClr val="FF0066"/>
                </a:solidFill>
                <a:latin typeface="Preeti" pitchFamily="2" charset="0"/>
              </a:rPr>
              <a:t> </a:t>
            </a:r>
            <a:r>
              <a:rPr lang="en-US" sz="3200" dirty="0" err="1">
                <a:solidFill>
                  <a:srgbClr val="FF0066"/>
                </a:solidFill>
                <a:latin typeface="Preeti" pitchFamily="2" charset="0"/>
              </a:rPr>
              <a:t>sfuh</a:t>
            </a:r>
            <a:r>
              <a:rPr lang="en-US" sz="3200" dirty="0">
                <a:solidFill>
                  <a:srgbClr val="FF0066"/>
                </a:solidFill>
                <a:latin typeface="Preeti" pitchFamily="2" charset="0"/>
              </a:rPr>
              <a:t> afNbf s] s]</a:t>
            </a:r>
            <a:r>
              <a:rPr lang="ne-NP" sz="3200" dirty="0">
                <a:solidFill>
                  <a:srgbClr val="FF0066"/>
                </a:solidFill>
                <a:latin typeface="Preeti" pitchFamily="2" charset="0"/>
              </a:rPr>
              <a:t> </a:t>
            </a:r>
            <a:r>
              <a:rPr lang="en-US" sz="3200" dirty="0">
                <a:solidFill>
                  <a:srgbClr val="FF0066"/>
                </a:solidFill>
                <a:latin typeface="Preeti" pitchFamily="2" charset="0"/>
              </a:rPr>
              <a:t>b]lvG5 &lt;</a:t>
            </a:r>
            <a:endParaRPr lang="ne-NP" sz="3200" dirty="0">
              <a:solidFill>
                <a:srgbClr val="FF0066"/>
              </a:solidFill>
              <a:latin typeface="Preeti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66"/>
                </a:solidFill>
                <a:latin typeface="Preeti" pitchFamily="2" charset="0"/>
              </a:rPr>
              <a:t>o;/L afNbf </a:t>
            </a:r>
            <a:r>
              <a:rPr lang="en-US" sz="3200" dirty="0" err="1">
                <a:solidFill>
                  <a:srgbClr val="FF0066"/>
                </a:solidFill>
                <a:latin typeface="Preeti" pitchFamily="2" charset="0"/>
              </a:rPr>
              <a:t>pTkGGf</a:t>
            </a:r>
            <a:r>
              <a:rPr lang="en-US" sz="3200" dirty="0">
                <a:solidFill>
                  <a:srgbClr val="FF0066"/>
                </a:solidFill>
                <a:latin typeface="Preeti" pitchFamily="2" charset="0"/>
              </a:rPr>
              <a:t> rf/sf]n, v/</a:t>
            </a:r>
            <a:r>
              <a:rPr lang="en-US" sz="3200" dirty="0" err="1">
                <a:solidFill>
                  <a:srgbClr val="FF0066"/>
                </a:solidFill>
                <a:latin typeface="Preeti" pitchFamily="2" charset="0"/>
              </a:rPr>
              <a:t>fgL</a:t>
            </a:r>
            <a:r>
              <a:rPr lang="en-US" sz="3200" dirty="0">
                <a:solidFill>
                  <a:srgbClr val="FF0066"/>
                </a:solidFill>
                <a:latin typeface="Preeti" pitchFamily="2" charset="0"/>
              </a:rPr>
              <a:t> / w'jfFaf6 km]/L bfp/f </a:t>
            </a:r>
            <a:r>
              <a:rPr lang="en-US" sz="3200" dirty="0" err="1">
                <a:solidFill>
                  <a:srgbClr val="FF0066"/>
                </a:solidFill>
                <a:latin typeface="Preeti" pitchFamily="2" charset="0"/>
              </a:rPr>
              <a:t>jf</a:t>
            </a:r>
            <a:r>
              <a:rPr lang="en-US" sz="3200" dirty="0">
                <a:solidFill>
                  <a:srgbClr val="FF0066"/>
                </a:solidFill>
                <a:latin typeface="Preeti" pitchFamily="2" charset="0"/>
              </a:rPr>
              <a:t> </a:t>
            </a:r>
            <a:r>
              <a:rPr lang="en-US" sz="3200" dirty="0" err="1">
                <a:solidFill>
                  <a:srgbClr val="FF0066"/>
                </a:solidFill>
                <a:latin typeface="Preeti" pitchFamily="2" charset="0"/>
              </a:rPr>
              <a:t>sfuh</a:t>
            </a:r>
            <a:r>
              <a:rPr lang="en-US" sz="3200" dirty="0">
                <a:solidFill>
                  <a:srgbClr val="FF0066"/>
                </a:solidFill>
                <a:latin typeface="Preeti" pitchFamily="2" charset="0"/>
              </a:rPr>
              <a:t> </a:t>
            </a:r>
            <a:r>
              <a:rPr lang="en-US" sz="3200" dirty="0" err="1">
                <a:solidFill>
                  <a:srgbClr val="FF0066"/>
                </a:solidFill>
                <a:latin typeface="Preeti" pitchFamily="2" charset="0"/>
              </a:rPr>
              <a:t>agfpg</a:t>
            </a:r>
            <a:r>
              <a:rPr lang="en-US" sz="3200" dirty="0">
                <a:solidFill>
                  <a:srgbClr val="FF0066"/>
                </a:solidFill>
                <a:latin typeface="Preeti" pitchFamily="2" charset="0"/>
              </a:rPr>
              <a:t> ;lsG5 t &lt; </a:t>
            </a:r>
            <a:endParaRPr lang="en-US" sz="3200" b="1" dirty="0">
              <a:solidFill>
                <a:srgbClr val="FF0066"/>
              </a:solidFill>
              <a:latin typeface="Preeti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19" y="3067862"/>
            <a:ext cx="7158774" cy="35394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e-NP" sz="3200" dirty="0">
              <a:latin typeface="Preeti" pitchFamily="2" charset="0"/>
            </a:endParaRPr>
          </a:p>
          <a:p>
            <a:r>
              <a:rPr lang="ne-NP" sz="3200" dirty="0">
                <a:latin typeface="Preeti" pitchFamily="2" charset="0"/>
              </a:rPr>
              <a:t>- </a:t>
            </a:r>
            <a:r>
              <a:rPr lang="en-US" sz="3200" dirty="0">
                <a:latin typeface="Preeti" pitchFamily="2" charset="0"/>
              </a:rPr>
              <a:t>bfp/f </a:t>
            </a:r>
            <a:r>
              <a:rPr lang="en-US" sz="3200" dirty="0" err="1">
                <a:latin typeface="Preeti" pitchFamily="2" charset="0"/>
              </a:rPr>
              <a:t>afNbf</a:t>
            </a:r>
            <a:r>
              <a:rPr lang="en-US" sz="3200" dirty="0">
                <a:latin typeface="Preeti" pitchFamily="2" charset="0"/>
              </a:rPr>
              <a:t> </a:t>
            </a:r>
            <a:r>
              <a:rPr lang="en-US" sz="3200" dirty="0" err="1">
                <a:latin typeface="Preeti" pitchFamily="2" charset="0"/>
              </a:rPr>
              <a:t>pTkGGf</a:t>
            </a:r>
            <a:r>
              <a:rPr lang="en-US" sz="3200" dirty="0">
                <a:latin typeface="Preeti" pitchFamily="2" charset="0"/>
              </a:rPr>
              <a:t> rf/sf]n, v/</a:t>
            </a:r>
            <a:r>
              <a:rPr lang="en-US" sz="3200" dirty="0" err="1">
                <a:latin typeface="Preeti" pitchFamily="2" charset="0"/>
              </a:rPr>
              <a:t>fgL</a:t>
            </a:r>
            <a:r>
              <a:rPr lang="en-US" sz="3200" dirty="0">
                <a:latin typeface="Preeti" pitchFamily="2" charset="0"/>
              </a:rPr>
              <a:t> / w'jfFaf6 km]/L bfp/f </a:t>
            </a:r>
            <a:r>
              <a:rPr lang="en-US" sz="3200" dirty="0" err="1">
                <a:latin typeface="Preeti" pitchFamily="2" charset="0"/>
              </a:rPr>
              <a:t>jf</a:t>
            </a:r>
            <a:r>
              <a:rPr lang="en-US" sz="3200" dirty="0">
                <a:latin typeface="Preeti" pitchFamily="2" charset="0"/>
              </a:rPr>
              <a:t> </a:t>
            </a:r>
            <a:r>
              <a:rPr lang="en-US" sz="3200" dirty="0" err="1">
                <a:latin typeface="Preeti" pitchFamily="2" charset="0"/>
              </a:rPr>
              <a:t>sfuh</a:t>
            </a:r>
            <a:r>
              <a:rPr lang="en-US" sz="3200" dirty="0">
                <a:latin typeface="Preeti" pitchFamily="2" charset="0"/>
              </a:rPr>
              <a:t> </a:t>
            </a:r>
            <a:r>
              <a:rPr lang="en-US" sz="3200" dirty="0" err="1">
                <a:latin typeface="Preeti" pitchFamily="2" charset="0"/>
              </a:rPr>
              <a:t>agfpg</a:t>
            </a:r>
            <a:r>
              <a:rPr lang="en-US" sz="3200" dirty="0">
                <a:latin typeface="Preeti" pitchFamily="2" charset="0"/>
              </a:rPr>
              <a:t> ;</a:t>
            </a:r>
            <a:r>
              <a:rPr lang="en-US" sz="3200" dirty="0" err="1">
                <a:latin typeface="Preeti" pitchFamily="2" charset="0"/>
              </a:rPr>
              <a:t>ls+b</a:t>
            </a:r>
            <a:r>
              <a:rPr lang="en-US" sz="3200" dirty="0">
                <a:latin typeface="Preeti" pitchFamily="2" charset="0"/>
              </a:rPr>
              <a:t>}g </a:t>
            </a:r>
            <a:r>
              <a:rPr lang="en-US" sz="3200" dirty="0" err="1">
                <a:latin typeface="Preeti" pitchFamily="2" charset="0"/>
              </a:rPr>
              <a:t>To;sf</a:t>
            </a:r>
            <a:r>
              <a:rPr lang="en-US" sz="3200" dirty="0">
                <a:latin typeface="Preeti" pitchFamily="2" charset="0"/>
              </a:rPr>
              <a:t>/0f</a:t>
            </a:r>
            <a:r>
              <a:rPr lang="en-US" sz="3200" dirty="0">
                <a:solidFill>
                  <a:srgbClr val="FF0066"/>
                </a:solidFill>
                <a:latin typeface="Preeti" pitchFamily="2" charset="0"/>
              </a:rPr>
              <a:t> </a:t>
            </a:r>
            <a:r>
              <a:rPr lang="en-US" sz="3200" dirty="0">
                <a:latin typeface="Preeti" pitchFamily="2" charset="0"/>
              </a:rPr>
              <a:t>of] :</a:t>
            </a:r>
            <a:r>
              <a:rPr lang="en-US" sz="3200" dirty="0" err="1">
                <a:latin typeface="Preeti" pitchFamily="2" charset="0"/>
              </a:rPr>
              <a:t>yfoL</a:t>
            </a:r>
            <a:r>
              <a:rPr lang="ne-NP" sz="3200" dirty="0">
                <a:latin typeface="Preeti" pitchFamily="2" charset="0"/>
              </a:rPr>
              <a:t> </a:t>
            </a:r>
            <a:r>
              <a:rPr lang="en-US" sz="3200" dirty="0">
                <a:latin typeface="Preeti" pitchFamily="2" charset="0"/>
              </a:rPr>
              <a:t>kl/</a:t>
            </a:r>
            <a:r>
              <a:rPr lang="en-US" sz="3200" dirty="0" err="1">
                <a:latin typeface="Preeti" pitchFamily="2" charset="0"/>
              </a:rPr>
              <a:t>jt</a:t>
            </a:r>
            <a:r>
              <a:rPr lang="en-US" sz="3200" dirty="0">
                <a:latin typeface="Preeti" pitchFamily="2" charset="0"/>
              </a:rPr>
              <a:t>{g /</a:t>
            </a:r>
            <a:r>
              <a:rPr lang="en-US" sz="3200" dirty="0" err="1">
                <a:latin typeface="Preeti" pitchFamily="2" charset="0"/>
              </a:rPr>
              <a:t>f;folgs</a:t>
            </a:r>
            <a:r>
              <a:rPr lang="en-US" sz="3200" dirty="0">
                <a:latin typeface="Preeti" pitchFamily="2" charset="0"/>
              </a:rPr>
              <a:t> kl/</a:t>
            </a:r>
            <a:r>
              <a:rPr lang="en-US" sz="3200" dirty="0" err="1">
                <a:latin typeface="Preeti" pitchFamily="2" charset="0"/>
              </a:rPr>
              <a:t>jt</a:t>
            </a:r>
            <a:r>
              <a:rPr lang="en-US" sz="3200" dirty="0">
                <a:latin typeface="Preeti" pitchFamily="2" charset="0"/>
              </a:rPr>
              <a:t>{g </a:t>
            </a:r>
            <a:r>
              <a:rPr lang="en-US" sz="3200" dirty="0" err="1">
                <a:latin typeface="Preeti" pitchFamily="2" charset="0"/>
              </a:rPr>
              <a:t>xf</a:t>
            </a:r>
            <a:r>
              <a:rPr lang="en-US" sz="3200" dirty="0">
                <a:latin typeface="Preeti" pitchFamily="2" charset="0"/>
              </a:rPr>
              <a:t>] .</a:t>
            </a:r>
            <a:r>
              <a:rPr lang="ne-NP" sz="3200" dirty="0">
                <a:latin typeface="Preeti" pitchFamily="2" charset="0"/>
              </a:rPr>
              <a:t>  </a:t>
            </a:r>
          </a:p>
          <a:p>
            <a:r>
              <a:rPr lang="ne-NP" sz="3200" dirty="0">
                <a:latin typeface="Preeti" pitchFamily="2" charset="0"/>
              </a:rPr>
              <a:t>- </a:t>
            </a:r>
            <a:r>
              <a:rPr lang="en-US" sz="3200" dirty="0">
                <a:latin typeface="Preeti" pitchFamily="2" charset="0"/>
              </a:rPr>
              <a:t>of] kl/</a:t>
            </a:r>
            <a:r>
              <a:rPr lang="en-US" sz="3200" dirty="0" err="1">
                <a:latin typeface="Preeti" pitchFamily="2" charset="0"/>
              </a:rPr>
              <a:t>jt</a:t>
            </a:r>
            <a:r>
              <a:rPr lang="en-US" sz="3200" dirty="0">
                <a:latin typeface="Preeti" pitchFamily="2" charset="0"/>
              </a:rPr>
              <a:t>{</a:t>
            </a:r>
            <a:r>
              <a:rPr lang="en-US" sz="3200" dirty="0" err="1">
                <a:latin typeface="Preeti" pitchFamily="2" charset="0"/>
              </a:rPr>
              <a:t>gsf</a:t>
            </a:r>
            <a:r>
              <a:rPr lang="en-US" sz="3200" dirty="0">
                <a:latin typeface="Preeti" pitchFamily="2" charset="0"/>
              </a:rPr>
              <a:t>] </a:t>
            </a:r>
            <a:r>
              <a:rPr lang="en-US" sz="3200" dirty="0" err="1">
                <a:latin typeface="Preeti" pitchFamily="2" charset="0"/>
              </a:rPr>
              <a:t>qmddf</a:t>
            </a:r>
            <a:r>
              <a:rPr lang="en-US" sz="3200" dirty="0">
                <a:latin typeface="Preeti" pitchFamily="2" charset="0"/>
              </a:rPr>
              <a:t> </a:t>
            </a:r>
            <a:r>
              <a:rPr lang="en-US" sz="3200" dirty="0" err="1">
                <a:latin typeface="Preeti" pitchFamily="2" charset="0"/>
              </a:rPr>
              <a:t>kbfy</a:t>
            </a:r>
            <a:r>
              <a:rPr lang="en-US" sz="3200" dirty="0">
                <a:latin typeface="Preeti" pitchFamily="2" charset="0"/>
              </a:rPr>
              <a:t>{sf k/df0f'aLr </a:t>
            </a:r>
            <a:r>
              <a:rPr lang="en-US" sz="3200" dirty="0" err="1">
                <a:latin typeface="Preeti" pitchFamily="2" charset="0"/>
              </a:rPr>
              <a:t>x'g</a:t>
            </a:r>
            <a:r>
              <a:rPr lang="en-US" sz="3200" dirty="0">
                <a:latin typeface="Preeti" pitchFamily="2" charset="0"/>
              </a:rPr>
              <a:t>]  ;+u7g,;f6km]/ </a:t>
            </a:r>
            <a:r>
              <a:rPr lang="en-US" sz="3200" dirty="0" err="1">
                <a:latin typeface="Preeti" pitchFamily="2" charset="0"/>
              </a:rPr>
              <a:t>jf</a:t>
            </a:r>
            <a:r>
              <a:rPr lang="en-US" sz="3200" dirty="0">
                <a:latin typeface="Preeti" pitchFamily="2" charset="0"/>
              </a:rPr>
              <a:t> la36g </a:t>
            </a:r>
            <a:r>
              <a:rPr lang="en-US" sz="3200" dirty="0" err="1">
                <a:latin typeface="Preeti" pitchFamily="2" charset="0"/>
              </a:rPr>
              <a:t>k|lqmof</a:t>
            </a:r>
            <a:r>
              <a:rPr lang="en-US" sz="3200" dirty="0">
                <a:latin typeface="Preeti" pitchFamily="2" charset="0"/>
              </a:rPr>
              <a:t> g} /</a:t>
            </a:r>
            <a:r>
              <a:rPr lang="en-US" sz="3200" dirty="0" err="1">
                <a:latin typeface="Preeti" pitchFamily="2" charset="0"/>
              </a:rPr>
              <a:t>f;folgs</a:t>
            </a:r>
            <a:r>
              <a:rPr lang="en-US" sz="3200" dirty="0">
                <a:latin typeface="Preeti" pitchFamily="2" charset="0"/>
              </a:rPr>
              <a:t> </a:t>
            </a:r>
            <a:r>
              <a:rPr lang="en-US" sz="3200" dirty="0" err="1">
                <a:latin typeface="Preeti" pitchFamily="2" charset="0"/>
              </a:rPr>
              <a:t>k|ltlj|mof</a:t>
            </a:r>
            <a:r>
              <a:rPr lang="en-US" sz="3200" dirty="0">
                <a:latin typeface="Preeti" pitchFamily="2" charset="0"/>
              </a:rPr>
              <a:t> xf]</a:t>
            </a:r>
            <a:r>
              <a:rPr lang="x-none" sz="32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. </a:t>
            </a:r>
            <a:endParaRPr lang="en-US" sz="3200" b="1" dirty="0"/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xmlns="" id="{0ED50B7A-D7EB-7A37-83A0-66F3A9139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970" y="2151727"/>
            <a:ext cx="435217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45BD6C5-76EA-4D77-ADF5-1947BD9A2151}"/>
              </a:ext>
            </a:extLst>
          </p:cNvPr>
          <p:cNvSpPr/>
          <p:nvPr/>
        </p:nvSpPr>
        <p:spPr>
          <a:xfrm>
            <a:off x="3605842" y="136525"/>
            <a:ext cx="4813540" cy="9013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Preeti" pitchFamily="2" charset="0"/>
              </a:rPr>
              <a:t>Psl5g ;f]rf}+ t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90EE6DC-4883-2197-C355-67C05C0D0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0A23A-2930-4085-89D1-E3E780B8D2F4}" type="datetime1">
              <a:rPr lang="en-US" smtClean="0"/>
              <a:t>7/9/2023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237C46A-9293-BC65-E96D-B95594867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4AEB1E1-3196-D74B-EC48-DDEAE53A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42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6303BF-F8DA-3706-10CC-B3B6E1A9A6F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sz="4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4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ne-NP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: उदाहरण </a:t>
            </a:r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96080F-45F9-5C33-EC5B-261AED29C6F1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xfO8«f]hg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UofF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 </a:t>
            </a:r>
            <a:r>
              <a:rPr lang="ne-NP" sz="32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+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UofF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 </a:t>
            </a:r>
            <a:r>
              <a:rPr lang="x-none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kfgL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ne-NP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-xfO8«f]hg /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k/df0f'x¿lar ;ª\u7g_ </a:t>
            </a:r>
            <a:endParaRPr lang="ne-NP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]{g]6 </a:t>
            </a:r>
            <a:r>
              <a:rPr lang="x-none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cS;fO8 </a:t>
            </a:r>
            <a:r>
              <a:rPr lang="ne-NP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+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{g8fOcS;fO8</a:t>
            </a:r>
            <a:endParaRPr lang="ne-NP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-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]{g]6sf] lj36g_ </a:t>
            </a:r>
            <a:endParaRPr lang="ne-NP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DofUg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l;od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+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xfO8«f]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]l/s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cDn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DofUg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l;od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]/fO8 </a:t>
            </a:r>
            <a:r>
              <a:rPr lang="ne-NP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+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xfO8«f]hg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UofF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 </a:t>
            </a:r>
            <a:endParaRPr lang="ne-NP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-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DofUg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l;od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 xfO8«f]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]l/s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cDnlar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;f6k]m/ _</a:t>
            </a:r>
            <a:endParaRPr lang="x-none" sz="4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02551F-5D4A-1DAD-D1B5-CAE17D3BF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96E5DCD-D69A-8265-F564-455F93A8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F76D46-3CB0-A19A-9191-16B941E8B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6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AC1D72-DCF4-B904-CAAD-82A680D67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3629"/>
            <a:ext cx="10515600" cy="4903333"/>
          </a:xfrm>
          <a:solidFill>
            <a:schemeClr val="bg2"/>
          </a:solidFill>
        </p:spPr>
        <p:txBody>
          <a:bodyPr/>
          <a:lstStyle/>
          <a:p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sfutLsf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/;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ld;fpFbf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b'w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kmf6\</a:t>
            </a:r>
            <a:r>
              <a:rPr lang="x-none" sz="32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g' 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endParaRPr lang="ne-NP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kmnfddf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lvof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nfU</a:t>
            </a:r>
            <a:r>
              <a:rPr lang="x-none" sz="3200" dirty="0" err="1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</a:t>
            </a:r>
            <a:r>
              <a:rPr lang="x-none" sz="32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' 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endParaRPr lang="ne-NP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sf7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bfp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/f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hnfpFbf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v/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fgL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aGg' 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endParaRPr lang="ne-NP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b'waf6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bxL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aGg'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cflb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kl/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 </a:t>
            </a:r>
            <a:r>
              <a:rPr lang="x-none" sz="3200" dirty="0" err="1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 </a:t>
            </a:r>
            <a:r>
              <a:rPr lang="en-US" sz="32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.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oL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;a} 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kl/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gdf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Pp6f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{af6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leGg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u'0f;lxtsf]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gofF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lgdf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{0f x'G5 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.</a:t>
            </a:r>
          </a:p>
          <a:p>
            <a:pPr marL="0" indent="0">
              <a:buNone/>
            </a:pP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05E633-DE0D-CD7A-B06D-E26A52C2C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5D58ED3-5EB5-C974-E3C5-8F3944410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Chandrakala </a:t>
            </a:r>
            <a:r>
              <a:rPr lang="en-US" dirty="0" err="1"/>
              <a:t>Dawadi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B9E5A83-AA2D-85FE-1A89-8B186A5E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5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06CC85-163A-3E99-4A52-B9FBA8CD6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3721"/>
            <a:ext cx="10515600" cy="1306967"/>
          </a:xfrm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x-none" sz="4400" dirty="0" err="1"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lj|mofsnfk</a:t>
            </a:r>
            <a:r>
              <a:rPr lang="x-none" sz="4400" dirty="0">
                <a:solidFill>
                  <a:srgbClr val="FF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x-none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05DBB5-BBBB-C680-6608-7915549CF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5442"/>
            <a:ext cx="10515600" cy="2196193"/>
          </a:xfr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cfwf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lunf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hlt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b'w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lng'xf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</a:t>
            </a:r>
            <a:r>
              <a:rPr lang="ne-NP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pSt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b'wdf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b'O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{rf/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yf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sfutLsf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/; /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fv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 s]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xLa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rDrfn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3f]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Ng'xf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. ca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klxn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]sf]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b'wdf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clxn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]sf]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b'wdf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s] kl/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jt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eof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cjnf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]sg ug'{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.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pSt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b'wsf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b'O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{rf/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yf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kfnfO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rDrfdf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fv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rfVg'xf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. s]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klxn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]sf]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b'wsf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/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clxn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]sf]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b'wsf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: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jfb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p:t} 5, </a:t>
            </a:r>
            <a:r>
              <a:rPr lang="x-none" sz="32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atfpg'xf</a:t>
            </a:r>
            <a:r>
              <a:rPr lang="x-none" sz="32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. </a:t>
            </a:r>
            <a:endParaRPr lang="x-none" sz="4400" dirty="0">
              <a:solidFill>
                <a:schemeClr val="accent1"/>
              </a:solidFill>
              <a:highlight>
                <a:srgbClr val="C0C0C0"/>
              </a:highlight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5636093-EE20-798C-3D36-BBC17E030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8F5FA8-1F44-E5C8-309A-11304E719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D905CA-0EDB-AC34-B29C-7667B296D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46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7CB09C-B994-D26E-146B-6F895DD65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264" y="351064"/>
            <a:ext cx="10545536" cy="1339625"/>
          </a:xfrm>
          <a:ln>
            <a:solidFill>
              <a:srgbClr val="FF0000"/>
            </a:solidFill>
          </a:ln>
        </p:spPr>
        <p:txBody>
          <a:bodyPr/>
          <a:lstStyle/>
          <a:p>
            <a:pPr algn="ctr"/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k|ltlj|mof/t </a:t>
            </a:r>
            <a:r>
              <a:rPr lang="x-none" sz="4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 / </a:t>
            </a:r>
            <a:r>
              <a:rPr lang="x-none" sz="4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4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 </a:t>
            </a:r>
            <a:r>
              <a:rPr lang="en-US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/>
            </a:r>
            <a:br>
              <a:rPr lang="en-US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</a:b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6AB63D-9380-FF8C-1A80-DA7774964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tnsf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/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k|ltlj|mof x]/f}F /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s'g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s'g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ldn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s'g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ag]sf] 5, 5nkmn u/f}F M </a:t>
            </a:r>
            <a:endParaRPr lang="en-US" dirty="0">
              <a:solidFill>
                <a:schemeClr val="accent1">
                  <a:lumMod val="75000"/>
                </a:schemeClr>
              </a:solidFill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 algn="ctr">
              <a:buNone/>
            </a:pP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 </a:t>
            </a:r>
            <a:r>
              <a:rPr lang="ne-NP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+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{g8fOcS;fO8 </a:t>
            </a:r>
            <a:endParaRPr lang="en-US" dirty="0">
              <a:solidFill>
                <a:schemeClr val="accent1">
                  <a:lumMod val="75000"/>
                </a:schemeClr>
              </a:solidFill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dflysf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/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k|ltlj|mofdf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 /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UofF;nfO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k|ltlj|mof u/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fpFbf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{g8fOcS;fO8 ag]sf] 5 . </a:t>
            </a:r>
            <a:endParaRPr lang="en-US" dirty="0">
              <a:solidFill>
                <a:schemeClr val="accent1">
                  <a:lumMod val="75000"/>
                </a:schemeClr>
              </a:solidFill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pSt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k|ltlj|mofdf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efu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lng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b="1" dirty="0" err="1">
                <a:solidFill>
                  <a:schemeClr val="accent1">
                    <a:lumMod val="75000"/>
                  </a:schemeClr>
                </a:solidFill>
                <a:effectLst/>
                <a:highlight>
                  <a:srgbClr val="00FF0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</a:t>
            </a:r>
            <a:r>
              <a:rPr lang="x-none" b="1" dirty="0">
                <a:solidFill>
                  <a:schemeClr val="accent1">
                    <a:lumMod val="75000"/>
                  </a:schemeClr>
                </a:solidFill>
                <a:effectLst/>
                <a:highlight>
                  <a:srgbClr val="00FF0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 / </a:t>
            </a:r>
            <a:r>
              <a:rPr lang="x-none" b="1" dirty="0" err="1">
                <a:solidFill>
                  <a:schemeClr val="accent1">
                    <a:lumMod val="75000"/>
                  </a:schemeClr>
                </a:solidFill>
                <a:effectLst/>
                <a:highlight>
                  <a:srgbClr val="00FF0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</a:t>
            </a:r>
            <a:r>
              <a:rPr lang="x-none" b="1" dirty="0">
                <a:solidFill>
                  <a:schemeClr val="accent1">
                    <a:lumMod val="75000"/>
                  </a:schemeClr>
                </a:solidFill>
                <a:effectLst/>
                <a:highlight>
                  <a:srgbClr val="00FF0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b="1" dirty="0" err="1">
                <a:solidFill>
                  <a:schemeClr val="accent1">
                    <a:lumMod val="75000"/>
                  </a:schemeClr>
                </a:solidFill>
                <a:effectLst/>
                <a:highlight>
                  <a:srgbClr val="00FF0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UofF</a:t>
            </a:r>
            <a:r>
              <a:rPr lang="x-none" b="1" dirty="0">
                <a:solidFill>
                  <a:schemeClr val="accent1">
                    <a:lumMod val="75000"/>
                  </a:schemeClr>
                </a:solidFill>
                <a:effectLst/>
                <a:highlight>
                  <a:srgbClr val="00FF0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 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k|ltlj|mof/t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 . </a:t>
            </a:r>
            <a:endParaRPr lang="en-US" dirty="0">
              <a:solidFill>
                <a:schemeClr val="accent1">
                  <a:lumMod val="75000"/>
                </a:schemeClr>
              </a:solidFill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o;} u/L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pSt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k|ltlj|mofaf6 aGg] </a:t>
            </a:r>
            <a:r>
              <a:rPr lang="x-none" b="1" dirty="0" err="1">
                <a:solidFill>
                  <a:schemeClr val="accent1">
                    <a:lumMod val="75000"/>
                  </a:schemeClr>
                </a:solidFill>
                <a:effectLst/>
                <a:highlight>
                  <a:srgbClr val="00FF0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</a:t>
            </a:r>
            <a:r>
              <a:rPr lang="x-none" b="1" dirty="0">
                <a:solidFill>
                  <a:schemeClr val="accent1">
                    <a:lumMod val="75000"/>
                  </a:schemeClr>
                </a:solidFill>
                <a:effectLst/>
                <a:highlight>
                  <a:srgbClr val="00FF0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{g8fOcS;fO8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nfO{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elgG5 .</a:t>
            </a:r>
            <a:endParaRPr lang="en-US" dirty="0">
              <a:solidFill>
                <a:schemeClr val="accent1">
                  <a:lumMod val="75000"/>
                </a:schemeClr>
              </a:solidFill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ctM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k|ltlj|mofdf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efu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lng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nfO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k|ltlj|mof/t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elgG5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eg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k|ltlj|mofsf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kl/0ffd:j¿k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k|fKt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x¿nfO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elgG5 . </a:t>
            </a:r>
            <a:endParaRPr lang="en-US" dirty="0">
              <a:solidFill>
                <a:schemeClr val="accent1">
                  <a:lumMod val="75000"/>
                </a:schemeClr>
              </a:solidFill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 algn="ctr">
              <a:buNone/>
            </a:pP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;f]l8od </a:t>
            </a:r>
            <a:r>
              <a:rPr lang="ne-NP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+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]l/g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-k|ltlj|mof/t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{x¿_ 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;f]l8od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]/fO8 -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solidFill>
                  <a:schemeClr val="accent1">
                    <a:lumMod val="75000"/>
                  </a:schemeClr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{_</a:t>
            </a:r>
            <a:endParaRPr lang="x-none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838FFC-DA83-A986-FD37-DB9603FA8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33344E-CDE8-67BE-7BE0-66A3B9FD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8936B4-67F6-135C-06FC-803EF993B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6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06F105-3A75-FE14-D9F9-84FEE4155B85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x-none" sz="44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lj|mofsnfk</a:t>
            </a:r>
            <a:endParaRPr lang="x-none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3BABC7-8B6F-507D-EFBB-D688DAEFA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757" y="1779814"/>
            <a:ext cx="10521043" cy="4397148"/>
          </a:xfrm>
          <a:ln>
            <a:solidFill>
              <a:srgbClr val="FF0066"/>
            </a:solidFill>
          </a:ln>
        </p:spPr>
        <p:txBody>
          <a:bodyPr/>
          <a:lstStyle/>
          <a:p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Pp6f k/LIf0f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gnLdf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cfwfeGbf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yf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]/}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lkmSsf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xfO8«f]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]l/s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cDn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lng'xf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.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pSt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xfO8«f]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]l/s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cDndf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Pp6f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fgf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lh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ª\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6'j|mf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fv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 x]g'{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.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k|ltlj|mofdf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k|ltlj|mof/t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s'g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s'g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 &lt; 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k|ltlj|mof kl5 s] s]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aGb5g\ 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pSt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s;/L k|: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t't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ul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/G5,</a:t>
            </a:r>
            <a:r>
              <a:rPr lang="ne-NP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लेख्नु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'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.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lh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ª\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6'j|mfnfO{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lkmSsf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xfO8«f]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]l/s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cDndf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fVbf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lh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ª\s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]/fO8 / xfO8«f]hg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UofF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 aGg ] s'/f lj|mofsnfkaf6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yfxf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x'G5 .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pSt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lgDgfg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';f/ k|: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t't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ug{ ;lsG5 M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 algn="ctr">
              <a:buNone/>
            </a:pPr>
            <a:r>
              <a:rPr lang="x-none" dirty="0" err="1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lh</a:t>
            </a:r>
            <a:r>
              <a:rPr lang="x-none" dirty="0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ª\s </a:t>
            </a:r>
            <a:r>
              <a:rPr lang="ne-NP" dirty="0">
                <a:solidFill>
                  <a:srgbClr val="FF0066"/>
                </a:solidFill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+ </a:t>
            </a:r>
            <a:r>
              <a:rPr lang="x-none" dirty="0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xfO8«f]</a:t>
            </a:r>
            <a:r>
              <a:rPr lang="x-none" dirty="0" err="1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]l/s </a:t>
            </a:r>
            <a:r>
              <a:rPr lang="x-none" dirty="0" err="1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cDn</a:t>
            </a:r>
            <a:r>
              <a:rPr lang="x-none" dirty="0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>
                <a:solidFill>
                  <a:srgbClr val="FF0066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dirty="0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lh</a:t>
            </a:r>
            <a:r>
              <a:rPr lang="x-none" dirty="0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ª\s </a:t>
            </a:r>
            <a:r>
              <a:rPr lang="x-none" dirty="0" err="1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]/fO8</a:t>
            </a:r>
            <a:r>
              <a:rPr lang="ne-NP" dirty="0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+</a:t>
            </a:r>
            <a:r>
              <a:rPr lang="x-none" dirty="0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xfO8«f]hg </a:t>
            </a:r>
            <a:r>
              <a:rPr lang="x-none" dirty="0" err="1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UofF</a:t>
            </a:r>
            <a:r>
              <a:rPr lang="x-none" dirty="0">
                <a:solidFill>
                  <a:srgbClr val="FF0066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</a:t>
            </a:r>
            <a:endParaRPr lang="x-none" dirty="0">
              <a:solidFill>
                <a:srgbClr val="FF0066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ACB43F-6EF6-5BCD-1751-A74B0DD71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D80F827-BC3A-21AF-CFD9-B014C14C3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EF79876-93AA-61B8-2E7E-863747C60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31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B6B3FE-3F3A-B1CE-601D-13CA61C52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sz="4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ne-NP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</a:t>
            </a:r>
            <a:r>
              <a:rPr lang="x-none" sz="4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63568F-7CCD-F586-AC92-AF407D3A08B5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3"/>
            </a:solidFill>
          </a:ln>
        </p:spPr>
        <p:txBody>
          <a:bodyPr>
            <a:normAutofit/>
          </a:bodyPr>
          <a:lstStyle/>
          <a:p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k|ltlj|mof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hgfpg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/0fnfO{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elgG5 .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/0fdf k|ltlj|mof/t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 af0f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lrx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afofFlt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n]lvG5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 af0f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lrx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bfofFlt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n]lvG5 .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dfly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lh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ª\s / xfO8«f]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]l/s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cDnlarsf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b]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vfOPsf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5 .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oxfF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lh</a:t>
            </a:r>
            <a:r>
              <a:rPr lang="x-none" dirty="0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ª\s / xfO8«f]</a:t>
            </a:r>
            <a:r>
              <a:rPr lang="x-none" dirty="0" err="1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]l/s </a:t>
            </a:r>
            <a:r>
              <a:rPr lang="x-none" dirty="0" err="1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cDn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k|ltlj|mof/t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lh</a:t>
            </a:r>
            <a:r>
              <a:rPr lang="x-none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ª\s </a:t>
            </a:r>
            <a:r>
              <a:rPr lang="x-none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]/fO8 / xfO8«f]hg </a:t>
            </a:r>
            <a:r>
              <a:rPr lang="x-none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UofF</a:t>
            </a:r>
            <a:r>
              <a:rPr lang="x-none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</a:t>
            </a:r>
            <a:r>
              <a:rPr lang="x-none" dirty="0">
                <a:solidFill>
                  <a:schemeClr val="accent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 .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k|ltlj|mofdf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;+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nUg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/ k|ltlj|mof kl5 aGg]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x¿nfO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zAb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;"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qx¿åf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/f k|: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t't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ug]{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tl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</a:t>
            </a:r>
            <a:r>
              <a:rPr lang="x-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(chemical equation) 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elgG5</a:t>
            </a:r>
            <a:r>
              <a:rPr lang="ne-NP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. 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815D94-0284-3247-316F-418BB3DEE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31BB737-5BFE-6F78-1CE3-A1466963B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09E5D7-5C77-55C2-10E1-8DC31C633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4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0D8243-0348-C128-42F4-8131A0D5C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9229"/>
            <a:ext cx="10515600" cy="1331459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zAb ;</a:t>
            </a:r>
            <a:r>
              <a:rPr lang="x-none" sz="4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</a:t>
            </a:r>
            <a:r>
              <a:rPr lang="x-none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(Word equation)</a:t>
            </a:r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764782-DC6B-043F-BF78-F069567BE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799"/>
            <a:ext cx="10515600" cy="4348163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tnsf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x]/f}F M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 algn="ctr">
              <a:buNone/>
            </a:pPr>
            <a:r>
              <a:rPr lang="x-none" dirty="0" err="1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dirty="0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sfaf</a:t>
            </a:r>
            <a:r>
              <a:rPr lang="x-none" dirty="0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]{g]6 </a:t>
            </a:r>
            <a:r>
              <a:rPr lang="x-none" dirty="0">
                <a:effectLst/>
                <a:highlight>
                  <a:srgbClr val="C0C0C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dirty="0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dirty="0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cS;fO8 </a:t>
            </a:r>
            <a:r>
              <a:rPr lang="ne-NP" dirty="0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+</a:t>
            </a:r>
            <a:r>
              <a:rPr lang="x-none" dirty="0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</a:t>
            </a:r>
            <a:r>
              <a:rPr lang="x-none" dirty="0"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{g8fOcS;fO8 </a:t>
            </a:r>
            <a:endParaRPr lang="ne-NP" dirty="0">
              <a:effectLst/>
              <a:highlight>
                <a:srgbClr val="C0C0C0"/>
              </a:highlight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k|ltlj|mofdf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]{g]6nfO{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ttfpFbf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cS;fO8 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{g8fO cS;fO8 aG5 .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pSt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zAbaf6 k|: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t't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ul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5 .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ctM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k|ltlj|mofdf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;+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nUg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/ k|ltlj|mofkl5 aGg]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x¿nfO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zAbåf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/f k|: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t't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ug]{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tl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zAb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</a:t>
            </a:r>
            <a:r>
              <a:rPr lang="x-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(Word equation)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elgG5 .</a:t>
            </a:r>
            <a:endParaRPr lang="x-none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0B6A7A-3EBA-579C-9E05-A9BB2FD9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19DCBF-54F5-2BBA-070C-79C3FA90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0F5E606-F730-2FC6-B5C8-7024F9404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7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00698D-7A5C-731F-D5DF-88F41809E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;"q ;</a:t>
            </a:r>
            <a:r>
              <a:rPr lang="x-none" sz="4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</a:t>
            </a:r>
            <a:r>
              <a:rPr lang="x-none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(Formula equation)</a:t>
            </a:r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0E16F0-A0D3-6276-B6DE-67E4B0DF02D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effectLst>
            <a:reflection blurRad="6350" stA="50000" endA="300" endPos="55000" dir="5400000" sy="-100000" algn="bl" rotWithShape="0"/>
          </a:effectLst>
        </p:spPr>
        <p:txBody>
          <a:bodyPr>
            <a:normAutofit/>
          </a:bodyPr>
          <a:lstStyle/>
          <a:p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dflysf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;"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qdf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n]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Vbf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 algn="ctr">
              <a:buNone/>
            </a:pPr>
            <a:r>
              <a:rPr lang="x-non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CaCO3 → </a:t>
            </a:r>
            <a:r>
              <a:rPr lang="x-none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x-none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CO2 </a:t>
            </a:r>
            <a:endParaRPr lang="ne-NP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k|ltlj|mofdf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efu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lng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tj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tyf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of}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lussf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ª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\s]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t;lxtsf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;"qaf6 k|: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t't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ul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5 . </a:t>
            </a:r>
            <a:endParaRPr lang="ne-NP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ctM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k|ltlj|mofdf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;+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nUg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/ k|ltlj|mof kl5 aGg]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¿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;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ª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\s]t / ;"qaf6 k|: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t't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ug]{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tl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sfnfO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;"q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</a:t>
            </a:r>
            <a:r>
              <a:rPr lang="x-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(Formula equation) 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elgG5 .</a:t>
            </a:r>
            <a:endParaRPr lang="x-none" sz="4000" dirty="0">
              <a:latin typeface="Preeti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B61A55-F357-336A-094B-A899DEB9B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D7A8060-4A75-FD87-54D7-37B880605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755B25-D4EB-E493-1108-84FAEE20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23DFEA-F212-7188-9B8F-512FF93EB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528" y="805991"/>
            <a:ext cx="7806831" cy="768096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ne-NP" sz="3200" dirty="0">
                <a:latin typeface="Preeti" pitchFamily="2" charset="0"/>
                <a:cs typeface="Aparajita" panose="02020603050405020304" pitchFamily="18" charset="0"/>
              </a:rPr>
              <a:t> </a:t>
            </a:r>
            <a:r>
              <a:rPr lang="en-US" sz="4000" dirty="0">
                <a:latin typeface="Preeti" pitchFamily="2" charset="0"/>
                <a:cs typeface="Aparajita" panose="02020603050405020304" pitchFamily="18" charset="0"/>
              </a:rPr>
              <a:t>/</a:t>
            </a:r>
            <a:r>
              <a:rPr lang="en-US" sz="4000" dirty="0" err="1">
                <a:latin typeface="Preeti" pitchFamily="2" charset="0"/>
                <a:cs typeface="Aparajita" panose="02020603050405020304" pitchFamily="18" charset="0"/>
              </a:rPr>
              <a:t>f;folgs</a:t>
            </a:r>
            <a:r>
              <a:rPr lang="en-US" sz="4000" dirty="0">
                <a:latin typeface="Preeti" pitchFamily="2" charset="0"/>
                <a:cs typeface="Aparajita" panose="02020603050405020304" pitchFamily="18" charset="0"/>
              </a:rPr>
              <a:t> ;</a:t>
            </a:r>
            <a:r>
              <a:rPr lang="en-US" sz="4000" dirty="0" err="1">
                <a:latin typeface="Preeti" pitchFamily="2" charset="0"/>
                <a:cs typeface="Aparajita" panose="02020603050405020304" pitchFamily="18" charset="0"/>
              </a:rPr>
              <a:t>lds</a:t>
            </a:r>
            <a:r>
              <a:rPr lang="en-US" sz="4000" dirty="0">
                <a:latin typeface="Preeti" pitchFamily="2" charset="0"/>
                <a:cs typeface="Aparajita" panose="02020603050405020304" pitchFamily="18" charset="0"/>
              </a:rPr>
              <a:t>/0fsf s]</a:t>
            </a:r>
            <a:r>
              <a:rPr lang="en-US" sz="4000" dirty="0" err="1">
                <a:latin typeface="Preeti" pitchFamily="2" charset="0"/>
                <a:cs typeface="Aparajita" panose="02020603050405020304" pitchFamily="18" charset="0"/>
              </a:rPr>
              <a:t>xL</a:t>
            </a:r>
            <a:r>
              <a:rPr lang="en-US" sz="4000" dirty="0">
                <a:latin typeface="Preeti" pitchFamily="2" charset="0"/>
                <a:cs typeface="Aparajita" panose="02020603050405020304" pitchFamily="18" charset="0"/>
              </a:rPr>
              <a:t> </a:t>
            </a:r>
            <a:r>
              <a:rPr lang="en-US" sz="4000" dirty="0" err="1">
                <a:latin typeface="Preeti" pitchFamily="2" charset="0"/>
                <a:cs typeface="Aparajita" panose="02020603050405020304" pitchFamily="18" charset="0"/>
              </a:rPr>
              <a:t>pbfx</a:t>
            </a:r>
            <a:r>
              <a:rPr lang="en-US" sz="4000" dirty="0">
                <a:latin typeface="Preeti" pitchFamily="2" charset="0"/>
                <a:cs typeface="Aparajita" panose="02020603050405020304" pitchFamily="18" charset="0"/>
              </a:rPr>
              <a:t>/0fx¿ </a:t>
            </a:r>
            <a:endParaRPr lang="x-none" sz="3200" dirty="0">
              <a:latin typeface="Preeti" pitchFamily="2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0FC2CF-FC03-A7FB-4A75-686CCFC68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658" y="2092435"/>
            <a:ext cx="10145841" cy="3959574"/>
          </a:xfrm>
          <a:ln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r>
              <a:rPr lang="x-none" sz="1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]{g]6 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cS;fO8 </a:t>
            </a:r>
            <a:r>
              <a:rPr lang="en-US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{g8fO{cS;fO8 </a:t>
            </a:r>
            <a:endParaRPr lang="en-US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CaCO3 → </a:t>
            </a:r>
            <a:r>
              <a:rPr lang="x-none" sz="2800" dirty="0" err="1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CaO</a:t>
            </a:r>
            <a:r>
              <a:rPr lang="x-none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 </a:t>
            </a:r>
            <a:r>
              <a:rPr lang="en-US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</a:t>
            </a:r>
            <a:r>
              <a:rPr lang="x-none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 CO2 </a:t>
            </a:r>
            <a:endParaRPr lang="en-US" sz="2800" dirty="0">
              <a:effectLst/>
              <a:latin typeface="Aparajita" panose="02020603050405020304" pitchFamily="18" charset="0"/>
              <a:ea typeface="Calibri" panose="020F0502020204030204" pitchFamily="34" charset="0"/>
              <a:cs typeface="Aparajita" panose="02020603050405020304" pitchFamily="18" charset="0"/>
            </a:endParaRPr>
          </a:p>
          <a:p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xfO8«f]hg k]/f]cS;fO8 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kfgL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 </a:t>
            </a:r>
            <a:r>
              <a:rPr lang="en-US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en-US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2H2 O2 → 2H2 O + O2 </a:t>
            </a:r>
            <a:endParaRPr lang="en-US" sz="2800" dirty="0">
              <a:effectLst/>
              <a:latin typeface="Aparajita" panose="02020603050405020304" pitchFamily="18" charset="0"/>
              <a:ea typeface="Calibri" panose="020F0502020204030204" pitchFamily="34" charset="0"/>
              <a:cs typeface="Aparajita" panose="02020603050405020304" pitchFamily="18" charset="0"/>
            </a:endParaRPr>
          </a:p>
          <a:p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;f]l8od xfO8«f]S;fO8 </a:t>
            </a:r>
            <a:r>
              <a:rPr lang="en-US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xfO8«f]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]l/s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cDn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;f]l8od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]/fO8 </a:t>
            </a:r>
            <a:r>
              <a:rPr lang="en-US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kfgL</a:t>
            </a:r>
            <a:endParaRPr lang="en-US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NaOH + HCl → NaCl + H2 O </a:t>
            </a:r>
            <a:endParaRPr lang="x-none" sz="3200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4B3D1B-EDD2-67B7-B4CB-D8091F83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0A636-F1C4-4B48-8161-61282C042E14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C6DB5B-D816-C3E5-8C3B-EFA1495B9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4CC762-715B-1ECD-7950-57F578D27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0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82B8620-AB9D-47D1-B825-3BCDDD17980D}"/>
              </a:ext>
            </a:extLst>
          </p:cNvPr>
          <p:cNvSpPr/>
          <p:nvPr/>
        </p:nvSpPr>
        <p:spPr>
          <a:xfrm>
            <a:off x="1183697" y="1059092"/>
            <a:ext cx="9144002" cy="14660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24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!</a:t>
            </a:r>
            <a:r>
              <a:rPr lang="ne-NP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.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/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f;folgs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k|ltlqmofdf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tnsf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dWo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] s]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x'Fb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}g &lt;</a:t>
            </a:r>
            <a:endParaRPr lang="en-US" sz="24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Preeti" pitchFamily="2" charset="0"/>
              <a:cs typeface="Nirmala UI" panose="020B0502040204020203" pitchFamily="34" charset="0"/>
            </a:endParaRPr>
          </a:p>
        </p:txBody>
      </p:sp>
      <p:sp>
        <p:nvSpPr>
          <p:cNvPr id="6" name="Star: 32 Points 5">
            <a:extLst>
              <a:ext uri="{FF2B5EF4-FFF2-40B4-BE49-F238E27FC236}">
                <a16:creationId xmlns:a16="http://schemas.microsoft.com/office/drawing/2014/main" xmlns="" id="{E1158AC5-46EA-4842-886F-10FF4D111A26}"/>
              </a:ext>
            </a:extLst>
          </p:cNvPr>
          <p:cNvSpPr/>
          <p:nvPr/>
        </p:nvSpPr>
        <p:spPr>
          <a:xfrm rot="19820223">
            <a:off x="-161013" y="344375"/>
            <a:ext cx="3130299" cy="1458907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Preeti" pitchFamily="2" charset="0"/>
              </a:rPr>
              <a:t>5nkmn u/f}F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26715139-263B-4778-8B94-247AB0735616}"/>
              </a:ext>
            </a:extLst>
          </p:cNvPr>
          <p:cNvSpPr/>
          <p:nvPr/>
        </p:nvSpPr>
        <p:spPr>
          <a:xfrm>
            <a:off x="6723106" y="4738899"/>
            <a:ext cx="3604593" cy="1274155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Preeti" pitchFamily="2" charset="0"/>
                <a:cs typeface="Kokila" panose="020B0604020202020204" pitchFamily="34" charset="0"/>
              </a:rPr>
              <a:t>k/df0f'lar 3if{0f </a:t>
            </a:r>
            <a:endParaRPr lang="en-US" sz="3200" b="1" i="0" dirty="0">
              <a:solidFill>
                <a:schemeClr val="tx1"/>
              </a:solidFill>
              <a:effectLst/>
              <a:latin typeface="Preeti" pitchFamily="2" charset="0"/>
              <a:cs typeface="Kokila" panose="020B0604020202020204" pitchFamily="34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562DD334-BD60-48CE-B1C3-5D3B9EC7A11A}"/>
              </a:ext>
            </a:extLst>
          </p:cNvPr>
          <p:cNvSpPr/>
          <p:nvPr/>
        </p:nvSpPr>
        <p:spPr>
          <a:xfrm>
            <a:off x="1404136" y="4547040"/>
            <a:ext cx="3604593" cy="1466014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cs typeface="Aparajita" panose="02020603050405020304" pitchFamily="18" charset="0"/>
              </a:rPr>
              <a:t>c0f'x¿sf] la36g</a:t>
            </a:r>
            <a:endParaRPr lang="en-US" sz="3200" b="1" dirty="0">
              <a:solidFill>
                <a:schemeClr val="tx1"/>
              </a:solidFill>
              <a:latin typeface="Preeti" pitchFamily="2" charset="0"/>
              <a:cs typeface="Kokila" panose="020B0604020202020204" pitchFamily="34" charset="0"/>
            </a:endParaRP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xmlns="" id="{3E1B386B-16C3-4C59-B14F-EEB674C68ED5}"/>
              </a:ext>
            </a:extLst>
          </p:cNvPr>
          <p:cNvSpPr/>
          <p:nvPr/>
        </p:nvSpPr>
        <p:spPr>
          <a:xfrm>
            <a:off x="6723107" y="3054567"/>
            <a:ext cx="3604593" cy="1274155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Preeti" pitchFamily="2" charset="0"/>
              </a:rPr>
              <a:t>k/df0f'sf] ;Ë7g  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xmlns="" id="{466B76E4-6313-4F02-AA7A-320DA3526B80}"/>
              </a:ext>
            </a:extLst>
          </p:cNvPr>
          <p:cNvSpPr/>
          <p:nvPr/>
        </p:nvSpPr>
        <p:spPr>
          <a:xfrm>
            <a:off x="1391476" y="3079919"/>
            <a:ext cx="3604593" cy="1274155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Preeti" pitchFamily="2" charset="0"/>
              </a:rPr>
              <a:t>k/df0f'sf] ;f6km]/ </a:t>
            </a:r>
          </a:p>
        </p:txBody>
      </p:sp>
    </p:spTree>
    <p:extLst>
      <p:ext uri="{BB962C8B-B14F-4D97-AF65-F5344CB8AC3E}">
        <p14:creationId xmlns:p14="http://schemas.microsoft.com/office/powerpoint/2010/main" val="197203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EB3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6" grpId="0" animBg="1"/>
      <p:bldP spid="33" grpId="0" animBg="1"/>
      <p:bldP spid="34" grpId="0" animBg="1"/>
      <p:bldP spid="37" grpId="0" animBg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82B8620-AB9D-47D1-B825-3BCDDD17980D}"/>
              </a:ext>
            </a:extLst>
          </p:cNvPr>
          <p:cNvSpPr/>
          <p:nvPr/>
        </p:nvSpPr>
        <p:spPr>
          <a:xfrm>
            <a:off x="1952193" y="850358"/>
            <a:ext cx="9144002" cy="14660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@</a:t>
            </a:r>
            <a:r>
              <a:rPr lang="ne-NP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.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tn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lbOPsf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dWo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]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s'g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rflx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+ /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f;folgs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 ;dLs/0f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xf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]</a:t>
            </a:r>
            <a:r>
              <a:rPr lang="ne-NP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Preeti" pitchFamily="2" charset="0"/>
                <a:cs typeface="Nirmala UI" panose="020B0502040204020203" pitchFamily="34" charset="0"/>
              </a:rPr>
              <a:t>&lt;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562DD334-BD60-48CE-B1C3-5D3B9EC7A11A}"/>
              </a:ext>
            </a:extLst>
          </p:cNvPr>
          <p:cNvSpPr/>
          <p:nvPr/>
        </p:nvSpPr>
        <p:spPr>
          <a:xfrm>
            <a:off x="7193805" y="4425351"/>
            <a:ext cx="3604593" cy="1577444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Preeti" pitchFamily="2" charset="0"/>
              </a:rPr>
              <a:t>OGwgaf6 </a:t>
            </a:r>
            <a:r>
              <a:rPr lang="en-US" sz="2800" b="1" dirty="0" err="1">
                <a:solidFill>
                  <a:schemeClr val="tx1"/>
                </a:solidFill>
                <a:latin typeface="Preeti" pitchFamily="2" charset="0"/>
              </a:rPr>
              <a:t>ph</a:t>
            </a:r>
            <a:r>
              <a:rPr lang="en-US" sz="2800" b="1" dirty="0">
                <a:solidFill>
                  <a:schemeClr val="tx1"/>
                </a:solidFill>
                <a:latin typeface="Preeti" pitchFamily="2" charset="0"/>
              </a:rPr>
              <a:t>{f  </a:t>
            </a:r>
            <a:r>
              <a:rPr lang="en-US" sz="2800" b="1" dirty="0" err="1">
                <a:solidFill>
                  <a:schemeClr val="tx1"/>
                </a:solidFill>
                <a:latin typeface="Preeti" pitchFamily="2" charset="0"/>
              </a:rPr>
              <a:t>lg:sg</a:t>
            </a:r>
            <a:r>
              <a:rPr lang="en-US" sz="2800" b="1" dirty="0">
                <a:solidFill>
                  <a:schemeClr val="tx1"/>
                </a:solidFill>
                <a:latin typeface="Preeti" pitchFamily="2" charset="0"/>
              </a:rPr>
              <a:t>' 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xmlns="" id="{3E1B386B-16C3-4C59-B14F-EEB674C68ED5}"/>
              </a:ext>
            </a:extLst>
          </p:cNvPr>
          <p:cNvSpPr/>
          <p:nvPr/>
        </p:nvSpPr>
        <p:spPr>
          <a:xfrm>
            <a:off x="1749592" y="2679868"/>
            <a:ext cx="3604593" cy="1274155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Preeti" pitchFamily="2" charset="0"/>
              </a:rPr>
              <a:t>vfgf</a:t>
            </a:r>
            <a:r>
              <a:rPr lang="en-US" sz="2800" b="1" dirty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Preeti" pitchFamily="2" charset="0"/>
              </a:rPr>
              <a:t>kRg</a:t>
            </a:r>
            <a:r>
              <a:rPr lang="en-US" sz="2800" b="1" dirty="0">
                <a:solidFill>
                  <a:schemeClr val="tx1"/>
                </a:solidFill>
                <a:latin typeface="Preeti" pitchFamily="2" charset="0"/>
              </a:rPr>
              <a:t>'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xmlns="" id="{466B76E4-6313-4F02-AA7A-320DA3526B80}"/>
              </a:ext>
            </a:extLst>
          </p:cNvPr>
          <p:cNvSpPr/>
          <p:nvPr/>
        </p:nvSpPr>
        <p:spPr>
          <a:xfrm>
            <a:off x="6963541" y="2565742"/>
            <a:ext cx="3604593" cy="1274155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Preeti" pitchFamily="2" charset="0"/>
              </a:rPr>
              <a:t>b'waf6 </a:t>
            </a:r>
            <a:r>
              <a:rPr lang="en-US" sz="3200" b="1" dirty="0" err="1">
                <a:solidFill>
                  <a:schemeClr val="tx1"/>
                </a:solidFill>
                <a:latin typeface="Preeti" pitchFamily="2" charset="0"/>
              </a:rPr>
              <a:t>bxL</a:t>
            </a:r>
            <a:r>
              <a:rPr lang="en-US" sz="3200" b="1" dirty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Preeti" pitchFamily="2" charset="0"/>
              </a:rPr>
              <a:t>aGg</a:t>
            </a:r>
            <a:r>
              <a:rPr lang="en-US" sz="3200" b="1" dirty="0">
                <a:solidFill>
                  <a:schemeClr val="tx1"/>
                </a:solidFill>
                <a:latin typeface="Preeti" pitchFamily="2" charset="0"/>
              </a:rPr>
              <a:t>' 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xmlns="" id="{D96B7012-A83B-1CEF-C791-6C0E2B5A6B5F}"/>
              </a:ext>
            </a:extLst>
          </p:cNvPr>
          <p:cNvSpPr/>
          <p:nvPr/>
        </p:nvSpPr>
        <p:spPr>
          <a:xfrm>
            <a:off x="4474028" y="4747063"/>
            <a:ext cx="362065" cy="65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AF818364-5BC0-44D6-F03F-0184832481A8}"/>
              </a:ext>
            </a:extLst>
          </p:cNvPr>
          <p:cNvSpPr/>
          <p:nvPr/>
        </p:nvSpPr>
        <p:spPr>
          <a:xfrm>
            <a:off x="1749591" y="4170908"/>
            <a:ext cx="3604593" cy="1696174"/>
          </a:xfrm>
          <a:custGeom>
            <a:avLst/>
            <a:gdLst>
              <a:gd name="connsiteX0" fmla="*/ 0 w 1007166"/>
              <a:gd name="connsiteY0" fmla="*/ 2579622 h 3122963"/>
              <a:gd name="connsiteX1" fmla="*/ 1007166 w 1007166"/>
              <a:gd name="connsiteY1" fmla="*/ 2579622 h 3122963"/>
              <a:gd name="connsiteX2" fmla="*/ 503583 w 1007166"/>
              <a:gd name="connsiteY2" fmla="*/ 3122963 h 3122963"/>
              <a:gd name="connsiteX3" fmla="*/ 1 w 1007166"/>
              <a:gd name="connsiteY3" fmla="*/ 543342 h 3122963"/>
              <a:gd name="connsiteX4" fmla="*/ 1007166 w 1007166"/>
              <a:gd name="connsiteY4" fmla="*/ 543342 h 3122963"/>
              <a:gd name="connsiteX5" fmla="*/ 1007166 w 1007166"/>
              <a:gd name="connsiteY5" fmla="*/ 2579622 h 3122963"/>
              <a:gd name="connsiteX6" fmla="*/ 1 w 1007166"/>
              <a:gd name="connsiteY6" fmla="*/ 2579622 h 3122963"/>
              <a:gd name="connsiteX7" fmla="*/ 503583 w 1007166"/>
              <a:gd name="connsiteY7" fmla="*/ 0 h 3122963"/>
              <a:gd name="connsiteX8" fmla="*/ 1007166 w 1007166"/>
              <a:gd name="connsiteY8" fmla="*/ 543341 h 3122963"/>
              <a:gd name="connsiteX9" fmla="*/ 0 w 1007166"/>
              <a:gd name="connsiteY9" fmla="*/ 543341 h 31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7166" h="3122963">
                <a:moveTo>
                  <a:pt x="0" y="2579622"/>
                </a:moveTo>
                <a:lnTo>
                  <a:pt x="1007166" y="2579622"/>
                </a:lnTo>
                <a:lnTo>
                  <a:pt x="503583" y="3122963"/>
                </a:lnTo>
                <a:close/>
                <a:moveTo>
                  <a:pt x="1" y="543342"/>
                </a:moveTo>
                <a:lnTo>
                  <a:pt x="1007166" y="543342"/>
                </a:lnTo>
                <a:lnTo>
                  <a:pt x="1007166" y="2579622"/>
                </a:lnTo>
                <a:lnTo>
                  <a:pt x="1" y="2579622"/>
                </a:lnTo>
                <a:close/>
                <a:moveTo>
                  <a:pt x="503583" y="0"/>
                </a:moveTo>
                <a:lnTo>
                  <a:pt x="1007166" y="543341"/>
                </a:lnTo>
                <a:lnTo>
                  <a:pt x="0" y="54334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b="1" i="0" dirty="0">
              <a:solidFill>
                <a:schemeClr val="tx1"/>
              </a:solidFill>
              <a:effectLst/>
              <a:latin typeface="Preeti" pitchFamily="2" charset="0"/>
              <a:cs typeface="Kokila" panose="020B0604020202020204" pitchFamily="34" charset="0"/>
            </a:endParaRPr>
          </a:p>
          <a:p>
            <a:pPr algn="ctr"/>
            <a:r>
              <a:rPr lang="ne-NP" sz="3200" b="1" i="0" dirty="0">
                <a:solidFill>
                  <a:schemeClr val="tx1"/>
                </a:solidFill>
                <a:effectLst/>
                <a:latin typeface="Preeti" pitchFamily="2" charset="0"/>
                <a:cs typeface="Kokila" panose="020B0604020202020204" pitchFamily="34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Preeti" pitchFamily="2" charset="0"/>
                <a:cs typeface="Kokila" panose="020B0604020202020204" pitchFamily="34" charset="0"/>
              </a:rPr>
              <a:t>xfO8«f]hg</a:t>
            </a:r>
            <a:r>
              <a:rPr lang="ne-NP" sz="2800" b="1" dirty="0">
                <a:solidFill>
                  <a:schemeClr val="tx1"/>
                </a:solidFill>
                <a:latin typeface="Preeti" pitchFamily="2" charset="0"/>
                <a:cs typeface="Kokila" panose="020B0604020202020204" pitchFamily="34" charset="0"/>
              </a:rPr>
              <a:t> +</a:t>
            </a:r>
            <a:r>
              <a:rPr lang="en-US" sz="2800" b="1" dirty="0" err="1">
                <a:solidFill>
                  <a:schemeClr val="tx1"/>
                </a:solidFill>
                <a:latin typeface="Preeti" pitchFamily="2" charset="0"/>
                <a:cs typeface="Kokila" panose="020B0604020202020204" pitchFamily="34" charset="0"/>
              </a:rPr>
              <a:t>clS;hg</a:t>
            </a:r>
            <a:r>
              <a:rPr lang="en-US" sz="2800" b="1" dirty="0">
                <a:solidFill>
                  <a:schemeClr val="tx1"/>
                </a:solidFill>
                <a:latin typeface="Preeti" pitchFamily="2" charset="0"/>
                <a:cs typeface="Kokila" panose="020B0604020202020204" pitchFamily="34" charset="0"/>
              </a:rPr>
              <a:t>    </a:t>
            </a:r>
            <a:r>
              <a:rPr lang="en-US" sz="2800" b="1" dirty="0" err="1">
                <a:solidFill>
                  <a:schemeClr val="tx1"/>
                </a:solidFill>
                <a:latin typeface="Preeti" pitchFamily="2" charset="0"/>
                <a:cs typeface="Kokila" panose="020B0604020202020204" pitchFamily="34" charset="0"/>
              </a:rPr>
              <a:t>kfgL</a:t>
            </a:r>
            <a:endParaRPr lang="en-US" sz="3200" b="1" dirty="0">
              <a:solidFill>
                <a:schemeClr val="tx1"/>
              </a:solidFill>
              <a:latin typeface="Preeti" pitchFamily="2" charset="0"/>
              <a:cs typeface="Kokila" panose="020B0604020202020204" pitchFamily="34" charset="0"/>
            </a:endParaRPr>
          </a:p>
          <a:p>
            <a:pPr algn="ctr"/>
            <a:endParaRPr lang="en-US" sz="3200" b="1" i="0" dirty="0">
              <a:solidFill>
                <a:schemeClr val="tx1"/>
              </a:solidFill>
              <a:effectLst/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AB07B3DE-79CD-4C73-C06B-91BD9C446144}"/>
              </a:ext>
            </a:extLst>
          </p:cNvPr>
          <p:cNvSpPr/>
          <p:nvPr/>
        </p:nvSpPr>
        <p:spPr>
          <a:xfrm>
            <a:off x="4302577" y="4980156"/>
            <a:ext cx="17145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Star: 32 Points 1">
            <a:extLst>
              <a:ext uri="{FF2B5EF4-FFF2-40B4-BE49-F238E27FC236}">
                <a16:creationId xmlns:a16="http://schemas.microsoft.com/office/drawing/2014/main" xmlns="" id="{B1366F53-E07F-1602-944C-358172ED1AF6}"/>
              </a:ext>
            </a:extLst>
          </p:cNvPr>
          <p:cNvSpPr/>
          <p:nvPr/>
        </p:nvSpPr>
        <p:spPr>
          <a:xfrm rot="19820223">
            <a:off x="-161013" y="344375"/>
            <a:ext cx="3130299" cy="1458907"/>
          </a:xfrm>
          <a:prstGeom prst="star3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Preeti" pitchFamily="2" charset="0"/>
              </a:rPr>
              <a:t>5nkmn u/f}F</a:t>
            </a:r>
          </a:p>
        </p:txBody>
      </p:sp>
    </p:spTree>
    <p:extLst>
      <p:ext uri="{BB962C8B-B14F-4D97-AF65-F5344CB8AC3E}">
        <p14:creationId xmlns:p14="http://schemas.microsoft.com/office/powerpoint/2010/main" val="357021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264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3EB3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4" grpId="0" animBg="1"/>
      <p:bldP spid="37" grpId="0" animBg="1"/>
      <p:bldP spid="38" grpId="0" animBg="1"/>
      <p:bldP spid="5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75389C-DBB2-A3CA-6345-E430A1918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b="1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kf7 ;f/</a:t>
            </a:r>
            <a:r>
              <a:rPr lang="en-US" b="1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fFz</a:t>
            </a:r>
            <a:r>
              <a:rPr lang="en-US" b="1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endParaRPr lang="x-none" sz="8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C9A8EE-DE57-6C73-FC18-9F8EDDCB6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7754"/>
            <a:ext cx="10515600" cy="2632075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 marL="285750" indent="-285750"/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/</a:t>
            </a:r>
            <a:r>
              <a:rPr lang="en-US" sz="3600" dirty="0" err="1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f;folgs</a:t>
            </a:r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k|ltlj|mofsf</a:t>
            </a:r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] kl/</a:t>
            </a:r>
            <a:r>
              <a:rPr lang="en-US" sz="3600" dirty="0" err="1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ro</a:t>
            </a:r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, </a:t>
            </a:r>
            <a:endParaRPr lang="ne-NP" sz="3600" dirty="0">
              <a:latin typeface="Preeti" pitchFamily="2" charset="0"/>
              <a:ea typeface="Times New Roman" panose="02020603050405020304" pitchFamily="18" charset="0"/>
              <a:cs typeface="Preeti" pitchFamily="2" charset="0"/>
            </a:endParaRPr>
          </a:p>
          <a:p>
            <a:pPr marL="285750" indent="-285750"/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k|ltlj|mof</a:t>
            </a:r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/t </a:t>
            </a:r>
            <a:r>
              <a:rPr lang="en-US" sz="3600" dirty="0" err="1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kbfy</a:t>
            </a:r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{ / </a:t>
            </a:r>
            <a:r>
              <a:rPr lang="en-US" sz="3600" dirty="0" err="1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pTkflbt</a:t>
            </a:r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</a:t>
            </a:r>
            <a:r>
              <a:rPr lang="en-US" sz="3600" dirty="0" err="1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kbfy</a:t>
            </a:r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{, </a:t>
            </a:r>
            <a:endParaRPr lang="ne-NP" sz="3600" dirty="0">
              <a:latin typeface="Preeti" pitchFamily="2" charset="0"/>
              <a:ea typeface="Times New Roman" panose="02020603050405020304" pitchFamily="18" charset="0"/>
              <a:cs typeface="Preeti" pitchFamily="2" charset="0"/>
            </a:endParaRPr>
          </a:p>
          <a:p>
            <a:pPr marL="285750" indent="-285750"/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/</a:t>
            </a:r>
            <a:r>
              <a:rPr lang="en-US" sz="3600" dirty="0" err="1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f;folgs</a:t>
            </a:r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;</a:t>
            </a:r>
            <a:r>
              <a:rPr lang="en-US" sz="3600" dirty="0" err="1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dLs</a:t>
            </a:r>
            <a:r>
              <a:rPr lang="en-US" sz="3600" dirty="0"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/0f, </a:t>
            </a:r>
            <a:endParaRPr lang="ne-NP" sz="3600" dirty="0">
              <a:latin typeface="Preeti" pitchFamily="2" charset="0"/>
              <a:ea typeface="Times New Roman" panose="02020603050405020304" pitchFamily="18" charset="0"/>
              <a:cs typeface="Preeti" pitchFamily="2" charset="0"/>
            </a:endParaRPr>
          </a:p>
          <a:p>
            <a:pPr marL="0" indent="0">
              <a:buNone/>
            </a:pP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CEE015-760F-B440-C50B-99AFFF41A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876C565-F019-CFCD-CFF8-D07149A5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03D7DAF-3B06-B8E9-C8E0-312B62C85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18</a:t>
            </a:fld>
            <a:endParaRPr lang="en-US"/>
          </a:p>
        </p:txBody>
      </p:sp>
      <p:sp>
        <p:nvSpPr>
          <p:cNvPr id="7" name="Arrow: Down 6">
            <a:hlinkClick r:id="rId2" action="ppaction://hlinksldjump"/>
            <a:extLst>
              <a:ext uri="{FF2B5EF4-FFF2-40B4-BE49-F238E27FC236}">
                <a16:creationId xmlns:a16="http://schemas.microsoft.com/office/drawing/2014/main" xmlns="" id="{8EBE8E2F-03D7-75B0-E01D-ACCC24E9B906}"/>
              </a:ext>
            </a:extLst>
          </p:cNvPr>
          <p:cNvSpPr/>
          <p:nvPr/>
        </p:nvSpPr>
        <p:spPr>
          <a:xfrm>
            <a:off x="5151664" y="5102679"/>
            <a:ext cx="824593" cy="7393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2243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C37C9E-E7DE-8D8D-BF3D-5E7CE4EF1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443" y="428965"/>
            <a:ext cx="7407729" cy="893650"/>
          </a:xfrm>
          <a:solidFill>
            <a:schemeClr val="bg2"/>
          </a:solidFill>
          <a:ln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ne-NP" dirty="0"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/>
            </a:r>
            <a:br>
              <a:rPr lang="ne-NP" dirty="0"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</a:br>
            <a:r>
              <a:rPr lang="en-US" dirty="0"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kf7\</a:t>
            </a:r>
            <a:r>
              <a:rPr lang="en-US" dirty="0" err="1"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oj:t'x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¿</a:t>
            </a:r>
            <a:r>
              <a:rPr lang="ne-NP" dirty="0"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:</a:t>
            </a:r>
            <a:r>
              <a:rPr lang="en-US" dirty="0"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/>
            </a:r>
            <a:br>
              <a:rPr lang="en-US" dirty="0"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</a:br>
            <a:endParaRPr lang="x-non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D66ED8-A4C6-752F-F7C8-836C2E2F3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72946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0000CC"/>
            </a:solidFill>
          </a:ln>
        </p:spPr>
        <p:txBody>
          <a:bodyPr/>
          <a:lstStyle/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;Gt'lnt /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f;folgs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;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dLs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/0f n]Vg] t/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Lsf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</a:p>
          <a:p>
            <a:pPr marL="285750" indent="-285750" fontAlgn="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b}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lgs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hLjgdf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/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f;folgs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k|ltlqmofaf6 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kfOg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] 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hfgsf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/Lx¿</a:t>
            </a:r>
          </a:p>
          <a:p>
            <a:pPr marL="285750" indent="-285750" fontAlgn="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tfkbfos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/ 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tfkzf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]ifs /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f;folgs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k|ltlj|mofsf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pbfx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/0f </a:t>
            </a:r>
          </a:p>
          <a:p>
            <a:pPr marL="285750" indent="-285750" fontAlgn="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b}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lgs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hLjgdf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/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f;folgs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k|ltlj|mofsf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] </a:t>
            </a:r>
            <a:r>
              <a:rPr lang="en-US" sz="28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dxTj</a:t>
            </a:r>
            <a:r>
              <a:rPr lang="en-US" sz="28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endParaRPr lang="en-US" sz="2800" b="1" dirty="0">
              <a:solidFill>
                <a:schemeClr val="tx1"/>
              </a:solidFill>
              <a:latin typeface="Preeti" pitchFamily="2" charset="0"/>
              <a:cs typeface="Nirmala UI" panose="020B0502040204020203" pitchFamily="34" charset="0"/>
            </a:endParaRPr>
          </a:p>
          <a:p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0C6F77-FFA2-D067-8F1A-BCC26D588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F4BBC1-EB96-CB78-1EDE-0F03FBBC8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ADDCA0-F9AA-8EC8-2C39-E989ABB3D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03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70E4DA-7411-9541-7B1F-CD6EA47BF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6572"/>
            <a:ext cx="10515600" cy="832758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z}</a:t>
            </a:r>
            <a:r>
              <a:rPr lang="en-US" b="1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lIfs</a:t>
            </a:r>
            <a:r>
              <a:rPr lang="en-US" b="1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;</a:t>
            </a:r>
            <a:r>
              <a:rPr lang="en-US" b="1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fdu|L</a:t>
            </a:r>
            <a:endParaRPr lang="x-none" sz="8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D1063E-9BCA-6311-45B8-FCA5EEF83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4D7F9A0-1A66-3A88-A31D-42C06FDC6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19C04E7-1A8B-1D93-4A1B-141E6503D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10CAB13C-BA52-6917-FF79-AED9DBB4AF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0668623"/>
              </p:ext>
            </p:extLst>
          </p:nvPr>
        </p:nvGraphicFramePr>
        <p:xfrm>
          <a:off x="838200" y="2155371"/>
          <a:ext cx="10515600" cy="3982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016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A81158-4763-DF91-E619-5481087F1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255" y="1128065"/>
            <a:ext cx="7587350" cy="768096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DofUg];Lod</a:t>
            </a:r>
            <a:r>
              <a:rPr lang="en-US" dirty="0">
                <a:solidFill>
                  <a:srgbClr val="FF0066"/>
                </a:solidFill>
                <a:latin typeface="Preeti" pitchFamily="2" charset="0"/>
                <a:cs typeface="Aparajita" panose="02020603050405020304" pitchFamily="18" charset="0"/>
              </a:rPr>
              <a:t> 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l/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agnfO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{ afn\bf s] x'G5 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xf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]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nf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 &lt; </a:t>
            </a:r>
            <a:endParaRPr lang="x-none" dirty="0">
              <a:latin typeface="Preeti" pitchFamily="2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4D26D2-4689-A31E-F1E1-AF80C82D3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93" y="2167127"/>
            <a:ext cx="7802493" cy="4026639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DofUg];</a:t>
            </a:r>
            <a:r>
              <a:rPr lang="en-US" sz="3200" dirty="0" err="1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Lod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n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] 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xfjfdf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 /x]sf] 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clS;hg;Fu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 /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f;folgs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 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k|ltlqmof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 u/L </a:t>
            </a:r>
            <a:r>
              <a:rPr lang="en-US" sz="32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DofUg];Lod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cS;fO8 aG5 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h;n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] 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ub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{f </a:t>
            </a:r>
            <a:r>
              <a:rPr lang="en-US" sz="32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DofUg];Lod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 ;]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tf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] 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w'nf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]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df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 kl/0ft x'G5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;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lds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/0fsf] ¿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kdf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 n]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Vbf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 </a:t>
            </a:r>
            <a:r>
              <a:rPr lang="ne-NP" sz="3200" dirty="0">
                <a:latin typeface="Preeti" pitchFamily="2" charset="0"/>
                <a:cs typeface="Aparajita" panose="02020603050405020304" pitchFamily="18" charset="0"/>
              </a:rPr>
              <a:t>:</a:t>
            </a:r>
            <a:endParaRPr lang="en-US" sz="3200" dirty="0">
              <a:latin typeface="Preeti" pitchFamily="2" charset="0"/>
              <a:cs typeface="Aparajita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zAb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 ;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lds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/0f </a:t>
            </a:r>
            <a:r>
              <a:rPr lang="ne-NP" sz="3200" dirty="0">
                <a:latin typeface="Preeti" pitchFamily="2" charset="0"/>
                <a:cs typeface="Aparajita" panose="02020603050405020304" pitchFamily="18" charset="0"/>
              </a:rPr>
              <a:t>:</a:t>
            </a:r>
            <a:r>
              <a:rPr lang="en-US" sz="32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DofUg];Lod</a:t>
            </a:r>
            <a:r>
              <a:rPr lang="ne-NP" sz="3200" dirty="0">
                <a:latin typeface="Preeti" pitchFamily="2" charset="0"/>
                <a:cs typeface="Aparajita" panose="02020603050405020304" pitchFamily="18" charset="0"/>
              </a:rPr>
              <a:t> +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clS;hg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    DofUg]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l;od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 cS;fO8 </a:t>
            </a:r>
          </a:p>
          <a:p>
            <a:pPr marL="0" indent="0">
              <a:buNone/>
            </a:pP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;'q ;</a:t>
            </a:r>
            <a:r>
              <a:rPr lang="en-US" sz="3200" dirty="0" err="1">
                <a:latin typeface="Preeti" pitchFamily="2" charset="0"/>
                <a:cs typeface="Aparajita" panose="02020603050405020304" pitchFamily="18" charset="0"/>
              </a:rPr>
              <a:t>lds</a:t>
            </a:r>
            <a:r>
              <a:rPr lang="en-US" sz="3200" dirty="0">
                <a:latin typeface="Preeti" pitchFamily="2" charset="0"/>
                <a:cs typeface="Aparajita" panose="02020603050405020304" pitchFamily="18" charset="0"/>
              </a:rPr>
              <a:t>/0f</a:t>
            </a:r>
            <a:r>
              <a:rPr lang="ne-NP" sz="3200" dirty="0">
                <a:latin typeface="Preeti" pitchFamily="2" charset="0"/>
                <a:cs typeface="Aparajita" panose="02020603050405020304" pitchFamily="18" charset="0"/>
              </a:rPr>
              <a:t> : </a:t>
            </a:r>
            <a:r>
              <a:rPr lang="ne-NP" sz="3200" dirty="0">
                <a:latin typeface="Aparajita" panose="02020603050405020304" pitchFamily="18" charset="0"/>
                <a:cs typeface="Aparajita" panose="02020603050405020304" pitchFamily="18" charset="0"/>
              </a:rPr>
              <a:t>Mg+</a:t>
            </a:r>
            <a:r>
              <a:rPr lang="en-US" sz="3200" dirty="0">
                <a:latin typeface="Aparajita" panose="02020603050405020304" pitchFamily="18" charset="0"/>
                <a:cs typeface="Aparajita" panose="02020603050405020304" pitchFamily="18" charset="0"/>
              </a:rPr>
              <a:t>O2</a:t>
            </a:r>
            <a:r>
              <a:rPr lang="ne-NP" sz="3200" dirty="0">
                <a:latin typeface="Aparajita" panose="02020603050405020304" pitchFamily="18" charset="0"/>
                <a:cs typeface="Aparajita" panose="02020603050405020304" pitchFamily="18" charset="0"/>
              </a:rPr>
              <a:t>   </a:t>
            </a:r>
            <a:r>
              <a:rPr lang="en-US" sz="3200" dirty="0"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ne-NP" sz="3200" dirty="0">
                <a:latin typeface="Aparajita" panose="02020603050405020304" pitchFamily="18" charset="0"/>
                <a:cs typeface="Aparajita" panose="02020603050405020304" pitchFamily="18" charset="0"/>
              </a:rPr>
              <a:t>Mgo</a:t>
            </a:r>
            <a:endParaRPr lang="x-none" sz="3200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pic>
        <p:nvPicPr>
          <p:cNvPr id="6" name="Picture 2" descr="See the source image">
            <a:extLst>
              <a:ext uri="{FF2B5EF4-FFF2-40B4-BE49-F238E27FC236}">
                <a16:creationId xmlns:a16="http://schemas.microsoft.com/office/drawing/2014/main" xmlns="" id="{E7F95431-24FF-92ED-5341-06FB561A6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47" y="1512113"/>
            <a:ext cx="3569798" cy="434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Notched Right 6">
            <a:extLst>
              <a:ext uri="{FF2B5EF4-FFF2-40B4-BE49-F238E27FC236}">
                <a16:creationId xmlns:a16="http://schemas.microsoft.com/office/drawing/2014/main" xmlns="" id="{55EF44F3-C2C3-9E10-85AC-F8E734EBCA37}"/>
              </a:ext>
            </a:extLst>
          </p:cNvPr>
          <p:cNvSpPr/>
          <p:nvPr/>
        </p:nvSpPr>
        <p:spPr>
          <a:xfrm>
            <a:off x="3188697" y="5684216"/>
            <a:ext cx="191650" cy="4571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Arrow: Notched Right 8">
            <a:extLst>
              <a:ext uri="{FF2B5EF4-FFF2-40B4-BE49-F238E27FC236}">
                <a16:creationId xmlns:a16="http://schemas.microsoft.com/office/drawing/2014/main" xmlns="" id="{619D7B8E-DBA5-38C4-F5FA-410BD84DA621}"/>
              </a:ext>
            </a:extLst>
          </p:cNvPr>
          <p:cNvSpPr/>
          <p:nvPr/>
        </p:nvSpPr>
        <p:spPr>
          <a:xfrm>
            <a:off x="5244861" y="4652750"/>
            <a:ext cx="308112" cy="4571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CA03468-8E5D-451C-A95B-2460D4D4A803}"/>
              </a:ext>
            </a:extLst>
          </p:cNvPr>
          <p:cNvSpPr/>
          <p:nvPr/>
        </p:nvSpPr>
        <p:spPr>
          <a:xfrm>
            <a:off x="132959" y="136525"/>
            <a:ext cx="11874274" cy="6836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0000CC"/>
                </a:solidFill>
                <a:latin typeface="Preeti" pitchFamily="2" charset="0"/>
              </a:rPr>
              <a:t>lj|mofsnfk</a:t>
            </a:r>
            <a:endParaRPr lang="en-US" sz="4800">
              <a:solidFill>
                <a:srgbClr val="0000CC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1CE6BBC-1EB9-0802-A1CC-B179581D2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AE96-06B0-47AC-836C-22E6C29BBA72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0D49B4C-44DB-5934-82E4-2FA1B11FD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xmlns="" id="{060ACF90-5530-D3BF-3488-4CA675376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3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29DEE6-203A-F488-25B9-BE30960B2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04" y="1629237"/>
            <a:ext cx="6911558" cy="3936819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457200" indent="-457200"/>
            <a:r>
              <a:rPr lang="en-US" sz="32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k/LIf0f 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gnLdf</a:t>
            </a:r>
            <a:r>
              <a:rPr lang="ne-NP" sz="32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2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DofUg];Lod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cS;fO8sf] 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w'nf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nfO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{{</a:t>
            </a:r>
            <a:r>
              <a:rPr lang="ne-NP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kfgLdf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3f]n]/ 3f]n 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agfpg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/ 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pSt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3f]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nnfO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 /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ftf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/ lgnf] ln6d; k]k/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dfkm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{t </a:t>
            </a:r>
            <a:r>
              <a:rPr lang="en-US" sz="32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k/LIf0f</a:t>
            </a:r>
            <a:r>
              <a:rPr lang="ne-NP" sz="32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u/L </a:t>
            </a:r>
            <a:r>
              <a:rPr lang="ne-NP" sz="3200" dirty="0">
                <a:effectLst/>
                <a:latin typeface="Preeti" pitchFamily="2" charset="0"/>
                <a:ea typeface="Times New Roman" panose="02020603050405020304" pitchFamily="18" charset="0"/>
                <a:cs typeface="Kokila" panose="020B0604020202020204" pitchFamily="34" charset="0"/>
              </a:rPr>
              <a:t>हेर्दा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s'g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/ªsf] ln6d;df s:tf] kl/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jt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{g </a:t>
            </a:r>
            <a:r>
              <a:rPr lang="ne-NP" sz="3200" dirty="0">
                <a:latin typeface="Preeti" pitchFamily="2" charset="0"/>
                <a:ea typeface="Times New Roman" panose="02020603050405020304" pitchFamily="18" charset="0"/>
                <a:cs typeface="Kokila" panose="020B0604020202020204" pitchFamily="34" charset="0"/>
              </a:rPr>
              <a:t>हुन्छ 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/ 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lsg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&lt;</a:t>
            </a:r>
            <a:endParaRPr lang="ne-NP" sz="3200" dirty="0">
              <a:effectLst/>
              <a:latin typeface="Preeti" pitchFamily="2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457200" indent="-457200"/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oxfF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kfgL;Fu DofUg</a:t>
            </a:r>
            <a:r>
              <a:rPr lang="en-US" sz="32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];Lod 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cS;fO8 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k|ltlj|mof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eO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{ DofUg]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l;od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xfO8«f]cS;fO8 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gfdsf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cNsfnL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ag]sf] sf/0f lgnf] ln6d; /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ftf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] /ª</a:t>
            </a:r>
            <a:r>
              <a:rPr lang="en-US" sz="3200" dirty="0" err="1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df</a:t>
            </a:r>
            <a:r>
              <a:rPr lang="en-US" sz="32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kl/0ft </a:t>
            </a:r>
            <a:r>
              <a:rPr lang="ne-NP" sz="3200" dirty="0">
                <a:latin typeface="Preeti" pitchFamily="2" charset="0"/>
                <a:ea typeface="Times New Roman" panose="02020603050405020304" pitchFamily="18" charset="0"/>
                <a:cs typeface="Kokila" panose="020B0604020202020204" pitchFamily="34" charset="0"/>
              </a:rPr>
              <a:t>हुन्छ 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. 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ne-NP" sz="2800" dirty="0"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       </a:t>
            </a:r>
            <a:r>
              <a:rPr lang="en-US" sz="2800" dirty="0"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/</a:t>
            </a:r>
            <a:r>
              <a:rPr lang="en-US" sz="2800" dirty="0" err="1"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f;folgs</a:t>
            </a:r>
            <a:r>
              <a:rPr lang="ne-NP" sz="2800" dirty="0"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</a:t>
            </a:r>
            <a:r>
              <a:rPr lang="en-US" sz="2800" dirty="0"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;dLs/0f M 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  <a:cs typeface="Aparajita" panose="02020603050405020304" pitchFamily="18" charset="0"/>
              </a:rPr>
              <a:t>Mgo+H20    Mg(OH)2</a:t>
            </a:r>
            <a:endParaRPr lang="x-none" sz="2400" dirty="0">
              <a:latin typeface="+mj-lt"/>
            </a:endParaRP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xmlns="" id="{00BC122F-B253-70EB-F12F-7A1A7D263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947" y="1907609"/>
            <a:ext cx="3118338" cy="256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xmlns="" id="{E283441D-0EF5-BE69-7E44-7229B8E61571}"/>
              </a:ext>
            </a:extLst>
          </p:cNvPr>
          <p:cNvSpPr/>
          <p:nvPr/>
        </p:nvSpPr>
        <p:spPr>
          <a:xfrm>
            <a:off x="5214120" y="5183044"/>
            <a:ext cx="24492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61EBC5F-0118-4406-9D1E-68611D552516}"/>
              </a:ext>
            </a:extLst>
          </p:cNvPr>
          <p:cNvSpPr/>
          <p:nvPr/>
        </p:nvSpPr>
        <p:spPr>
          <a:xfrm>
            <a:off x="132959" y="136525"/>
            <a:ext cx="11874274" cy="6836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rgbClr val="0000CC"/>
                </a:solidFill>
                <a:latin typeface="Preeti" pitchFamily="2" charset="0"/>
              </a:rPr>
              <a:t>lj|mofsnfk</a:t>
            </a:r>
            <a:endParaRPr lang="en-US" sz="4800">
              <a:solidFill>
                <a:srgbClr val="0000CC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3A3E402-F488-FB32-7614-3790B54F4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D249-3324-457A-A5C9-93E2496E626E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5383CB2-30C7-B4E4-397C-A1045F13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BA11A7C-2756-E96E-5BAC-32C0E9181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567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B27138-13AB-174D-BDEF-6C3D215B4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c;Gt'lnt /</a:t>
            </a:r>
            <a:r>
              <a:rPr lang="x-none" sz="4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sz="4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4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46DCA3F-DA75-BB29-F1EA-EE05FAF1C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9764"/>
            <a:ext cx="10515600" cy="4797199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tnsf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/0fdf k|ltlj|mof/t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{sf k/df0f'x¿sf] ;ª\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Vof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;f]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xL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tjsf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k/df0f'x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¿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sf] ;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ª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Vof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u0fgf u/L</a:t>
            </a:r>
            <a:r>
              <a:rPr lang="en-US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b]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vfOPsf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5 M </a:t>
            </a:r>
            <a:endParaRPr lang="en-US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x-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Zn + HCl → ZnCl2 + H2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/0fdf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afofFlt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bfofFlt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lh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ª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ª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Vof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a/fa/ 5 t/ xfO8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«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f]hg 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ª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Vof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a/fa/ 5}g .</a:t>
            </a:r>
            <a:endParaRPr lang="en-US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x-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Mg + O2 → MgO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/0fdf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afofFlt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bfofFlt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DofUg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l;odsf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;ª\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Vof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a/fa/ 5 t/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;ª\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Vof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a/fa/ 5}g . </a:t>
            </a:r>
            <a:endParaRPr lang="en-US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x-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KClO3 → </a:t>
            </a:r>
            <a:r>
              <a:rPr lang="x-none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KCl</a:t>
            </a:r>
            <a:r>
              <a:rPr lang="x-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O2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 ;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/0fdf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afofFlt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bfofFlt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]6fl;od 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Snf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]l/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;ª\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Vof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a/fa/ 5 t/ 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clS;hgsf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;ª\</a:t>
            </a:r>
            <a:r>
              <a:rPr lang="x-none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Vof</a:t>
            </a:r>
            <a:r>
              <a:rPr lang="x-none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a/fa/ 5}g . </a:t>
            </a:r>
            <a:endParaRPr lang="en-US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8D0717-ACE7-EE12-AAF9-AC40D033E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295A5C6-50EE-45CF-D192-675137A29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E94D39-69B8-6165-6F62-745DEE30D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40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3C7744-23E0-A29F-085F-043295B1C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ctM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k|ltlj|mof/t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x¿df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efu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lng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k|To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]s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tjsf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k/df0f'x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¿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sf] ;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ª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Vof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¿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;f]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xL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tjsf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k/df0f'sf] ;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ª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Vof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a/fa/ u/L n]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lvPsf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5}g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eg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o:tf] 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/0fnfO{ c;Gt'lnt 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elgG5 . 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o:tf 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/0fnfO{ 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Gt'lnt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ug'{k5{ .</a:t>
            </a:r>
            <a:endParaRPr lang="x-none" sz="4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0FBE9D-7B7F-32AF-67DE-BEFC23329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CEA-F608-4273-8401-E21F1B80BAB0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9EDA43C-E172-5D14-5787-8AA5B55F5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BB1F58-E677-2862-1757-6EB7A82E2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9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CED275-CBBC-8B33-6A9C-53A7229E9141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k|ltlj|mofsf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j|mddf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x¿sf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lk08 gi6 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x'Fb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}g / 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pTkfbg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klg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x'Fb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}g . </a:t>
            </a:r>
            <a:endParaRPr lang="ne-NP" sz="40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o;nfO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lk08 ;+/If0fsf] l;4fGt elgG5 . </a:t>
            </a:r>
            <a:endParaRPr lang="ne-NP" sz="40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o;} l;4fGtdf 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cfwfl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/t 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eP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/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/0fnfO{ ;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Gt'lnt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40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ul</a:t>
            </a:r>
            <a:r>
              <a:rPr lang="x-none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/G5</a:t>
            </a:r>
            <a:r>
              <a:rPr lang="ne-NP" sz="4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.</a:t>
            </a:r>
            <a:endParaRPr lang="x-none" sz="32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28BA1B49-D2F7-CC72-C86F-94B2A099382C}"/>
              </a:ext>
            </a:extLst>
          </p:cNvPr>
          <p:cNvSpPr/>
          <p:nvPr/>
        </p:nvSpPr>
        <p:spPr>
          <a:xfrm>
            <a:off x="2200660" y="366007"/>
            <a:ext cx="5932497" cy="126546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4400" b="1" dirty="0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lk08 ;+/If0fsf] l;4fGt</a:t>
            </a:r>
            <a:endParaRPr lang="x-none" sz="4400" b="1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F44BF2F-DCD4-08EE-1CE1-0EDF24A6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DF6E-E3A3-42FB-806C-261292CA5B04}" type="datetime1">
              <a:rPr lang="en-US" smtClean="0"/>
              <a:t>7/9/2023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55EDC29-C2B6-6510-DCAC-CB72FA019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6F89E09-DF79-430B-B3C0-6CCE2C40B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6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4B8036-56A0-291F-569F-F97E25883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078" y="2320505"/>
            <a:ext cx="10481151" cy="3579963"/>
          </a:xfrm>
          <a:ln>
            <a:solidFill>
              <a:schemeClr val="accent2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x-none" sz="1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b="1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lx6 / 6«fon </a:t>
            </a:r>
            <a:r>
              <a:rPr lang="x-none" sz="3600" b="1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ljlw</a:t>
            </a:r>
            <a:r>
              <a:rPr lang="en-US" sz="3600" b="1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600" b="1" dirty="0">
                <a:effectLst/>
                <a:latin typeface="Myanmar Text" panose="020B0502040204020203" pitchFamily="34" charset="0"/>
                <a:ea typeface="Calibri" panose="020F0502020204030204" pitchFamily="34" charset="0"/>
                <a:cs typeface="Myanmar Text" panose="020B0502040204020203" pitchFamily="34" charset="0"/>
              </a:rPr>
              <a:t>:</a:t>
            </a:r>
            <a:r>
              <a:rPr lang="x-none" sz="3600" b="1" dirty="0">
                <a:effectLst/>
                <a:latin typeface="Myanmar Text" panose="020B0502040204020203" pitchFamily="34" charset="0"/>
                <a:ea typeface="Calibri" panose="020F0502020204030204" pitchFamily="34" charset="0"/>
                <a:cs typeface="Myanmar Text" panose="020B0502040204020203" pitchFamily="34" charset="0"/>
              </a:rPr>
              <a:t> </a:t>
            </a:r>
            <a:endParaRPr lang="en-US" sz="3600" b="1" dirty="0">
              <a:effectLst/>
              <a:latin typeface="Myanmar Text" panose="020B0502040204020203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;a}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eGbf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klxn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k|ltlj|mofnfO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zAb 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/0fsf ¿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kdf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JoSt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ug'{k5{ . 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/t /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k|To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c0f';"q;lxt ;"q 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n]Vg'k5{ . 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/0fnfO{ 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Gt'ng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ubf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;al:j|mK6 </a:t>
            </a:r>
            <a:r>
              <a:rPr lang="x-none" sz="32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Kokila" panose="020B0604020202020204" pitchFamily="34" charset="0"/>
              </a:rPr>
              <a:t>(subscript)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ePsf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c0f';"qnfO{ kl/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 ug{'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x'Fb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}g . 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cGTodf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b'j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}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k/df0f'x¿ a/fa/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u/L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cfjZostf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cg';f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c0f';"qsf] l7s cufl8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pko'St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u'0ffª\s 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fv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 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Gt'lnt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ug'{k5{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.</a:t>
            </a:r>
            <a:endParaRPr lang="x-none" sz="24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53877130-4839-4AD4-A30B-976C53E6FD42}"/>
              </a:ext>
            </a:extLst>
          </p:cNvPr>
          <p:cNvSpPr/>
          <p:nvPr/>
        </p:nvSpPr>
        <p:spPr>
          <a:xfrm>
            <a:off x="2930053" y="716116"/>
            <a:ext cx="5159829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4000" dirty="0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sz="4000" dirty="0" err="1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4000" dirty="0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sz="4000" dirty="0" err="1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4000" dirty="0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;</a:t>
            </a:r>
            <a:r>
              <a:rPr lang="x-none" sz="4000" dirty="0" err="1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Gt'ng</a:t>
            </a:r>
            <a:r>
              <a:rPr lang="x-none" sz="4000" dirty="0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ug]{ ;</a:t>
            </a:r>
            <a:r>
              <a:rPr lang="x-none" sz="4000" dirty="0" err="1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fdfGo</a:t>
            </a:r>
            <a:r>
              <a:rPr lang="x-none" sz="4000" dirty="0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4000" dirty="0" err="1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ljlw</a:t>
            </a:r>
            <a:endParaRPr lang="x-none" sz="4000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847F01A-9D0F-35C3-57D4-5D853D3CE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9DF3D-C704-4B28-8A1D-4239A632156D}" type="datetime1">
              <a:rPr lang="en-US" smtClean="0"/>
              <a:t>7/9/2023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2B43057-EB22-B2EF-69A1-C0DC869DA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BA00396-E376-7A3B-A054-5051AB360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6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F1E9E1-DD1B-B1ED-5442-6A7F96CFB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4558" y="594360"/>
            <a:ext cx="8270421" cy="6000750"/>
          </a:xfrm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ne-NP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xfO8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«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f]hg </a:t>
            </a:r>
            <a:r>
              <a:rPr lang="en-US" sz="2800" dirty="0"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kfgL</a:t>
            </a:r>
            <a:endParaRPr lang="en-US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ne-NP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lbOPsf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zAb ;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/0fnfO{ ;"q ;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/0fdf n]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Vbf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</a:t>
            </a:r>
            <a:endParaRPr lang="en-US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ne-NP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 </a:t>
            </a:r>
            <a:r>
              <a:rPr lang="x-none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H2</a:t>
            </a:r>
            <a:r>
              <a:rPr lang="en-US" sz="2800" dirty="0"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</a:t>
            </a:r>
            <a:r>
              <a:rPr lang="x-none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O2 → H2O </a:t>
            </a:r>
            <a:endParaRPr lang="en-US" sz="2800" dirty="0">
              <a:effectLst/>
              <a:latin typeface="Aparajita" panose="02020603050405020304" pitchFamily="18" charset="0"/>
              <a:ea typeface="Calibri" panose="020F0502020204030204" pitchFamily="34" charset="0"/>
              <a:cs typeface="Aparajita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 ;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/0fdf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ePsf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k|To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]s k/df0f'nfO{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uGtL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u/]/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s'g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rflxF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k/df0f'sf] ;ª\Vof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c;Gt'ng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5</a:t>
            </a:r>
            <a:r>
              <a:rPr lang="en-US" sz="28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28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पत्ता लगाउने,</a:t>
            </a:r>
            <a:endParaRPr lang="en-US" sz="2800" dirty="0"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/t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k/df0f' ;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Preeti" pitchFamily="2" charset="0"/>
              </a:rPr>
              <a:t>ª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\Vof xfO8«f]hg </a:t>
            </a:r>
            <a:r>
              <a:rPr lang="x-none" sz="2800" dirty="0">
                <a:effectLst/>
                <a:latin typeface="Sanskrit Text" panose="02020503050405020304" pitchFamily="18" charset="0"/>
                <a:ea typeface="Calibri" panose="020F0502020204030204" pitchFamily="34" charset="0"/>
                <a:cs typeface="Sanskrit Text" panose="02020503050405020304" pitchFamily="18" charset="0"/>
              </a:rPr>
              <a:t>2 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</a:t>
            </a:r>
            <a:r>
              <a:rPr lang="ne-NP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>
                <a:effectLst/>
                <a:latin typeface="Sanskrit Text" panose="02020503050405020304" pitchFamily="18" charset="0"/>
                <a:ea typeface="Calibri" panose="020F0502020204030204" pitchFamily="34" charset="0"/>
                <a:cs typeface="Sanskrit Text" panose="02020503050405020304" pitchFamily="18" charset="0"/>
              </a:rPr>
              <a:t>2</a:t>
            </a:r>
            <a:r>
              <a:rPr lang="ne-NP" sz="28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k/df0f' ;ª\Vof </a:t>
            </a:r>
            <a:r>
              <a:rPr lang="x-none" sz="28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2</a:t>
            </a:r>
            <a:r>
              <a:rPr lang="en-US" sz="28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,</a:t>
            </a:r>
            <a:r>
              <a:rPr lang="x-none" sz="28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1</a:t>
            </a:r>
            <a:r>
              <a:rPr lang="ne-NP" sz="28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भएक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</a:t>
            </a:r>
            <a:r>
              <a:rPr lang="ne-NP" sz="28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ले </a:t>
            </a:r>
            <a:r>
              <a:rPr lang="x-none" sz="2800" dirty="0">
                <a:effectLst/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xfO8«f]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hgsf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;ª\Vof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afofFlt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/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bfofFlt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a/fa/ /x]sf] 5 . </a:t>
            </a:r>
            <a:endParaRPr lang="en-US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clS;hgsf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;ª\Vof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afofFlt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 2 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5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eg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bfofFlt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</a:t>
            </a:r>
            <a:r>
              <a:rPr lang="x-none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1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/x]sf] 5 .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afofFlt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/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bfofFlt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clS;hgsf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;ª\Vof a/fa/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agfpg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kfgLnfO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2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n] u'0fg ug{'k5 .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ubf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xfO8«f]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hgsf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;ª\Vof km]l/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c;Gt'lnt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x'G5 . </a:t>
            </a:r>
            <a:endParaRPr lang="ne-NP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k'gM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o;nfO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;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Gt'lnt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ug{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afofFlt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/sf] xfO8«f]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hgnfO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2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n] u'0fg ug{'k5{ .</a:t>
            </a:r>
            <a:endParaRPr lang="ne-NP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x-none" sz="24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 </a:t>
            </a:r>
            <a:r>
              <a:rPr lang="en-US" sz="24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2</a:t>
            </a:r>
            <a:r>
              <a:rPr lang="x-none" sz="24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H2</a:t>
            </a:r>
            <a:r>
              <a:rPr lang="en-US" sz="2400" dirty="0"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</a:t>
            </a:r>
            <a:r>
              <a:rPr lang="x-none" sz="24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O2 → </a:t>
            </a:r>
            <a:r>
              <a:rPr lang="en-US" sz="24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2</a:t>
            </a:r>
            <a:r>
              <a:rPr lang="x-none" sz="24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H2 O </a:t>
            </a:r>
            <a:endParaRPr lang="en-US" sz="2400" dirty="0">
              <a:effectLst/>
              <a:latin typeface="Aparajita" panose="02020603050405020304" pitchFamily="18" charset="0"/>
              <a:ea typeface="Calibri" panose="020F0502020204030204" pitchFamily="34" charset="0"/>
              <a:cs typeface="Aparajita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4EF6E672-AEBA-BDA0-D828-6019FAFD085C}"/>
              </a:ext>
            </a:extLst>
          </p:cNvPr>
          <p:cNvSpPr/>
          <p:nvPr/>
        </p:nvSpPr>
        <p:spPr>
          <a:xfrm>
            <a:off x="469446" y="1016192"/>
            <a:ext cx="2702379" cy="12932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3200" dirty="0">
                <a:solidFill>
                  <a:schemeClr val="tx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उदाहरण</a:t>
            </a:r>
            <a:r>
              <a:rPr lang="ne-NP" sz="3200" dirty="0">
                <a:latin typeface="Aparajita" panose="02020603050405020304" pitchFamily="18" charset="0"/>
                <a:cs typeface="Aparajita" panose="02020603050405020304" pitchFamily="18" charset="0"/>
              </a:rPr>
              <a:t> </a:t>
            </a:r>
            <a:endParaRPr lang="x-none" sz="3200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F75BAF5-5577-4E09-91C0-2E9BD8FE8ACE}"/>
              </a:ext>
            </a:extLst>
          </p:cNvPr>
          <p:cNvSpPr/>
          <p:nvPr/>
        </p:nvSpPr>
        <p:spPr>
          <a:xfrm>
            <a:off x="595994" y="3429000"/>
            <a:ext cx="2449285" cy="2073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hlinkClick r:id="rId2"/>
              </a:rPr>
              <a:t>‪Balancing Chemical Equations‬</a:t>
            </a:r>
            <a:endParaRPr lang="x-none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FDB776-7E63-1679-11C1-B542744A6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B9818-0C9F-4B80-AFF1-8A92153EF0D9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2C56507-CF1E-813E-2CC8-3FD82A6BC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BE1D5C3-2D3A-E8F2-2D7C-567AE2C19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2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3CF130-22D9-5078-854F-777DE4E97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0157" y="1567543"/>
            <a:ext cx="6785864" cy="787913"/>
          </a:xfr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Preeti" pitchFamily="2" charset="0"/>
                <a:cs typeface="Aparajita" panose="02020603050405020304" pitchFamily="18" charset="0"/>
              </a:rPr>
              <a:t>/</a:t>
            </a:r>
            <a:r>
              <a:rPr lang="en-US" dirty="0" err="1">
                <a:solidFill>
                  <a:schemeClr val="accent1"/>
                </a:solidFill>
                <a:latin typeface="Preeti" pitchFamily="2" charset="0"/>
                <a:cs typeface="Aparajita" panose="02020603050405020304" pitchFamily="18" charset="0"/>
              </a:rPr>
              <a:t>f;folgs</a:t>
            </a:r>
            <a:r>
              <a:rPr lang="en-US" dirty="0">
                <a:solidFill>
                  <a:schemeClr val="accent1"/>
                </a:solidFill>
                <a:latin typeface="Preeti" pitchFamily="2" charset="0"/>
                <a:cs typeface="Aparajita" panose="02020603050405020304" pitchFamily="18" charset="0"/>
              </a:rPr>
              <a:t> ;dLs/0fsf] ;</a:t>
            </a:r>
            <a:r>
              <a:rPr lang="en-US" dirty="0" err="1">
                <a:solidFill>
                  <a:schemeClr val="accent1"/>
                </a:solidFill>
                <a:latin typeface="Preeti" pitchFamily="2" charset="0"/>
                <a:cs typeface="Aparajita" panose="02020603050405020304" pitchFamily="18" charset="0"/>
              </a:rPr>
              <a:t>Gt'ng</a:t>
            </a:r>
            <a:r>
              <a:rPr lang="ne-NP" dirty="0">
                <a:solidFill>
                  <a:schemeClr val="accent1"/>
                </a:solidFill>
                <a:highlight>
                  <a:srgbClr val="C0C0C0"/>
                </a:highlight>
                <a:latin typeface="Preeti" pitchFamily="2" charset="0"/>
                <a:cs typeface="Kokila" panose="020B0604020202020204" pitchFamily="34" charset="0"/>
              </a:rPr>
              <a:t> </a:t>
            </a:r>
            <a:r>
              <a:rPr lang="x-none" sz="44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ug'{</a:t>
            </a:r>
            <a:r>
              <a:rPr lang="x-none" sz="4400" dirty="0" err="1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</a:t>
            </a:r>
            <a:r>
              <a:rPr lang="x-none" sz="4400" dirty="0">
                <a:solidFill>
                  <a:schemeClr val="accent1"/>
                </a:solidFill>
                <a:effectLst/>
                <a:highlight>
                  <a:srgbClr val="C0C0C0"/>
                </a:highlight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</a:t>
            </a:r>
            <a:r>
              <a:rPr lang="ne-NP" dirty="0">
                <a:latin typeface="Preeti" pitchFamily="2" charset="0"/>
                <a:cs typeface="Aparajita" panose="02020603050405020304" pitchFamily="18" charset="0"/>
              </a:rPr>
              <a:t> 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 </a:t>
            </a:r>
            <a:endParaRPr lang="x-none" dirty="0">
              <a:latin typeface="Preeti" pitchFamily="2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00CFB1B-2FD8-58CF-5104-C1FB8AC97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403" y="2622910"/>
            <a:ext cx="8911087" cy="3690257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gfO8«f]hg</a:t>
            </a:r>
            <a:r>
              <a:rPr lang="ne-NP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xfO8«f]hg 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Pdf]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lgof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en-US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;f]l8od </a:t>
            </a:r>
            <a:r>
              <a:rPr lang="en-US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 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clS;hg 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;f]l8od cS;fO8 </a:t>
            </a:r>
            <a:endParaRPr lang="en-US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en-US" sz="28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DofUg];Lod</a:t>
            </a:r>
            <a:r>
              <a:rPr lang="en-US" sz="2800" dirty="0">
                <a:effectLst/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gfO6«f]hg 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en-US" sz="2800" dirty="0">
                <a:latin typeface="Preeti" pitchFamily="2" charset="0"/>
                <a:ea typeface="Times New Roman" panose="02020603050405020304" pitchFamily="18" charset="0"/>
                <a:cs typeface="Mangal" panose="02040503050203030202" pitchFamily="18" charset="0"/>
              </a:rPr>
              <a:t>DofUg];Lod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gfO6«fO8 </a:t>
            </a:r>
            <a:endParaRPr lang="en-US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]{g]6 </a:t>
            </a:r>
            <a:r>
              <a:rPr lang="x-non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→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sfa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 8fOcS;fO8 </a:t>
            </a:r>
            <a:r>
              <a:rPr lang="en-US" sz="2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+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cS;fO8  </a:t>
            </a:r>
            <a:endParaRPr lang="en-US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D43422-E10B-2803-7B44-DC72CAFCB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C3A4-0456-4528-A2AC-2297B0E14EFA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85F3044-F447-5635-5EFD-696605EE1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823615-2921-94E0-A11C-4C94154F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17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FF2E86-E144-1C64-9260-DD745084C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777" y="731520"/>
            <a:ext cx="9300311" cy="982980"/>
          </a:xfrm>
          <a:ln>
            <a:solidFill>
              <a:schemeClr val="accent1">
                <a:lumMod val="25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b}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lgs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 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hLjgdf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 /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f;folgs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 k|ltlqmofaf6 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kfOg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] hfgsf/Lx¿</a:t>
            </a:r>
            <a:r>
              <a:rPr lang="ne-NP" dirty="0">
                <a:latin typeface="Preeti" pitchFamily="2" charset="0"/>
                <a:cs typeface="Aparajita" panose="02020603050405020304" pitchFamily="18" charset="0"/>
              </a:rPr>
              <a:t> </a:t>
            </a:r>
            <a:endParaRPr lang="x-none" dirty="0">
              <a:latin typeface="Preeti" pitchFamily="2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091124-C003-20F7-77FB-38731483C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778" y="1902557"/>
            <a:ext cx="9300310" cy="3911648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Gt'lnt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dLs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/0faf6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lgDglnlvt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hfgsf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/L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k|fKt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x'G5g\ M 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/t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 /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x¿sf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gfd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 c0f';"q</a:t>
            </a:r>
            <a:r>
              <a:rPr lang="ne-NP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/t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{x¿ /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x¿sf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c0f' / k/df0f'x¿sf] ;ª\Vof</a:t>
            </a:r>
            <a:r>
              <a:rPr lang="ne-NP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/t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/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pTkflbt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kbfy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x¿sf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c0f'x¿sf]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}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cg'kft</a:t>
            </a:r>
            <a:r>
              <a:rPr lang="ne-NP" sz="32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/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ne-NP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. </a:t>
            </a:r>
            <a:endParaRPr lang="en-US" sz="24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x-none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4E444B-901A-D15F-814F-6F0272CA6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7129F-DB23-4A9C-A214-4D21CD7172CE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8C42AA0-AF72-B4F1-67B1-8E4E12952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1FAD48-D540-93AD-1385-77E1DF72D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9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5FD0-6648-6AB4-0AD1-AB36DC4A0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7015" y="940358"/>
            <a:ext cx="8601448" cy="99734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b}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lgs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 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hLjgdf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 /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f;folgs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 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k|ltlqmofsf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] dxTj </a:t>
            </a:r>
            <a:endParaRPr lang="x-none" dirty="0">
              <a:latin typeface="Preeti" pitchFamily="2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64B3564-2CE4-D9AF-0D43-BDDB1AC23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6053" y="2198153"/>
            <a:ext cx="8903372" cy="3386218"/>
          </a:xfrm>
          <a:ln>
            <a:solidFill>
              <a:schemeClr val="accent2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xfdLn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vfPsf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vfgf s;/L kR5 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nf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&lt; 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xfdL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la/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fdL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vfPsf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cf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}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ifwLn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s;/L 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sfd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u5{ 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nf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&lt; b'waf6 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bxL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s;/L aG5 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</a:t>
            </a:r>
            <a:r>
              <a:rPr lang="x-none" sz="3600" dirty="0" err="1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nf</a:t>
            </a:r>
            <a:r>
              <a:rPr lang="x-none" sz="3600" dirty="0">
                <a:solidFill>
                  <a:srgbClr val="C00000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&lt; </a:t>
            </a:r>
            <a:endParaRPr lang="en-US" sz="3600" dirty="0">
              <a:solidFill>
                <a:srgbClr val="C00000"/>
              </a:solidFill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dflysf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;a}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lj|mofsnfkx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¿ /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k|ltlj|mofaf6 ;Dej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ePsf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 . /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en-US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lagf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xfd|f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b}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lgs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hLjg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;Dej </a:t>
            </a:r>
            <a:r>
              <a:rPr lang="ne-NP" sz="36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हुँदैन 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. </a:t>
            </a:r>
            <a:endParaRPr lang="en-US" sz="36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ne-NP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-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xfdLn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vfPsf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vfgf k]6df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uP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kRg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endParaRPr lang="en-US" sz="36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66DC981-AB1D-5584-EE89-E0787E9B7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0AF7-93E9-4CFE-912A-3F381E4108D1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7C351E-9FC0-BF90-DBF5-99C719412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5046FC-9BAC-FFF4-8743-89D62CA75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9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046C16-3A5A-39AF-57F0-4F201566F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555" y="1224644"/>
            <a:ext cx="9560798" cy="4947556"/>
          </a:xfrm>
          <a:ln>
            <a:solidFill>
              <a:schemeClr val="accent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ne-NP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- 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la/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fdL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kbf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}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ifwL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vfP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l7s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endParaRPr lang="en-US" sz="36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ne-NP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-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Zjf;k|Zjf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 lj|mofaf6 </a:t>
            </a:r>
            <a:r>
              <a:rPr lang="ne-NP" sz="36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ऊ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hf{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lg:sg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endParaRPr lang="en-US" sz="36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ne-NP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-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k|sfz</a:t>
            </a:r>
            <a:r>
              <a:rPr lang="en-US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ne-NP" sz="3600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संश्ल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]if0f lj|mofaf6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]6la?jfn] vfgf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agfpg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endParaRPr lang="en-US" sz="36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ne-NP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-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OGwg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hn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]/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phf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lgl:sg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 </a:t>
            </a:r>
            <a:endParaRPr lang="en-US" sz="36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ne-NP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- 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b'waf6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bxL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aGg h:tf b}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lgs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lj|mofsnfkx¿df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ePsf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kfOG5 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.</a:t>
            </a:r>
            <a:endParaRPr lang="x-none" sz="3200" dirty="0"/>
          </a:p>
          <a:p>
            <a:endParaRPr lang="x-none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110EBAF-F059-DDF5-2BC9-F120C737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8DF3-B41E-4C06-B7DD-148283AD1A17}" type="datetime1">
              <a:rPr lang="en-US" smtClean="0"/>
              <a:t>7/9/2023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95FF516-A642-CAC5-BD81-1C50F3624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DF73870-7F3C-34B9-D41E-28512BA2B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32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9C77A3-DBCD-C250-6E28-C7CE22BC3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771" y="2231259"/>
            <a:ext cx="8557404" cy="3553605"/>
          </a:xfrm>
          <a:ln>
            <a:solidFill>
              <a:schemeClr val="accent2"/>
            </a:solidFill>
          </a:ln>
        </p:spPr>
        <p:txBody>
          <a:bodyPr/>
          <a:lstStyle/>
          <a:p>
            <a:endParaRPr lang="en-US" sz="1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Pp6f k/LIf0f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gnLdf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kfgL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lng'xf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.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pSt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kfgLdf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SoflN;od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xfO8«f]cS;fO8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;f]l8od xfO8«f]cS;fO8sf s]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xL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6'j|mfx¿ /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fVg'xf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/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aflx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/af6 5fDg'xf];\ .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tftf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lr;f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s:tf]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cg'ej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ug'{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eof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&lt;</a:t>
            </a:r>
            <a:endParaRPr lang="en-US" sz="28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r'g9'ª\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ufnfO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kfgLdf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fVg'xf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/ s] x'G5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cjnf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]sg ug{'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. To;kl5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xftn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5'g'xf];\ .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tftf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lr;f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s] kl/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jt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{g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kfpg'eof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], </a:t>
            </a:r>
            <a:r>
              <a:rPr lang="x-none" sz="28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atfpg'xf</a:t>
            </a:r>
            <a:r>
              <a:rPr lang="x-none" sz="28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</a:t>
            </a:r>
            <a:r>
              <a:rPr lang="x-none" sz="20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.</a:t>
            </a:r>
            <a:endParaRPr lang="x-none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63366090-5982-0BBB-D00C-3D1CFBF912A8}"/>
              </a:ext>
            </a:extLst>
          </p:cNvPr>
          <p:cNvSpPr/>
          <p:nvPr/>
        </p:nvSpPr>
        <p:spPr>
          <a:xfrm>
            <a:off x="2929438" y="996967"/>
            <a:ext cx="6180364" cy="10613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e-NP" sz="4400" b="1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प्रयोगात्मक </a:t>
            </a:r>
            <a:r>
              <a:rPr lang="ne-NP" sz="4400" b="1" dirty="0"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क्रियाकलाप </a:t>
            </a:r>
            <a:r>
              <a:rPr lang="x-none" sz="4400" b="1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x-none" sz="4400" b="1" dirty="0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xmlns="" id="{697D330C-5CC0-63C5-D49D-9E5FD385E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15" y="2231259"/>
            <a:ext cx="3088257" cy="355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B7BD547-81F7-DFCF-FF4D-5D9D9A47C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B4CEE-8525-42B1-8063-E662EBBD7554}" type="datetime1">
              <a:rPr lang="en-US" smtClean="0"/>
              <a:t>7/9/2023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7DAC175-7EBD-501A-AFBB-D955E50A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A6F80EF-1DD1-39CB-4B88-63B46C3DB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5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B784D1-AFE3-7FC4-3E30-2CF8279EF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6" y="498022"/>
            <a:ext cx="10401300" cy="1004208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What is the difference between these two pictures/gifs?</a:t>
            </a:r>
            <a:endParaRPr lang="x-none" b="1" dirty="0"/>
          </a:p>
        </p:txBody>
      </p:sp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xmlns="" id="{B3C86EF2-A170-9EEF-EC4D-A174269B97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996951"/>
            <a:ext cx="5096636" cy="39139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ee the source image">
            <a:extLst>
              <a:ext uri="{FF2B5EF4-FFF2-40B4-BE49-F238E27FC236}">
                <a16:creationId xmlns:a16="http://schemas.microsoft.com/office/drawing/2014/main" xmlns="" id="{F988C612-1357-F619-D2EA-D2AE658C2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165" y="2005010"/>
            <a:ext cx="3989015" cy="390593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0AAA9D7-A6F6-DB39-B39E-444476FDC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8002-0350-4764-AFDD-71F16950528A}" type="datetime1">
              <a:rPr lang="en-US" smtClean="0"/>
              <a:t>7/9/2023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102D22-3C54-505C-9873-C9034D8A2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62E594B-4A89-2375-C978-202D5AC40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7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18D924-08EB-DFD6-797E-3020561B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29" y="522583"/>
            <a:ext cx="6766560" cy="768096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tfkbfos /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f;folgs</a:t>
            </a:r>
            <a:r>
              <a:rPr lang="en-US" dirty="0">
                <a:latin typeface="Preeti" pitchFamily="2" charset="0"/>
                <a:cs typeface="Aparajita" panose="02020603050405020304" pitchFamily="18" charset="0"/>
              </a:rPr>
              <a:t> </a:t>
            </a:r>
            <a:r>
              <a:rPr lang="en-US" dirty="0" err="1">
                <a:latin typeface="Preeti" pitchFamily="2" charset="0"/>
                <a:cs typeface="Aparajita" panose="02020603050405020304" pitchFamily="18" charset="0"/>
              </a:rPr>
              <a:t>k|ltlqmof</a:t>
            </a:r>
            <a:endParaRPr lang="x-none" dirty="0">
              <a:latin typeface="Preeti" pitchFamily="2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9655B7-DA46-F4CE-DEC2-E5652DE6B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67" y="1596281"/>
            <a:ext cx="8363925" cy="4514850"/>
          </a:xfrm>
          <a:ln>
            <a:solidFill>
              <a:schemeClr val="accent2"/>
            </a:solidFill>
          </a:ln>
        </p:spPr>
        <p:txBody>
          <a:bodyPr>
            <a:normAutofit fontScale="85000" lnSpcReduction="20000"/>
          </a:bodyPr>
          <a:lstStyle/>
          <a:p>
            <a:endParaRPr lang="ne-NP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x'Fbf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jl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/kl/af6 tfk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k|fKt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ug]{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tfk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pTkGg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cfwf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logLx¿nfO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b'O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efudf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ljefhg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ug{ ;lsG5 . </a:t>
            </a:r>
            <a:endParaRPr lang="en-US" sz="39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x'Fbf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tfk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pTkGg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x'G5 </a:t>
            </a:r>
            <a:r>
              <a:rPr lang="ne-NP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भने 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o:tf /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k|ltlj|mofnfO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tfkbfos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elgG5 . </a:t>
            </a:r>
            <a:endParaRPr lang="ne-NP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vfgfsf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kfrg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, sf]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ifLo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Zjf;k|Zjf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;, d}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gaQL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aNg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],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kfgL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r'gf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ld;fpFbfsf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cflb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tfkbfos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 . </a:t>
            </a:r>
            <a:endParaRPr lang="en-US" sz="3900" dirty="0"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yk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9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pbfx</a:t>
            </a:r>
            <a:r>
              <a:rPr lang="x-none" sz="39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 </a:t>
            </a:r>
            <a:endParaRPr lang="en-US" sz="39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ne-NP" sz="3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                </a:t>
            </a:r>
            <a:r>
              <a:rPr lang="x-none" sz="3800" dirty="0" err="1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CaO</a:t>
            </a:r>
            <a:r>
              <a:rPr lang="x-none" sz="38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 + H2 O → Ca(OH)2 + Heat  </a:t>
            </a:r>
            <a:endParaRPr lang="x-none" sz="3800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xmlns="" id="{30BBECC6-AC26-C78B-CD51-459E2EF8A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447" y="2537254"/>
            <a:ext cx="2667187" cy="263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CAEF15A-E117-8344-A7D5-427F908B2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BC5E-6667-42D3-A789-3EA765A28CB6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40EFF16-4DBC-FE92-D9BB-C4B62783D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BBD191-44E6-1CCB-4F2C-E2EA35E75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6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CB1EBA-8BD6-D7F4-C726-3E8FAED12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974" y="634305"/>
            <a:ext cx="6766560" cy="768096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en-US" b="1" dirty="0">
                <a:latin typeface="Preeti" pitchFamily="2" charset="0"/>
                <a:cs typeface="Aparajita" panose="02020603050405020304" pitchFamily="18" charset="0"/>
              </a:rPr>
              <a:t>tfkzf]ifs /</a:t>
            </a:r>
            <a:r>
              <a:rPr lang="en-US" b="1" dirty="0" err="1">
                <a:latin typeface="Preeti" pitchFamily="2" charset="0"/>
                <a:cs typeface="Aparajita" panose="02020603050405020304" pitchFamily="18" charset="0"/>
              </a:rPr>
              <a:t>f;folgs</a:t>
            </a:r>
            <a:r>
              <a:rPr lang="en-US" b="1" dirty="0">
                <a:latin typeface="Preeti" pitchFamily="2" charset="0"/>
                <a:cs typeface="Aparajita" panose="02020603050405020304" pitchFamily="18" charset="0"/>
              </a:rPr>
              <a:t> </a:t>
            </a:r>
            <a:r>
              <a:rPr lang="en-US" b="1" dirty="0" err="1">
                <a:latin typeface="Preeti" pitchFamily="2" charset="0"/>
                <a:cs typeface="Aparajita" panose="02020603050405020304" pitchFamily="18" charset="0"/>
              </a:rPr>
              <a:t>k|ltlqmof</a:t>
            </a:r>
            <a:endParaRPr lang="x-none" b="1" dirty="0">
              <a:latin typeface="Preeti" pitchFamily="2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C24BDD-25AC-7504-7BE1-1B4810001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5065" y="1624988"/>
            <a:ext cx="7494815" cy="4343105"/>
          </a:xfrm>
          <a:ln>
            <a:solidFill>
              <a:schemeClr val="accent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vfgf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kfSgsf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nflu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tfk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cfjZos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k5{ . </a:t>
            </a:r>
            <a:endParaRPr lang="en-US" sz="36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0" indent="0">
              <a:buNone/>
            </a:pP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o;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k|lj|mofdf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vfgf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kfSg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tfkzf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]ifs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. </a:t>
            </a:r>
            <a:endParaRPr lang="en-US" sz="36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h'g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k|ltlj|mofdf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tfk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zf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]if0f x'G5</a:t>
            </a:r>
            <a:r>
              <a:rPr lang="ne-NP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To;nfO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tfkzf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]ifs</a:t>
            </a:r>
            <a:r>
              <a:rPr lang="ne-NP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elgG5 . </a:t>
            </a:r>
            <a:endParaRPr lang="en-US" sz="36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tfkzf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]ifs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k|ltlj|mofsf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yk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6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pbfx</a:t>
            </a:r>
            <a:r>
              <a:rPr lang="x-none" sz="36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/0f</a:t>
            </a:r>
            <a:endParaRPr lang="en-US" sz="3600" dirty="0">
              <a:effectLst/>
              <a:latin typeface="Aparajita" panose="02020603050405020304" pitchFamily="18" charset="0"/>
              <a:ea typeface="Calibri" panose="020F0502020204030204" pitchFamily="34" charset="0"/>
              <a:cs typeface="Aparajita" panose="02020603050405020304" pitchFamily="18" charset="0"/>
            </a:endParaRPr>
          </a:p>
          <a:p>
            <a:pPr marL="0" indent="0">
              <a:buNone/>
            </a:pPr>
            <a:r>
              <a:rPr lang="ne-NP" sz="3600" dirty="0"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             </a:t>
            </a:r>
            <a:r>
              <a:rPr lang="x-none" sz="36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N2 + O2 Heat NO2 </a:t>
            </a:r>
            <a:endParaRPr lang="en-US" sz="3600" dirty="0">
              <a:effectLst/>
              <a:latin typeface="Aparajita" panose="02020603050405020304" pitchFamily="18" charset="0"/>
              <a:ea typeface="Calibri" panose="020F0502020204030204" pitchFamily="34" charset="0"/>
              <a:cs typeface="Aparajita" panose="02020603050405020304" pitchFamily="18" charset="0"/>
            </a:endParaRPr>
          </a:p>
          <a:p>
            <a:pPr marL="0" indent="0">
              <a:buNone/>
            </a:pPr>
            <a:r>
              <a:rPr lang="ne-NP" sz="36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             </a:t>
            </a:r>
            <a:r>
              <a:rPr lang="x-none" sz="36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CaCO3 Heat </a:t>
            </a:r>
            <a:r>
              <a:rPr lang="x-none" sz="3600" dirty="0" err="1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CaO</a:t>
            </a:r>
            <a:r>
              <a:rPr lang="x-none" sz="3600" dirty="0">
                <a:effectLst/>
                <a:latin typeface="Aparajita" panose="02020603050405020304" pitchFamily="18" charset="0"/>
                <a:ea typeface="Calibri" panose="020F0502020204030204" pitchFamily="34" charset="0"/>
                <a:cs typeface="Aparajita" panose="02020603050405020304" pitchFamily="18" charset="0"/>
              </a:rPr>
              <a:t> + CO2 </a:t>
            </a:r>
            <a:endParaRPr lang="ne-NP" sz="2800" dirty="0">
              <a:latin typeface="Aparajita" panose="02020603050405020304" pitchFamily="18" charset="0"/>
              <a:cs typeface="Aparajita" panose="02020603050405020304" pitchFamily="18" charset="0"/>
            </a:endParaRPr>
          </a:p>
          <a:p>
            <a:pPr marL="0" indent="0">
              <a:buNone/>
            </a:pPr>
            <a:endParaRPr lang="ne-NP" sz="2800" dirty="0"/>
          </a:p>
          <a:p>
            <a:endParaRPr lang="x-none" dirty="0"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xmlns="" id="{6E54099A-D6D0-A95C-99F4-6990D7A98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671" y="2551925"/>
            <a:ext cx="2839416" cy="278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29A9415-D47C-51F0-9149-71CD8A7C8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ADB14-1724-41A2-8C2E-0C74287D5439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FB6C79-612A-3642-4472-E064A81C4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</a:t>
            </a:r>
            <a:r>
              <a:rPr lang="en-US" dirty="0"/>
              <a:t> </a:t>
            </a:r>
            <a:r>
              <a:rPr lang="en-US" dirty="0" err="1"/>
              <a:t>Dawadi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C14ABA-FC91-37BF-FA86-0FC3B5EE1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2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5C8AAA-7287-7C66-CC23-1DC5D16EC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047" y="520652"/>
            <a:ext cx="8300766" cy="595993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latin typeface="Preeti" pitchFamily="2" charset="0"/>
                <a:cs typeface="Aparajita" panose="02020603050405020304" pitchFamily="18" charset="0"/>
              </a:rPr>
              <a:t>cEof</a:t>
            </a:r>
            <a:r>
              <a:rPr lang="en-US" b="1" dirty="0">
                <a:latin typeface="Preeti" pitchFamily="2" charset="0"/>
                <a:cs typeface="Aparajita" panose="02020603050405020304" pitchFamily="18" charset="0"/>
              </a:rPr>
              <a:t>; u/f</a:t>
            </a:r>
            <a:r>
              <a:rPr lang="en-US" sz="4000" b="1" dirty="0">
                <a:latin typeface="Preeti" pitchFamily="2" charset="0"/>
                <a:cs typeface="Aparajita" panose="02020603050405020304" pitchFamily="18" charset="0"/>
              </a:rPr>
              <a:t>}F</a:t>
            </a:r>
            <a:endParaRPr lang="x-none" sz="4000" b="1" dirty="0">
              <a:latin typeface="Preeti" pitchFamily="2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DA6330-2D40-95B6-B904-8691CC9D8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335" y="1336856"/>
            <a:ext cx="9532190" cy="4184287"/>
          </a:xfrm>
          <a:ln>
            <a:solidFill>
              <a:schemeClr val="accent2"/>
            </a:solidFill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geP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xfd|f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b}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lgs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hLjg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c;Dej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k|foM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lyof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eGg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egfOnfO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 /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k|ltlj|mofsf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dxTj ;Fu hf]8]/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JofVof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u/f}F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Pp6f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dflg;n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r'nfdf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bfp/f afn]/ eft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ksfpFb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} 5g\ .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oxfF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ePsf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tfkbfos / tfkzf]ifs /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s'g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s'g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x'g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\ &lt; 5nkmn u/L 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tflnsfdf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k|:</a:t>
            </a:r>
            <a:r>
              <a:rPr lang="en-US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t't</a:t>
            </a:r>
            <a:r>
              <a:rPr lang="en-US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u/f}F  .</a:t>
            </a:r>
            <a:endParaRPr lang="x-none" sz="2400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xmlns="" id="{8B79EE1E-DD8C-3303-BE2F-637571C9EC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765799"/>
              </p:ext>
            </p:extLst>
          </p:nvPr>
        </p:nvGraphicFramePr>
        <p:xfrm>
          <a:off x="1285335" y="4123426"/>
          <a:ext cx="9532190" cy="2213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3803">
                  <a:extLst>
                    <a:ext uri="{9D8B030D-6E8A-4147-A177-3AD203B41FA5}">
                      <a16:colId xmlns:a16="http://schemas.microsoft.com/office/drawing/2014/main" xmlns="" val="2985216589"/>
                    </a:ext>
                  </a:extLst>
                </a:gridCol>
                <a:gridCol w="6208387">
                  <a:extLst>
                    <a:ext uri="{9D8B030D-6E8A-4147-A177-3AD203B41FA5}">
                      <a16:colId xmlns:a16="http://schemas.microsoft.com/office/drawing/2014/main" xmlns="" val="612719642"/>
                    </a:ext>
                  </a:extLst>
                </a:gridCol>
              </a:tblGrid>
              <a:tr h="124979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tfkbfos /</a:t>
                      </a:r>
                      <a:r>
                        <a:rPr lang="en-US" sz="2800" dirty="0" err="1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f;folgs</a:t>
                      </a:r>
                      <a:r>
                        <a:rPr lang="en-US" sz="2800" dirty="0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k|ltlj|mof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bfp/f </a:t>
                      </a:r>
                      <a:r>
                        <a:rPr lang="ne-NP" sz="2800" dirty="0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बाल्ने </a:t>
                      </a:r>
                      <a:endParaRPr lang="x-none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4659465"/>
                  </a:ext>
                </a:extLst>
              </a:tr>
              <a:tr h="9641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tfkzf]ifs /</a:t>
                      </a:r>
                      <a:r>
                        <a:rPr lang="en-US" sz="2800" dirty="0" err="1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f;folgs</a:t>
                      </a:r>
                      <a:r>
                        <a:rPr lang="en-US" sz="2800" dirty="0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k|ltlj|mof</a:t>
                      </a:r>
                      <a:endParaRPr lang="x-none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sz="2800" dirty="0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vfgf </a:t>
                      </a:r>
                      <a:r>
                        <a:rPr lang="x-none" sz="2800" dirty="0" err="1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kfSg</a:t>
                      </a:r>
                      <a:r>
                        <a:rPr lang="x-none" sz="2800" dirty="0">
                          <a:effectLst/>
                          <a:latin typeface="Preeti" pitchFamily="2" charset="0"/>
                          <a:ea typeface="Calibri" panose="020F0502020204030204" pitchFamily="34" charset="0"/>
                          <a:cs typeface="Kokila" panose="020B0604020202020204" pitchFamily="34" charset="0"/>
                        </a:rPr>
                        <a:t>] </a:t>
                      </a:r>
                      <a:endParaRPr lang="x-none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67555187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AED1A5B-77E5-0A05-0A71-07958FFF7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699E-AE38-426C-8B93-D3CFE2F91C8B}" type="datetime1">
              <a:rPr lang="en-US" smtClean="0"/>
              <a:t>7/9/2023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271EB34-0EB1-4856-68A1-3399354D1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1ABFDEA-A4E2-9C26-E240-46D35A2BF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5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930304-85D2-7662-D8FB-426D7097D94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x-none" sz="5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kl/of]</a:t>
            </a:r>
            <a:r>
              <a:rPr lang="x-none" sz="5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hgf</a:t>
            </a:r>
            <a:r>
              <a:rPr lang="x-none" sz="5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54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sfo</a:t>
            </a:r>
            <a:r>
              <a:rPr lang="x-none" sz="54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{</a:t>
            </a:r>
            <a:endParaRPr lang="x-none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E7ED97-FE48-430F-FBFD-6D65F66B9AB2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xfd|f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b}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lgs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hLjgdf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/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f;folgs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k|ltlj|mofsf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 s]</a:t>
            </a:r>
            <a:r>
              <a:rPr lang="en-US" sz="3200">
                <a:solidFill>
                  <a:srgbClr val="000000"/>
                </a:solidFill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en-US" sz="3200" b="0" i="0" u="none" strike="noStrike" kern="120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dx</a:t>
            </a:r>
            <a:r>
              <a:rPr lang="en-US" sz="3200" b="0" i="0" u="none" strike="noStrike" kern="120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Aalekh"/>
              </a:rPr>
              <a:t>T</a:t>
            </a:r>
            <a:r>
              <a:rPr lang="en-US" sz="3200" b="0" i="0" u="none" strike="noStrike" kern="120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j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5, ;"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rL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tof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kf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/L 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sIffdf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k|: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t't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ug'{</a:t>
            </a:r>
            <a:r>
              <a:rPr lang="x-none" sz="3200" dirty="0" err="1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xf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];\ . </a:t>
            </a:r>
            <a:endParaRPr lang="ne-NP" sz="4400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E78033-AF32-1C79-AA6B-F5843CBCF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45028-0A70-4428-8779-5696151BDE1F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245B7F8-1597-84E4-34F2-092BCE4A5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70C575E-BEAF-EC92-FBF8-92EBA1B6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5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2CC58E-109D-F7DB-A567-FD2E6DD799D3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Preeti" pitchFamily="2" charset="0"/>
                <a:cs typeface="Aparajita" panose="02020603050405020304" pitchFamily="18" charset="0"/>
              </a:rPr>
              <a:t>kf7 ;f/</a:t>
            </a:r>
            <a:r>
              <a:rPr lang="en-US" sz="4800" b="1" dirty="0" err="1">
                <a:latin typeface="Preeti" pitchFamily="2" charset="0"/>
                <a:cs typeface="Aparajita" panose="02020603050405020304" pitchFamily="18" charset="0"/>
              </a:rPr>
              <a:t>f+z</a:t>
            </a:r>
            <a:r>
              <a:rPr lang="en-US" sz="4800" b="1" dirty="0">
                <a:latin typeface="Preeti" pitchFamily="2" charset="0"/>
                <a:cs typeface="Aparajita" panose="02020603050405020304" pitchFamily="18" charset="0"/>
              </a:rPr>
              <a:t> </a:t>
            </a:r>
            <a:endParaRPr lang="x-none" sz="4800" b="1" dirty="0">
              <a:latin typeface="Preeti" pitchFamily="2" charset="0"/>
              <a:cs typeface="Aparajita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D5D6479-64C5-4D6C-8AD7-23FDEB354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25937"/>
          </a:xfrm>
          <a:ln>
            <a:solidFill>
              <a:schemeClr val="accent2"/>
            </a:solidFill>
          </a:ln>
        </p:spPr>
        <p:txBody>
          <a:bodyPr/>
          <a:lstStyle/>
          <a:p>
            <a:pPr marL="285750" indent="-285750" algn="l" rtl="0" eaLnBrk="1" fontAlgn="t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;Gt'lnt /</a:t>
            </a:r>
            <a:r>
              <a:rPr lang="en-US" sz="3200" b="0" i="0" u="none" strike="noStrike" kern="12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f;folgs</a:t>
            </a: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;dLs/0f,</a:t>
            </a:r>
            <a:endParaRPr lang="ne-NP" sz="3200" b="0" i="0" u="none" strike="noStrike" kern="1200" dirty="0">
              <a:solidFill>
                <a:srgbClr val="000000"/>
              </a:solidFill>
              <a:effectLst/>
              <a:latin typeface="Preeti" pitchFamily="2" charset="0"/>
              <a:ea typeface="Times New Roman" panose="02020603050405020304" pitchFamily="18" charset="0"/>
              <a:cs typeface="Preeti" pitchFamily="2" charset="0"/>
            </a:endParaRPr>
          </a:p>
          <a:p>
            <a:pPr marL="285750" indent="-285750" fontAlgn="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b}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lgs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hLjgdf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/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f;folgs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 k|ltlqmofaf6 </a:t>
            </a:r>
            <a:r>
              <a:rPr lang="en-US" sz="3200" dirty="0" err="1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kfOg</a:t>
            </a:r>
            <a:r>
              <a:rPr lang="en-US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] hfgsf/Lx¿</a:t>
            </a:r>
            <a:r>
              <a:rPr lang="ne-NP" sz="3200" dirty="0">
                <a:solidFill>
                  <a:schemeClr val="tx1"/>
                </a:solidFill>
                <a:latin typeface="Preeti" pitchFamily="2" charset="0"/>
                <a:ea typeface="Times New Roman" panose="02020603050405020304" pitchFamily="18" charset="0"/>
                <a:cs typeface="Aparajita" panose="02020603050405020304" pitchFamily="18" charset="0"/>
              </a:rPr>
              <a:t>,</a:t>
            </a:r>
            <a:endParaRPr lang="x-none" sz="3200" b="0" i="0" u="none" strike="noStrike" dirty="0">
              <a:effectLst/>
              <a:latin typeface="Preeti" pitchFamily="2" charset="0"/>
            </a:endParaRPr>
          </a:p>
          <a:p>
            <a:pPr marL="285750" indent="-285750" fontAlgn="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tfkbfos / </a:t>
            </a:r>
            <a:r>
              <a:rPr lang="en-US" sz="3200" b="0" i="0" u="none" strike="noStrike" kern="12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tfk</a:t>
            </a: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</a:t>
            </a:r>
            <a:r>
              <a:rPr lang="en-US" sz="3200" b="0" i="0" u="none" strike="noStrike" kern="12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zf</a:t>
            </a: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]ifs /</a:t>
            </a:r>
            <a:r>
              <a:rPr lang="en-US" sz="3200" b="0" i="0" u="none" strike="noStrike" kern="12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f;folgs</a:t>
            </a: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</a:t>
            </a:r>
            <a:r>
              <a:rPr lang="en-US" sz="3200" b="0" i="0" u="none" strike="noStrike" kern="12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k|ltlj|mofsf</a:t>
            </a:r>
            <a:r>
              <a:rPr lang="en-US" sz="3200" dirty="0">
                <a:solidFill>
                  <a:srgbClr val="000000"/>
                </a:solidFill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] </a:t>
            </a:r>
            <a:r>
              <a:rPr lang="en-US" sz="3200" dirty="0" smtClean="0">
                <a:solidFill>
                  <a:srgbClr val="000000"/>
                </a:solidFill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kl/</a:t>
            </a:r>
            <a:r>
              <a:rPr lang="en-US" sz="3200" dirty="0" err="1" smtClean="0">
                <a:solidFill>
                  <a:srgbClr val="000000"/>
                </a:solidFill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ro</a:t>
            </a:r>
            <a:r>
              <a:rPr lang="en-GB" sz="3200" dirty="0">
                <a:solidFill>
                  <a:srgbClr val="000000"/>
                </a:solidFill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,</a:t>
            </a:r>
            <a:r>
              <a:rPr lang="en-US" sz="3200" b="0" i="0" u="none" strike="noStrike" kern="1200" dirty="0" err="1" smtClean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pbfx</a:t>
            </a:r>
            <a:r>
              <a:rPr lang="en-US" sz="3200" b="0" i="0" u="none" strike="noStrike" kern="1200" dirty="0" smtClean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/0f</a:t>
            </a:r>
            <a:r>
              <a:rPr lang="ne-NP" sz="3200" dirty="0">
                <a:solidFill>
                  <a:srgbClr val="000000"/>
                </a:solidFill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,</a:t>
            </a:r>
            <a:endParaRPr lang="ne-NP" sz="3200" b="0" i="0" u="none" strike="noStrike" kern="1200" dirty="0">
              <a:solidFill>
                <a:srgbClr val="000000"/>
              </a:solidFill>
              <a:effectLst/>
              <a:latin typeface="Preeti" pitchFamily="2" charset="0"/>
              <a:ea typeface="Times New Roman" panose="02020603050405020304" pitchFamily="18" charset="0"/>
              <a:cs typeface="Preeti" pitchFamily="2" charset="0"/>
            </a:endParaRPr>
          </a:p>
          <a:p>
            <a:pPr marL="285750" indent="-285750" fontAlgn="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b}</a:t>
            </a:r>
            <a:r>
              <a:rPr lang="en-US" sz="3200" b="0" i="0" u="none" strike="noStrike" kern="12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lgs</a:t>
            </a: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</a:t>
            </a:r>
            <a:r>
              <a:rPr lang="en-US" sz="3200" b="0" i="0" u="none" strike="noStrike" kern="12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hLjgdf</a:t>
            </a: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/</a:t>
            </a:r>
            <a:r>
              <a:rPr lang="en-US" sz="3200" b="0" i="0" u="none" strike="noStrike" kern="12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f;folgs</a:t>
            </a: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 </a:t>
            </a:r>
            <a:r>
              <a:rPr lang="en-US" sz="3200" b="0" i="0" u="none" strike="noStrike" kern="1200" dirty="0" err="1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k|ltlj|mofsf</a:t>
            </a: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] dx</a:t>
            </a: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Aalekh"/>
              </a:rPr>
              <a:t>T</a:t>
            </a: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Preeti" pitchFamily="2" charset="0"/>
                <a:ea typeface="Times New Roman" panose="02020603050405020304" pitchFamily="18" charset="0"/>
                <a:cs typeface="Preeti" pitchFamily="2" charset="0"/>
              </a:rPr>
              <a:t>j </a:t>
            </a:r>
            <a:r>
              <a:rPr lang="x-none" sz="3200" dirty="0">
                <a:solidFill>
                  <a:schemeClr val="tx1"/>
                </a:solidFill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.</a:t>
            </a:r>
            <a:r>
              <a:rPr lang="x-none" sz="3200" dirty="0">
                <a:effectLst/>
                <a:latin typeface="Preeti" pitchFamily="2" charset="0"/>
                <a:ea typeface="Calibri" panose="020F0502020204030204" pitchFamily="34" charset="0"/>
                <a:cs typeface="Kokila" panose="020B0604020202020204" pitchFamily="34" charset="0"/>
              </a:rPr>
              <a:t> </a:t>
            </a:r>
            <a:endParaRPr lang="en-US" sz="3200" dirty="0">
              <a:effectLst/>
              <a:latin typeface="Preeti" pitchFamily="2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8FE49D-EFE2-68E0-0664-EA82FB66C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A2C8C-6510-4F91-B6FD-E218BEC1C04B}" type="datetime1">
              <a:rPr lang="en-US" smtClean="0"/>
              <a:t>7/9/2023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C967D8-A596-96A8-0E9C-58894E30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D349475-B620-EC18-104E-DD372F948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0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953</TotalTime>
  <Words>2718</Words>
  <Application>Microsoft Office PowerPoint</Application>
  <PresentationFormat>Custom</PresentationFormat>
  <Paragraphs>326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PowerPoint Presentation</vt:lpstr>
      <vt:lpstr>Content Mapping </vt:lpstr>
      <vt:lpstr>z}lIfs ;fdu|L</vt:lpstr>
      <vt:lpstr>ef}lts kl/jt{g</vt:lpstr>
      <vt:lpstr>PowerPoint Presentation</vt:lpstr>
      <vt:lpstr>/f;folgs k|ltlj|mof: उदाहरण  </vt:lpstr>
      <vt:lpstr>PowerPoint Presentation</vt:lpstr>
      <vt:lpstr>lj|mofsnfk </vt:lpstr>
      <vt:lpstr>k|ltlj|mof/t kbfy{x¿ / pTkflbt kbfy{x¿  </vt:lpstr>
      <vt:lpstr>lj|mofsnfk</vt:lpstr>
      <vt:lpstr>/f;folgs ;dLs/0f </vt:lpstr>
      <vt:lpstr>zAb ;dLs/0f (Word equation)</vt:lpstr>
      <vt:lpstr>;"q ;dLs/0f (Formula equation)</vt:lpstr>
      <vt:lpstr> /f;folgs ;lds/0fsf s]xL pbfx/0fx¿ </vt:lpstr>
      <vt:lpstr>PowerPoint Presentation</vt:lpstr>
      <vt:lpstr>PowerPoint Presentation</vt:lpstr>
      <vt:lpstr>kf7 ;f/fFz </vt:lpstr>
      <vt:lpstr> kf7\oj:t'x¿: </vt:lpstr>
      <vt:lpstr>z}lIfs ;fdu|L</vt:lpstr>
      <vt:lpstr>DofUg];Lod l/agnfO{ afn\bf s] x'G5 xf]nf &lt; </vt:lpstr>
      <vt:lpstr>PowerPoint Presentation</vt:lpstr>
      <vt:lpstr>c;Gt'lnt /f;folgs ;dLs/0f</vt:lpstr>
      <vt:lpstr>PowerPoint Presentation</vt:lpstr>
      <vt:lpstr>PowerPoint Presentation</vt:lpstr>
      <vt:lpstr>PowerPoint Presentation</vt:lpstr>
      <vt:lpstr>PowerPoint Presentation</vt:lpstr>
      <vt:lpstr>/f;folgs ;dLs/0fsf] ;Gt'ng ug'{xf];\  </vt:lpstr>
      <vt:lpstr>b}lgs hLjgdf /f;folgs k|ltlqmofaf6 kfOg] hfgsf/Lx¿ </vt:lpstr>
      <vt:lpstr>b}lgs hLjgdf /f;folgs k|ltlqmofsf] dxTj </vt:lpstr>
      <vt:lpstr>PowerPoint Presentation</vt:lpstr>
      <vt:lpstr>PowerPoint Presentation</vt:lpstr>
      <vt:lpstr>What is the difference between these two pictures/gifs?</vt:lpstr>
      <vt:lpstr>tfkbfos /f;folgs k|ltlqmof</vt:lpstr>
      <vt:lpstr>tfkzf]ifs /f;folgs k|ltlqmof</vt:lpstr>
      <vt:lpstr>cEof; u/f}F</vt:lpstr>
      <vt:lpstr>kl/of]hgf sfo{</vt:lpstr>
      <vt:lpstr>kf7 ;f/f+z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Lenovo</cp:lastModifiedBy>
  <cp:revision>43</cp:revision>
  <dcterms:created xsi:type="dcterms:W3CDTF">2022-12-15T07:34:28Z</dcterms:created>
  <dcterms:modified xsi:type="dcterms:W3CDTF">2023-07-09T00:31:06Z</dcterms:modified>
</cp:coreProperties>
</file>