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18288000" cy="10287000"/>
  <p:notesSz cx="6858000" cy="9144000"/>
  <p:embeddedFontLst>
    <p:embeddedFont>
      <p:font typeface="Wingdings 3" pitchFamily="18" charset="2"/>
      <p:regular r:id="rId38"/>
    </p:embeddedFont>
    <p:embeddedFont>
      <p:font typeface="Open Sans Bold" charset="0"/>
      <p:regular r:id="rId39"/>
    </p:embeddedFont>
    <p:embeddedFont>
      <p:font typeface="Open Sans" charset="0"/>
      <p:regular r:id="rId40"/>
    </p:embeddedFont>
    <p:embeddedFont>
      <p:font typeface="Book Antiqua" pitchFamily="18" charset="0"/>
      <p:regular r:id="rId41"/>
      <p:bold r:id="rId42"/>
      <p:italic r:id="rId43"/>
      <p:boldItalic r:id="rId44"/>
    </p:embeddedFont>
    <p:embeddedFont>
      <p:font typeface="Wingdings 2" pitchFamily="18" charset="2"/>
      <p:regular r:id="rId45"/>
    </p:embeddedFont>
    <p:embeddedFont>
      <p:font typeface="Canva Sans Bold" charset="0"/>
      <p:regular r:id="rId46"/>
    </p:embeddedFont>
    <p:embeddedFont>
      <p:font typeface="Roboto Condensed Bold" charset="0"/>
      <p:regular r:id="rId47"/>
    </p:embeddedFont>
    <p:embeddedFont>
      <p:font typeface="Lucida Sans" pitchFamily="34" charset="0"/>
      <p:regular r:id="rId48"/>
      <p:bold r:id="rId49"/>
      <p:italic r:id="rId50"/>
      <p:boldItalic r:id="rId51"/>
    </p:embeddedFont>
    <p:embeddedFont>
      <p:font typeface="Canva Sans" charset="0"/>
      <p:regular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49" d="100"/>
          <a:sy n="49" d="100"/>
        </p:scale>
        <p:origin x="-576" y="-29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52"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font" Target="fonts/font11.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14.fntdata"/><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844060" y="2057400"/>
            <a:ext cx="16459200" cy="2743200"/>
          </a:xfrm>
        </p:spPr>
        <p:txBody>
          <a:bodyPr vert="horz" lIns="81642" tIns="0" rIns="81642" bIns="0" anchor="b">
            <a:normAutofit/>
            <a:scene3d>
              <a:camera prst="orthographicFront"/>
              <a:lightRig rig="soft" dir="t">
                <a:rot lat="0" lon="0" rev="17220000"/>
              </a:lightRig>
            </a:scene3d>
            <a:sp3d prstMaterial="softEdge">
              <a:bevelT w="38100" h="38100"/>
            </a:sp3d>
          </a:bodyPr>
          <a:lstStyle>
            <a:lvl1pPr>
              <a:defRPr sz="86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7/9/2023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B6F15528-21DE-4FAA-801E-634DDDAF4B2B}" type="slidenum">
              <a:rPr lang="en-US" smtClean="0"/>
              <a:pPr/>
              <a:t>‹#›</a:t>
            </a:fld>
            <a:endParaRPr lang="en-US"/>
          </a:p>
        </p:txBody>
      </p:sp>
      <p:sp>
        <p:nvSpPr>
          <p:cNvPr id="9" name="Subtitle 8"/>
          <p:cNvSpPr>
            <a:spLocks noGrp="1"/>
          </p:cNvSpPr>
          <p:nvPr>
            <p:ph type="subTitle" idx="1"/>
          </p:nvPr>
        </p:nvSpPr>
        <p:spPr>
          <a:xfrm>
            <a:off x="2743200" y="4997547"/>
            <a:ext cx="12801600" cy="2628900"/>
          </a:xfrm>
        </p:spPr>
        <p:txBody>
          <a:bodyPr/>
          <a:lstStyle>
            <a:lvl1pPr marL="0" indent="0" algn="ctr">
              <a:buNone/>
              <a:defRPr>
                <a:solidFill>
                  <a:schemeClr val="tx1"/>
                </a:solidFill>
              </a:defRPr>
            </a:lvl1pPr>
            <a:lvl2pPr marL="816422" indent="0" algn="ctr">
              <a:buNone/>
            </a:lvl2pPr>
            <a:lvl3pPr marL="1632844" indent="0" algn="ctr">
              <a:buNone/>
            </a:lvl3pPr>
            <a:lvl4pPr marL="2449266" indent="0" algn="ctr">
              <a:buNone/>
            </a:lvl4pPr>
            <a:lvl5pPr marL="3265688" indent="0" algn="ctr">
              <a:buNone/>
            </a:lvl5pPr>
            <a:lvl6pPr marL="4082110" indent="0" algn="ctr">
              <a:buNone/>
            </a:lvl6pPr>
            <a:lvl7pPr marL="4898532" indent="0" algn="ctr">
              <a:buNone/>
            </a:lvl7pPr>
            <a:lvl8pPr marL="5714954" indent="0" algn="ctr">
              <a:buNone/>
            </a:lvl8pPr>
            <a:lvl9pPr marL="6531376"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7/9/2023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00400" y="914400"/>
            <a:ext cx="14173200" cy="27432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86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200400" y="3761679"/>
            <a:ext cx="14173200" cy="2264568"/>
          </a:xfrm>
        </p:spPr>
        <p:txBody>
          <a:bodyPr anchor="t"/>
          <a:lstStyle>
            <a:lvl1pPr marL="130628" indent="0" algn="l">
              <a:buNone/>
              <a:defRPr sz="3600">
                <a:solidFill>
                  <a:schemeClr val="tx1"/>
                </a:solidFill>
              </a:defRPr>
            </a:lvl1pPr>
            <a:lvl2pPr>
              <a:buNone/>
              <a:defRPr sz="3200">
                <a:solidFill>
                  <a:schemeClr val="tx1">
                    <a:tint val="75000"/>
                  </a:schemeClr>
                </a:solidFill>
              </a:defRPr>
            </a:lvl2pPr>
            <a:lvl3pPr>
              <a:buNone/>
              <a:defRPr sz="2900">
                <a:solidFill>
                  <a:schemeClr val="tx1">
                    <a:tint val="75000"/>
                  </a:schemeClr>
                </a:solidFill>
              </a:defRPr>
            </a:lvl3pPr>
            <a:lvl4pPr>
              <a:buNone/>
              <a:defRPr sz="2500">
                <a:solidFill>
                  <a:schemeClr val="tx1">
                    <a:tint val="75000"/>
                  </a:schemeClr>
                </a:solidFill>
              </a:defRPr>
            </a:lvl4pPr>
            <a:lvl5pPr>
              <a:buNone/>
              <a:defRPr sz="25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5849600" y="9625013"/>
            <a:ext cx="1524000" cy="547688"/>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914400" y="2400301"/>
            <a:ext cx="8077200" cy="6788945"/>
          </a:xfrm>
        </p:spPr>
        <p:txBody>
          <a:bodyPr/>
          <a:lstStyle>
            <a:lvl1pPr>
              <a:defRPr sz="4600"/>
            </a:lvl1pPr>
            <a:lvl2pPr>
              <a:defRPr sz="4300"/>
            </a:lvl2pPr>
            <a:lvl3pPr>
              <a:defRPr sz="3600"/>
            </a:lvl3pPr>
            <a:lvl4pPr>
              <a:defRPr sz="3200"/>
            </a:lvl4pPr>
            <a:lvl5pPr>
              <a:defRPr sz="32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9296400" y="2400301"/>
            <a:ext cx="8077200" cy="6788945"/>
          </a:xfrm>
        </p:spPr>
        <p:txBody>
          <a:bodyPr/>
          <a:lstStyle>
            <a:lvl1pPr>
              <a:defRPr sz="4600"/>
            </a:lvl1pPr>
            <a:lvl2pPr>
              <a:defRPr sz="4300"/>
            </a:lvl2pPr>
            <a:lvl3pPr>
              <a:defRPr sz="3600"/>
            </a:lvl3pPr>
            <a:lvl4pPr>
              <a:defRPr sz="3200"/>
            </a:lvl4pPr>
            <a:lvl5pPr>
              <a:defRPr sz="32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7/9/2023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409575"/>
            <a:ext cx="16459200" cy="17145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2302669"/>
            <a:ext cx="8080376" cy="1126331"/>
          </a:xfrm>
        </p:spPr>
        <p:txBody>
          <a:bodyPr anchor="ctr"/>
          <a:lstStyle>
            <a:lvl1pPr marL="0" indent="0">
              <a:buNone/>
              <a:defRPr sz="4300" b="0" cap="all" baseline="0">
                <a:solidFill>
                  <a:schemeClr val="tx1"/>
                </a:solidFill>
              </a:defRPr>
            </a:lvl1pPr>
            <a:lvl2pPr>
              <a:buNone/>
              <a:defRPr sz="3600" b="1"/>
            </a:lvl2pPr>
            <a:lvl3pPr>
              <a:buNone/>
              <a:defRPr sz="3200" b="1"/>
            </a:lvl3pPr>
            <a:lvl4pPr>
              <a:buNone/>
              <a:defRPr sz="2900" b="1"/>
            </a:lvl4pPr>
            <a:lvl5pPr>
              <a:buNone/>
              <a:defRPr sz="29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9290051" y="2302669"/>
            <a:ext cx="8083550" cy="1126331"/>
          </a:xfrm>
        </p:spPr>
        <p:txBody>
          <a:bodyPr anchor="ctr"/>
          <a:lstStyle>
            <a:lvl1pPr marL="0" indent="0">
              <a:buNone/>
              <a:defRPr sz="4300" b="0" cap="all" baseline="0">
                <a:solidFill>
                  <a:schemeClr val="tx1"/>
                </a:solidFill>
              </a:defRPr>
            </a:lvl1pPr>
            <a:lvl2pPr>
              <a:buNone/>
              <a:defRPr sz="3600" b="1"/>
            </a:lvl2pPr>
            <a:lvl3pPr>
              <a:buNone/>
              <a:defRPr sz="3200" b="1"/>
            </a:lvl3pPr>
            <a:lvl4pPr>
              <a:buNone/>
              <a:defRPr sz="2900" b="1"/>
            </a:lvl4pPr>
            <a:lvl5pPr>
              <a:buNone/>
              <a:defRPr sz="29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914400" y="3543301"/>
            <a:ext cx="8080376" cy="5645945"/>
          </a:xfrm>
        </p:spPr>
        <p:txBody>
          <a:bodyPr/>
          <a:lstStyle>
            <a:lvl1pPr>
              <a:defRPr sz="4300"/>
            </a:lvl1pPr>
            <a:lvl2pPr>
              <a:defRPr sz="3600"/>
            </a:lvl2pPr>
            <a:lvl3pPr>
              <a:defRPr sz="3200"/>
            </a:lvl3pPr>
            <a:lvl4pPr>
              <a:defRPr sz="2900"/>
            </a:lvl4pPr>
            <a:lvl5pPr>
              <a:defRPr sz="29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9290051" y="3543301"/>
            <a:ext cx="8083550" cy="5645945"/>
          </a:xfrm>
        </p:spPr>
        <p:txBody>
          <a:bodyPr/>
          <a:lstStyle>
            <a:lvl1pPr>
              <a:defRPr sz="4300"/>
            </a:lvl1pPr>
            <a:lvl2pPr>
              <a:defRPr sz="3600"/>
            </a:lvl2pPr>
            <a:lvl3pPr>
              <a:defRPr sz="3200"/>
            </a:lvl3pPr>
            <a:lvl4pPr>
              <a:defRPr sz="2900"/>
            </a:lvl4pPr>
            <a:lvl5pPr>
              <a:defRPr sz="29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7/9/2023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7/9/2023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1" y="409575"/>
            <a:ext cx="6016626" cy="1743075"/>
          </a:xfrm>
        </p:spPr>
        <p:txBody>
          <a:bodyPr vert="horz" anchor="b">
            <a:normAutofit/>
            <a:sp3d prstMaterial="softEdge"/>
          </a:bodyPr>
          <a:lstStyle>
            <a:lvl1pPr algn="l">
              <a:buNone/>
              <a:defRPr sz="39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1" y="2286001"/>
            <a:ext cx="6016626" cy="6903245"/>
          </a:xfrm>
        </p:spPr>
        <p:txBody>
          <a:bodyPr/>
          <a:lstStyle>
            <a:lvl1pPr marL="0" indent="0">
              <a:buNone/>
              <a:defRPr sz="2500"/>
            </a:lvl1pPr>
            <a:lvl2pPr>
              <a:buNone/>
              <a:defRPr sz="2100"/>
            </a:lvl2pPr>
            <a:lvl3pPr>
              <a:buNone/>
              <a:defRPr sz="1800"/>
            </a:lvl3pPr>
            <a:lvl4pPr>
              <a:buNone/>
              <a:defRPr sz="1600"/>
            </a:lvl4pPr>
            <a:lvl5pPr>
              <a:buNone/>
              <a:defRPr sz="16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7150100" y="409576"/>
            <a:ext cx="10223500" cy="8779670"/>
          </a:xfrm>
        </p:spPr>
        <p:txBody>
          <a:bodyPr/>
          <a:lstStyle>
            <a:lvl1pPr>
              <a:defRPr sz="4600"/>
            </a:lvl1pPr>
            <a:lvl2pPr>
              <a:defRPr sz="4300"/>
            </a:lvl2pPr>
            <a:lvl3pPr>
              <a:defRPr sz="3900"/>
            </a:lvl3pPr>
            <a:lvl4pPr>
              <a:defRPr sz="3600"/>
            </a:lvl4pPr>
            <a:lvl5pPr>
              <a:defRPr sz="32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7/9/2023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657600" y="914400"/>
            <a:ext cx="10972800" cy="783432"/>
          </a:xfrm>
        </p:spPr>
        <p:txBody>
          <a:bodyPr lIns="81642" rIns="81642" bIns="0" anchor="b">
            <a:sp3d prstMaterial="softEdge"/>
          </a:bodyPr>
          <a:lstStyle>
            <a:lvl1pPr algn="ctr">
              <a:buNone/>
              <a:defRPr sz="36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657600" y="2747962"/>
            <a:ext cx="10972800" cy="59436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57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3657600" y="1750181"/>
            <a:ext cx="10972800" cy="795528"/>
          </a:xfrm>
        </p:spPr>
        <p:txBody>
          <a:bodyPr lIns="81642" tIns="81642" rIns="81642" anchor="t"/>
          <a:lstStyle>
            <a:lvl1pPr marL="0" indent="0" algn="ctr">
              <a:buNone/>
              <a:defRPr sz="2500"/>
            </a:lvl1pPr>
            <a:lvl2pPr>
              <a:defRPr sz="2100"/>
            </a:lvl2pPr>
            <a:lvl3pPr>
              <a:defRPr sz="1800"/>
            </a:lvl3pPr>
            <a:lvl4pPr>
              <a:defRPr sz="1600"/>
            </a:lvl4pPr>
            <a:lvl5pPr>
              <a:defRPr sz="16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7/9/2023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8800" y="411958"/>
            <a:ext cx="4114800" cy="8777288"/>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411958"/>
            <a:ext cx="12039600" cy="8777288"/>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7/9/2023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914400" y="411957"/>
            <a:ext cx="16459200" cy="1714500"/>
          </a:xfrm>
          <a:prstGeom prst="rect">
            <a:avLst/>
          </a:prstGeom>
        </p:spPr>
        <p:txBody>
          <a:bodyPr vert="horz" lIns="163284" tIns="81642" rIns="163284" bIns="81642"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2400300"/>
            <a:ext cx="16459200" cy="7063740"/>
          </a:xfrm>
          <a:prstGeom prst="rect">
            <a:avLst/>
          </a:prstGeom>
        </p:spPr>
        <p:txBody>
          <a:bodyPr vert="horz" lIns="163284" tIns="81642" rIns="163284" bIns="81642">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914400" y="9625013"/>
            <a:ext cx="4267200" cy="547688"/>
          </a:xfrm>
          <a:prstGeom prst="rect">
            <a:avLst/>
          </a:prstGeom>
        </p:spPr>
        <p:txBody>
          <a:bodyPr vert="horz" lIns="163284" tIns="81642" rIns="163284" bIns="81642" anchor="b"/>
          <a:lstStyle>
            <a:lvl1pPr algn="l" eaLnBrk="1" latinLnBrk="0" hangingPunct="1">
              <a:defRPr kumimoji="0" sz="2100">
                <a:solidFill>
                  <a:schemeClr val="tx1">
                    <a:shade val="50000"/>
                  </a:schemeClr>
                </a:solidFill>
              </a:defRPr>
            </a:lvl1pPr>
          </a:lstStyle>
          <a:p>
            <a:fld id="{1D8BD707-D9CF-40AE-B4C6-C98DA3205C09}" type="datetimeFigureOut">
              <a:rPr lang="en-US" smtClean="0"/>
              <a:pPr/>
              <a:t>7/9/2023</a:t>
            </a:fld>
            <a:endParaRPr lang="en-US"/>
          </a:p>
        </p:txBody>
      </p:sp>
      <p:sp>
        <p:nvSpPr>
          <p:cNvPr id="3" name="Footer Placeholder 2"/>
          <p:cNvSpPr>
            <a:spLocks noGrp="1"/>
          </p:cNvSpPr>
          <p:nvPr>
            <p:ph type="ftr" sz="quarter" idx="3"/>
          </p:nvPr>
        </p:nvSpPr>
        <p:spPr>
          <a:xfrm>
            <a:off x="6248400" y="9625013"/>
            <a:ext cx="5791200" cy="547688"/>
          </a:xfrm>
          <a:prstGeom prst="rect">
            <a:avLst/>
          </a:prstGeom>
        </p:spPr>
        <p:txBody>
          <a:bodyPr vert="horz" lIns="163284" tIns="81642" rIns="163284" bIns="81642" anchor="b"/>
          <a:lstStyle>
            <a:lvl1pPr algn="ctr" eaLnBrk="1" latinLnBrk="0" hangingPunct="1">
              <a:defRPr kumimoji="0" sz="21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15849600" y="9625013"/>
            <a:ext cx="1524000" cy="547688"/>
          </a:xfrm>
          <a:prstGeom prst="rect">
            <a:avLst/>
          </a:prstGeom>
        </p:spPr>
        <p:txBody>
          <a:bodyPr vert="horz" lIns="0" tIns="81642" rIns="0" bIns="81642" anchor="b"/>
          <a:lstStyle>
            <a:lvl1pPr algn="r" eaLnBrk="1" latinLnBrk="0" hangingPunct="1">
              <a:defRPr kumimoji="0" sz="2100">
                <a:solidFill>
                  <a:schemeClr val="tx1">
                    <a:shade val="50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73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979706" indent="-734780" algn="l" rtl="0" eaLnBrk="1" latinLnBrk="0" hangingPunct="1">
        <a:spcBef>
          <a:spcPct val="20000"/>
        </a:spcBef>
        <a:buClr>
          <a:schemeClr val="tx1">
            <a:shade val="95000"/>
          </a:schemeClr>
        </a:buClr>
        <a:buSzPct val="65000"/>
        <a:buFont typeface="Wingdings 2"/>
        <a:buChar char=""/>
        <a:defRPr kumimoji="0" sz="5000" kern="1200">
          <a:solidFill>
            <a:schemeClr val="tx1"/>
          </a:solidFill>
          <a:latin typeface="+mn-lt"/>
          <a:ea typeface="+mn-ea"/>
          <a:cs typeface="+mn-cs"/>
        </a:defRPr>
      </a:lvl1pPr>
      <a:lvl2pPr marL="1551202" indent="-506182" algn="l" rtl="0" eaLnBrk="1" latinLnBrk="0" hangingPunct="1">
        <a:spcBef>
          <a:spcPct val="20000"/>
        </a:spcBef>
        <a:buClr>
          <a:schemeClr val="tx1"/>
        </a:buClr>
        <a:buSzPct val="80000"/>
        <a:buFont typeface="Wingdings 2"/>
        <a:buChar char=""/>
        <a:defRPr kumimoji="0" sz="4300" kern="1200">
          <a:solidFill>
            <a:schemeClr val="tx1"/>
          </a:solidFill>
          <a:latin typeface="+mn-lt"/>
          <a:ea typeface="+mn-ea"/>
          <a:cs typeface="+mn-cs"/>
        </a:defRPr>
      </a:lvl2pPr>
      <a:lvl3pPr marL="2024727" indent="-408211" algn="l" rtl="0" eaLnBrk="1" latinLnBrk="0" hangingPunct="1">
        <a:spcBef>
          <a:spcPct val="20000"/>
        </a:spcBef>
        <a:buClr>
          <a:schemeClr val="tx1"/>
        </a:buClr>
        <a:buSzPct val="95000"/>
        <a:buFont typeface="Wingdings"/>
        <a:buChar char=""/>
        <a:defRPr kumimoji="0" sz="3900" kern="1200">
          <a:solidFill>
            <a:schemeClr val="tx1"/>
          </a:solidFill>
          <a:latin typeface="+mn-lt"/>
          <a:ea typeface="+mn-ea"/>
          <a:cs typeface="+mn-cs"/>
        </a:defRPr>
      </a:lvl3pPr>
      <a:lvl4pPr marL="2416609" indent="-326569" algn="l" rtl="0" eaLnBrk="1" latinLnBrk="0" hangingPunct="1">
        <a:spcBef>
          <a:spcPct val="20000"/>
        </a:spcBef>
        <a:buClr>
          <a:schemeClr val="tx1"/>
        </a:buClr>
        <a:buSzPct val="100000"/>
        <a:buFont typeface="Wingdings 3"/>
        <a:buChar char=""/>
        <a:defRPr kumimoji="0" sz="3600" kern="1200">
          <a:solidFill>
            <a:schemeClr val="tx1"/>
          </a:solidFill>
          <a:latin typeface="+mn-lt"/>
          <a:ea typeface="+mn-ea"/>
          <a:cs typeface="+mn-cs"/>
        </a:defRPr>
      </a:lvl4pPr>
      <a:lvl5pPr marL="2759506" indent="-326569" algn="l" rtl="0" eaLnBrk="1" latinLnBrk="0" hangingPunct="1">
        <a:spcBef>
          <a:spcPct val="20000"/>
        </a:spcBef>
        <a:buClr>
          <a:schemeClr val="tx1"/>
        </a:buClr>
        <a:buFont typeface="Wingdings 2"/>
        <a:buChar char=""/>
        <a:defRPr kumimoji="0" sz="3600" kern="1200">
          <a:solidFill>
            <a:schemeClr val="tx1"/>
          </a:solidFill>
          <a:latin typeface="+mn-lt"/>
          <a:ea typeface="+mn-ea"/>
          <a:cs typeface="+mn-cs"/>
        </a:defRPr>
      </a:lvl5pPr>
      <a:lvl6pPr marL="3151389" indent="-326569" algn="l" rtl="0" eaLnBrk="1" latinLnBrk="0" hangingPunct="1">
        <a:spcBef>
          <a:spcPct val="20000"/>
        </a:spcBef>
        <a:buClr>
          <a:schemeClr val="tx1"/>
        </a:buClr>
        <a:buFont typeface="Wingdings 3"/>
        <a:buChar char=""/>
        <a:defRPr kumimoji="0" sz="3200" kern="1200">
          <a:solidFill>
            <a:schemeClr val="tx1"/>
          </a:solidFill>
          <a:latin typeface="+mn-lt"/>
          <a:ea typeface="+mn-ea"/>
          <a:cs typeface="+mn-cs"/>
        </a:defRPr>
      </a:lvl6pPr>
      <a:lvl7pPr marL="3510615" indent="-326569" algn="l" rtl="0" eaLnBrk="1" latinLnBrk="0" hangingPunct="1">
        <a:spcBef>
          <a:spcPct val="20000"/>
        </a:spcBef>
        <a:buClr>
          <a:schemeClr val="tx1"/>
        </a:buClr>
        <a:buFont typeface="Wingdings 2"/>
        <a:buChar char=""/>
        <a:defRPr kumimoji="0" sz="2900" kern="1200">
          <a:solidFill>
            <a:schemeClr val="tx1"/>
          </a:solidFill>
          <a:latin typeface="+mn-lt"/>
          <a:ea typeface="+mn-ea"/>
          <a:cs typeface="+mn-cs"/>
        </a:defRPr>
      </a:lvl7pPr>
      <a:lvl8pPr marL="3869840" indent="-326569" algn="l" rtl="0" eaLnBrk="1" latinLnBrk="0" hangingPunct="1">
        <a:spcBef>
          <a:spcPct val="20000"/>
        </a:spcBef>
        <a:buClr>
          <a:schemeClr val="tx1"/>
        </a:buClr>
        <a:buFont typeface="Wingdings 2"/>
        <a:buChar char=""/>
        <a:defRPr kumimoji="0" sz="2500" kern="1200">
          <a:solidFill>
            <a:schemeClr val="tx1"/>
          </a:solidFill>
          <a:latin typeface="+mn-lt"/>
          <a:ea typeface="+mn-ea"/>
          <a:cs typeface="+mn-cs"/>
        </a:defRPr>
      </a:lvl8pPr>
      <a:lvl9pPr marL="4229066" indent="-326569" algn="l" rtl="0" eaLnBrk="1" latinLnBrk="0" hangingPunct="1">
        <a:spcBef>
          <a:spcPct val="20000"/>
        </a:spcBef>
        <a:buClr>
          <a:schemeClr val="tx1"/>
        </a:buClr>
        <a:buFont typeface="Wingdings 2"/>
        <a:buChar char=""/>
        <a:defRPr kumimoji="0" sz="25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816422" algn="l" rtl="0" eaLnBrk="1" latinLnBrk="0" hangingPunct="1">
        <a:defRPr kumimoji="0" kern="1200">
          <a:solidFill>
            <a:schemeClr val="tx1"/>
          </a:solidFill>
          <a:latin typeface="+mn-lt"/>
          <a:ea typeface="+mn-ea"/>
          <a:cs typeface="+mn-cs"/>
        </a:defRPr>
      </a:lvl2pPr>
      <a:lvl3pPr marL="1632844" algn="l" rtl="0" eaLnBrk="1" latinLnBrk="0" hangingPunct="1">
        <a:defRPr kumimoji="0" kern="1200">
          <a:solidFill>
            <a:schemeClr val="tx1"/>
          </a:solidFill>
          <a:latin typeface="+mn-lt"/>
          <a:ea typeface="+mn-ea"/>
          <a:cs typeface="+mn-cs"/>
        </a:defRPr>
      </a:lvl3pPr>
      <a:lvl4pPr marL="2449266" algn="l" rtl="0" eaLnBrk="1" latinLnBrk="0" hangingPunct="1">
        <a:defRPr kumimoji="0" kern="1200">
          <a:solidFill>
            <a:schemeClr val="tx1"/>
          </a:solidFill>
          <a:latin typeface="+mn-lt"/>
          <a:ea typeface="+mn-ea"/>
          <a:cs typeface="+mn-cs"/>
        </a:defRPr>
      </a:lvl4pPr>
      <a:lvl5pPr marL="3265688" algn="l" rtl="0" eaLnBrk="1" latinLnBrk="0" hangingPunct="1">
        <a:defRPr kumimoji="0" kern="1200">
          <a:solidFill>
            <a:schemeClr val="tx1"/>
          </a:solidFill>
          <a:latin typeface="+mn-lt"/>
          <a:ea typeface="+mn-ea"/>
          <a:cs typeface="+mn-cs"/>
        </a:defRPr>
      </a:lvl5pPr>
      <a:lvl6pPr marL="4082110" algn="l" rtl="0" eaLnBrk="1" latinLnBrk="0" hangingPunct="1">
        <a:defRPr kumimoji="0" kern="1200">
          <a:solidFill>
            <a:schemeClr val="tx1"/>
          </a:solidFill>
          <a:latin typeface="+mn-lt"/>
          <a:ea typeface="+mn-ea"/>
          <a:cs typeface="+mn-cs"/>
        </a:defRPr>
      </a:lvl6pPr>
      <a:lvl7pPr marL="4898532" algn="l" rtl="0" eaLnBrk="1" latinLnBrk="0" hangingPunct="1">
        <a:defRPr kumimoji="0" kern="1200">
          <a:solidFill>
            <a:schemeClr val="tx1"/>
          </a:solidFill>
          <a:latin typeface="+mn-lt"/>
          <a:ea typeface="+mn-ea"/>
          <a:cs typeface="+mn-cs"/>
        </a:defRPr>
      </a:lvl7pPr>
      <a:lvl8pPr marL="5714954" algn="l" rtl="0" eaLnBrk="1" latinLnBrk="0" hangingPunct="1">
        <a:defRPr kumimoji="0" kern="1200">
          <a:solidFill>
            <a:schemeClr val="tx1"/>
          </a:solidFill>
          <a:latin typeface="+mn-lt"/>
          <a:ea typeface="+mn-ea"/>
          <a:cs typeface="+mn-cs"/>
        </a:defRPr>
      </a:lvl8pPr>
      <a:lvl9pPr marL="6531376"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3.png"/><Relationship Id="rId7" Type="http://schemas.openxmlformats.org/officeDocument/2006/relationships/image" Target="../media/image5.jpeg"/><Relationship Id="rId12" Type="http://schemas.openxmlformats.org/officeDocument/2006/relationships/image" Target="../media/image11.sv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9.png"/><Relationship Id="rId5" Type="http://schemas.openxmlformats.org/officeDocument/2006/relationships/image" Target="../media/image4.png"/><Relationship Id="rId10" Type="http://schemas.openxmlformats.org/officeDocument/2006/relationships/image" Target="../media/image8.jpeg"/><Relationship Id="rId4" Type="http://schemas.openxmlformats.org/officeDocument/2006/relationships/image" Target="../media/image3.sv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14.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3.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16.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3.sv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18.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3.sv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23.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3.sv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37.sv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41.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9.sv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3.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8.svg"/><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332" b="7332"/>
          <a:stretch>
            <a:fillRect/>
          </a:stretch>
        </p:blipFill>
        <p:spPr>
          <a:xfrm>
            <a:off x="0" y="0"/>
            <a:ext cx="18288000" cy="10287000"/>
          </a:xfrm>
          <a:prstGeom prst="rect">
            <a:avLst/>
          </a:prstGeom>
        </p:spPr>
      </p:pic>
      <p:sp>
        <p:nvSpPr>
          <p:cNvPr id="3" name="Freeform 3"/>
          <p:cNvSpPr/>
          <p:nvPr/>
        </p:nvSpPr>
        <p:spPr>
          <a:xfrm>
            <a:off x="-1662381" y="-1541003"/>
            <a:ext cx="5580451" cy="6488896"/>
          </a:xfrm>
          <a:custGeom>
            <a:avLst/>
            <a:gdLst/>
            <a:ahLst/>
            <a:cxnLst/>
            <a:rect l="l" t="t" r="r" b="b"/>
            <a:pathLst>
              <a:path w="5580451" h="6488896">
                <a:moveTo>
                  <a:pt x="0" y="0"/>
                </a:moveTo>
                <a:lnTo>
                  <a:pt x="5580451" y="0"/>
                </a:lnTo>
                <a:lnTo>
                  <a:pt x="5580451" y="6488897"/>
                </a:lnTo>
                <a:lnTo>
                  <a:pt x="0" y="6488897"/>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flipH="1" flipV="1">
            <a:off x="14289835" y="5606443"/>
            <a:ext cx="6074080" cy="7062884"/>
          </a:xfrm>
          <a:custGeom>
            <a:avLst/>
            <a:gdLst/>
            <a:ahLst/>
            <a:cxnLst/>
            <a:rect l="l" t="t" r="r" b="b"/>
            <a:pathLst>
              <a:path w="6074080" h="7062884">
                <a:moveTo>
                  <a:pt x="6074080" y="7062884"/>
                </a:moveTo>
                <a:lnTo>
                  <a:pt x="0" y="7062884"/>
                </a:lnTo>
                <a:lnTo>
                  <a:pt x="0" y="0"/>
                </a:lnTo>
                <a:lnTo>
                  <a:pt x="6074080" y="0"/>
                </a:lnTo>
                <a:lnTo>
                  <a:pt x="6074080" y="7062884"/>
                </a:lnTo>
                <a:close/>
              </a:path>
            </a:pathLst>
          </a:custGeom>
          <a:blipFill>
            <a:blip r:embed="rId3">
              <a:extLst>
                <a:ext uri="{96DAC541-7B7A-43D3-8B79-37D633B846F1}">
                  <asvg:svgBlip xmlns:asvg="http://schemas.microsoft.com/office/drawing/2016/SVG/main" xmlns="" r:embed="rId4"/>
                </a:ext>
              </a:extLst>
            </a:blip>
            <a:stretch>
              <a:fillRect/>
            </a:stretch>
          </a:blipFill>
        </p:spPr>
      </p:sp>
      <p:grpSp>
        <p:nvGrpSpPr>
          <p:cNvPr id="5" name="Group 5"/>
          <p:cNvGrpSpPr/>
          <p:nvPr/>
        </p:nvGrpSpPr>
        <p:grpSpPr>
          <a:xfrm rot="-5400000">
            <a:off x="-2430182" y="7712081"/>
            <a:ext cx="4310406" cy="1361950"/>
            <a:chOff x="0" y="0"/>
            <a:chExt cx="1135251" cy="358703"/>
          </a:xfrm>
        </p:grpSpPr>
        <p:sp>
          <p:nvSpPr>
            <p:cNvPr id="6" name="Freeform 6"/>
            <p:cNvSpPr/>
            <p:nvPr/>
          </p:nvSpPr>
          <p:spPr>
            <a:xfrm>
              <a:off x="0" y="0"/>
              <a:ext cx="1135251" cy="358703"/>
            </a:xfrm>
            <a:custGeom>
              <a:avLst/>
              <a:gdLst/>
              <a:ahLst/>
              <a:cxnLst/>
              <a:rect l="l" t="t" r="r" b="b"/>
              <a:pathLst>
                <a:path w="1135251" h="358703">
                  <a:moveTo>
                    <a:pt x="1135251" y="0"/>
                  </a:moveTo>
                  <a:lnTo>
                    <a:pt x="0" y="0"/>
                  </a:lnTo>
                  <a:lnTo>
                    <a:pt x="101600" y="179351"/>
                  </a:lnTo>
                  <a:lnTo>
                    <a:pt x="0" y="358703"/>
                  </a:lnTo>
                  <a:lnTo>
                    <a:pt x="1135251" y="358703"/>
                  </a:lnTo>
                  <a:lnTo>
                    <a:pt x="1033651" y="179351"/>
                  </a:lnTo>
                  <a:lnTo>
                    <a:pt x="1135251" y="0"/>
                  </a:lnTo>
                  <a:close/>
                </a:path>
              </a:pathLst>
            </a:custGeom>
            <a:solidFill>
              <a:srgbClr val="FFFFFF"/>
            </a:solidFill>
          </p:spPr>
        </p:sp>
        <p:sp>
          <p:nvSpPr>
            <p:cNvPr id="7" name="TextBox 7"/>
            <p:cNvSpPr txBox="1"/>
            <p:nvPr/>
          </p:nvSpPr>
          <p:spPr>
            <a:xfrm>
              <a:off x="88900" y="-38100"/>
              <a:ext cx="635000" cy="44450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rot="-5400000">
            <a:off x="16517006" y="1189716"/>
            <a:ext cx="4310406" cy="1557953"/>
            <a:chOff x="0" y="0"/>
            <a:chExt cx="1135251" cy="410325"/>
          </a:xfrm>
        </p:grpSpPr>
        <p:sp>
          <p:nvSpPr>
            <p:cNvPr id="9" name="Freeform 9"/>
            <p:cNvSpPr/>
            <p:nvPr/>
          </p:nvSpPr>
          <p:spPr>
            <a:xfrm>
              <a:off x="0" y="0"/>
              <a:ext cx="1135251" cy="410325"/>
            </a:xfrm>
            <a:custGeom>
              <a:avLst/>
              <a:gdLst/>
              <a:ahLst/>
              <a:cxnLst/>
              <a:rect l="l" t="t" r="r" b="b"/>
              <a:pathLst>
                <a:path w="1135251" h="410325">
                  <a:moveTo>
                    <a:pt x="1135251" y="0"/>
                  </a:moveTo>
                  <a:lnTo>
                    <a:pt x="0" y="0"/>
                  </a:lnTo>
                  <a:lnTo>
                    <a:pt x="101600" y="205162"/>
                  </a:lnTo>
                  <a:lnTo>
                    <a:pt x="0" y="410325"/>
                  </a:lnTo>
                  <a:lnTo>
                    <a:pt x="1135251" y="410325"/>
                  </a:lnTo>
                  <a:lnTo>
                    <a:pt x="1033651" y="205162"/>
                  </a:lnTo>
                  <a:lnTo>
                    <a:pt x="1135251" y="0"/>
                  </a:lnTo>
                  <a:close/>
                </a:path>
              </a:pathLst>
            </a:custGeom>
            <a:solidFill>
              <a:srgbClr val="FFFFFF"/>
            </a:solidFill>
          </p:spPr>
        </p:sp>
        <p:sp>
          <p:nvSpPr>
            <p:cNvPr id="10" name="TextBox 10"/>
            <p:cNvSpPr txBox="1"/>
            <p:nvPr/>
          </p:nvSpPr>
          <p:spPr>
            <a:xfrm>
              <a:off x="88900" y="-38100"/>
              <a:ext cx="635000" cy="444500"/>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flipH="1">
            <a:off x="6600065" y="9579988"/>
            <a:ext cx="5600094" cy="707012"/>
          </a:xfrm>
          <a:custGeom>
            <a:avLst/>
            <a:gdLst/>
            <a:ahLst/>
            <a:cxnLst/>
            <a:rect l="l" t="t" r="r" b="b"/>
            <a:pathLst>
              <a:path w="5600094" h="707012">
                <a:moveTo>
                  <a:pt x="5600094" y="0"/>
                </a:moveTo>
                <a:lnTo>
                  <a:pt x="0" y="0"/>
                </a:lnTo>
                <a:lnTo>
                  <a:pt x="0" y="707012"/>
                </a:lnTo>
                <a:lnTo>
                  <a:pt x="5600094" y="707012"/>
                </a:lnTo>
                <a:lnTo>
                  <a:pt x="5600094"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2" name="Freeform 12"/>
          <p:cNvSpPr/>
          <p:nvPr/>
        </p:nvSpPr>
        <p:spPr>
          <a:xfrm flipH="1">
            <a:off x="6600065" y="0"/>
            <a:ext cx="5600094" cy="707012"/>
          </a:xfrm>
          <a:custGeom>
            <a:avLst/>
            <a:gdLst/>
            <a:ahLst/>
            <a:cxnLst/>
            <a:rect l="l" t="t" r="r" b="b"/>
            <a:pathLst>
              <a:path w="5600094" h="707012">
                <a:moveTo>
                  <a:pt x="5600094" y="0"/>
                </a:moveTo>
                <a:lnTo>
                  <a:pt x="0" y="0"/>
                </a:lnTo>
                <a:lnTo>
                  <a:pt x="0" y="707012"/>
                </a:lnTo>
                <a:lnTo>
                  <a:pt x="5600094" y="707012"/>
                </a:lnTo>
                <a:lnTo>
                  <a:pt x="5600094" y="0"/>
                </a:lnTo>
                <a:close/>
              </a:path>
            </a:pathLst>
          </a:custGeom>
          <a:blipFill>
            <a:blip r:embed="rId5">
              <a:extLst>
                <a:ext uri="{96DAC541-7B7A-43D3-8B79-37D633B846F1}">
                  <asvg:svgBlip xmlns:asvg="http://schemas.microsoft.com/office/drawing/2016/SVG/main" xmlns="" r:embed="rId6"/>
                </a:ext>
              </a:extLst>
            </a:blip>
            <a:stretch>
              <a:fillRect/>
            </a:stretch>
          </a:blipFill>
        </p:spPr>
      </p:sp>
      <p:grpSp>
        <p:nvGrpSpPr>
          <p:cNvPr id="13" name="Group 13"/>
          <p:cNvGrpSpPr>
            <a:grpSpLocks noChangeAspect="1"/>
          </p:cNvGrpSpPr>
          <p:nvPr/>
        </p:nvGrpSpPr>
        <p:grpSpPr>
          <a:xfrm>
            <a:off x="1710192" y="875023"/>
            <a:ext cx="1913315" cy="1656844"/>
            <a:chOff x="0" y="0"/>
            <a:chExt cx="4282440" cy="3708400"/>
          </a:xfrm>
        </p:grpSpPr>
        <p:sp>
          <p:nvSpPr>
            <p:cNvPr id="14" name="Freeform 14"/>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7"/>
              <a:stretch>
                <a:fillRect l="-19138" r="-19138"/>
              </a:stretch>
            </a:blipFill>
          </p:spPr>
        </p:sp>
      </p:grpSp>
      <p:grpSp>
        <p:nvGrpSpPr>
          <p:cNvPr id="15" name="Group 15"/>
          <p:cNvGrpSpPr>
            <a:grpSpLocks noChangeAspect="1"/>
          </p:cNvGrpSpPr>
          <p:nvPr/>
        </p:nvGrpSpPr>
        <p:grpSpPr>
          <a:xfrm>
            <a:off x="1710192" y="3002928"/>
            <a:ext cx="1913315" cy="1656844"/>
            <a:chOff x="0" y="0"/>
            <a:chExt cx="4282440" cy="3708400"/>
          </a:xfrm>
        </p:grpSpPr>
        <p:sp>
          <p:nvSpPr>
            <p:cNvPr id="16" name="Freeform 16"/>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8"/>
              <a:stretch>
                <a:fillRect l="-19138" r="-19138"/>
              </a:stretch>
            </a:blipFill>
          </p:spPr>
        </p:sp>
      </p:grpSp>
      <p:grpSp>
        <p:nvGrpSpPr>
          <p:cNvPr id="17" name="Group 17"/>
          <p:cNvGrpSpPr>
            <a:grpSpLocks noChangeAspect="1"/>
          </p:cNvGrpSpPr>
          <p:nvPr/>
        </p:nvGrpSpPr>
        <p:grpSpPr>
          <a:xfrm>
            <a:off x="-117398" y="1930701"/>
            <a:ext cx="1913315" cy="1656844"/>
            <a:chOff x="0" y="0"/>
            <a:chExt cx="4282440" cy="3708400"/>
          </a:xfrm>
        </p:grpSpPr>
        <p:sp>
          <p:nvSpPr>
            <p:cNvPr id="18" name="Freeform 18"/>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9"/>
              <a:stretch>
                <a:fillRect l="-14865" r="-14865"/>
              </a:stretch>
            </a:blipFill>
          </p:spPr>
        </p:sp>
      </p:grpSp>
      <p:grpSp>
        <p:nvGrpSpPr>
          <p:cNvPr id="19" name="Group 19"/>
          <p:cNvGrpSpPr>
            <a:grpSpLocks noChangeAspect="1"/>
          </p:cNvGrpSpPr>
          <p:nvPr/>
        </p:nvGrpSpPr>
        <p:grpSpPr>
          <a:xfrm>
            <a:off x="-117398" y="-121410"/>
            <a:ext cx="1913315" cy="1656844"/>
            <a:chOff x="0" y="0"/>
            <a:chExt cx="4282440" cy="3708400"/>
          </a:xfrm>
        </p:grpSpPr>
        <p:sp>
          <p:nvSpPr>
            <p:cNvPr id="20" name="Freeform 20"/>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10"/>
              <a:stretch>
                <a:fillRect l="-14926" r="-14926"/>
              </a:stretch>
            </a:blipFill>
          </p:spPr>
        </p:sp>
      </p:grpSp>
      <p:sp>
        <p:nvSpPr>
          <p:cNvPr id="21" name="Freeform 21"/>
          <p:cNvSpPr/>
          <p:nvPr/>
        </p:nvSpPr>
        <p:spPr>
          <a:xfrm>
            <a:off x="15220756" y="1249052"/>
            <a:ext cx="1599397" cy="1349491"/>
          </a:xfrm>
          <a:custGeom>
            <a:avLst/>
            <a:gdLst/>
            <a:ahLst/>
            <a:cxnLst/>
            <a:rect l="l" t="t" r="r" b="b"/>
            <a:pathLst>
              <a:path w="1599397" h="1349491">
                <a:moveTo>
                  <a:pt x="0" y="0"/>
                </a:moveTo>
                <a:lnTo>
                  <a:pt x="1599397" y="0"/>
                </a:lnTo>
                <a:lnTo>
                  <a:pt x="1599397" y="1349491"/>
                </a:lnTo>
                <a:lnTo>
                  <a:pt x="0" y="1349491"/>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23" name="TextBox 23"/>
          <p:cNvSpPr txBox="1"/>
          <p:nvPr/>
        </p:nvSpPr>
        <p:spPr>
          <a:xfrm>
            <a:off x="3876921" y="2450848"/>
            <a:ext cx="10412914" cy="1968595"/>
          </a:xfrm>
          <a:prstGeom prst="rect">
            <a:avLst/>
          </a:prstGeom>
        </p:spPr>
        <p:txBody>
          <a:bodyPr lIns="0" tIns="0" rIns="0" bIns="0" rtlCol="0" anchor="t">
            <a:spAutoFit/>
          </a:bodyPr>
          <a:lstStyle/>
          <a:p>
            <a:pPr algn="ctr">
              <a:lnSpc>
                <a:spcPts val="15984"/>
              </a:lnSpc>
            </a:pPr>
            <a:r>
              <a:rPr lang="en-US" sz="11417">
                <a:solidFill>
                  <a:srgbClr val="FFDE59"/>
                </a:solidFill>
                <a:latin typeface="Roboto Condensed Bold"/>
              </a:rPr>
              <a:t>INFORMATION &amp;</a:t>
            </a:r>
          </a:p>
        </p:txBody>
      </p:sp>
      <p:sp>
        <p:nvSpPr>
          <p:cNvPr id="24" name="TextBox 24"/>
          <p:cNvSpPr txBox="1"/>
          <p:nvPr/>
        </p:nvSpPr>
        <p:spPr>
          <a:xfrm>
            <a:off x="1981234" y="4044902"/>
            <a:ext cx="14837755" cy="1968595"/>
          </a:xfrm>
          <a:prstGeom prst="rect">
            <a:avLst/>
          </a:prstGeom>
        </p:spPr>
        <p:txBody>
          <a:bodyPr lIns="0" tIns="0" rIns="0" bIns="0" rtlCol="0" anchor="t">
            <a:spAutoFit/>
          </a:bodyPr>
          <a:lstStyle/>
          <a:p>
            <a:pPr algn="ctr">
              <a:lnSpc>
                <a:spcPts val="15984"/>
              </a:lnSpc>
            </a:pPr>
            <a:r>
              <a:rPr lang="en-US" sz="11417">
                <a:solidFill>
                  <a:srgbClr val="FFDE59"/>
                </a:solidFill>
                <a:latin typeface="Roboto Condensed Bold"/>
              </a:rPr>
              <a:t>COMMUNICATION </a:t>
            </a:r>
          </a:p>
        </p:txBody>
      </p:sp>
      <p:sp>
        <p:nvSpPr>
          <p:cNvPr id="25" name="TextBox 25"/>
          <p:cNvSpPr txBox="1"/>
          <p:nvPr/>
        </p:nvSpPr>
        <p:spPr>
          <a:xfrm>
            <a:off x="3918070" y="5354537"/>
            <a:ext cx="10412914" cy="1968595"/>
          </a:xfrm>
          <a:prstGeom prst="rect">
            <a:avLst/>
          </a:prstGeom>
        </p:spPr>
        <p:txBody>
          <a:bodyPr lIns="0" tIns="0" rIns="0" bIns="0" rtlCol="0" anchor="t">
            <a:spAutoFit/>
          </a:bodyPr>
          <a:lstStyle/>
          <a:p>
            <a:pPr algn="ctr">
              <a:lnSpc>
                <a:spcPts val="15984"/>
              </a:lnSpc>
            </a:pPr>
            <a:r>
              <a:rPr lang="en-US" sz="11417">
                <a:solidFill>
                  <a:srgbClr val="FFDE59"/>
                </a:solidFill>
                <a:latin typeface="Roboto Condensed Bold"/>
              </a:rPr>
              <a:t>TECHNOLOGY </a:t>
            </a:r>
          </a:p>
        </p:txBody>
      </p:sp>
      <p:sp>
        <p:nvSpPr>
          <p:cNvPr id="26" name="TextBox 26"/>
          <p:cNvSpPr txBox="1"/>
          <p:nvPr/>
        </p:nvSpPr>
        <p:spPr>
          <a:xfrm>
            <a:off x="1478942" y="7882176"/>
            <a:ext cx="4289130" cy="659809"/>
          </a:xfrm>
          <a:prstGeom prst="rect">
            <a:avLst/>
          </a:prstGeom>
        </p:spPr>
        <p:txBody>
          <a:bodyPr lIns="0" tIns="0" rIns="0" bIns="0" rtlCol="0" anchor="t">
            <a:spAutoFit/>
          </a:bodyPr>
          <a:lstStyle/>
          <a:p>
            <a:pPr algn="ctr">
              <a:lnSpc>
                <a:spcPts val="5365"/>
              </a:lnSpc>
            </a:pPr>
            <a:r>
              <a:rPr lang="en-US" sz="3832">
                <a:solidFill>
                  <a:srgbClr val="FFFFFF"/>
                </a:solidFill>
                <a:latin typeface="Open Sans"/>
              </a:rPr>
              <a:t>Persentation by</a:t>
            </a:r>
          </a:p>
        </p:txBody>
      </p:sp>
      <p:sp>
        <p:nvSpPr>
          <p:cNvPr id="27" name="TextBox 27"/>
          <p:cNvSpPr txBox="1"/>
          <p:nvPr/>
        </p:nvSpPr>
        <p:spPr>
          <a:xfrm>
            <a:off x="-726278" y="8525273"/>
            <a:ext cx="8699569" cy="659861"/>
          </a:xfrm>
          <a:prstGeom prst="rect">
            <a:avLst/>
          </a:prstGeom>
        </p:spPr>
        <p:txBody>
          <a:bodyPr lIns="0" tIns="0" rIns="0" bIns="0" rtlCol="0" anchor="t">
            <a:spAutoFit/>
          </a:bodyPr>
          <a:lstStyle/>
          <a:p>
            <a:pPr algn="ctr">
              <a:lnSpc>
                <a:spcPts val="5533"/>
              </a:lnSpc>
            </a:pPr>
            <a:r>
              <a:rPr lang="en-US" sz="3952" dirty="0" err="1" smtClean="0">
                <a:solidFill>
                  <a:srgbClr val="FFFFFF"/>
                </a:solidFill>
                <a:latin typeface="Open Sans Bold"/>
              </a:rPr>
              <a:t>Chandrakala</a:t>
            </a:r>
            <a:r>
              <a:rPr lang="en-US" sz="3952" dirty="0" smtClean="0">
                <a:solidFill>
                  <a:srgbClr val="FFFFFF"/>
                </a:solidFill>
                <a:latin typeface="Open Sans Bold"/>
              </a:rPr>
              <a:t> </a:t>
            </a:r>
            <a:r>
              <a:rPr lang="en-US" sz="3952" dirty="0" err="1" smtClean="0">
                <a:solidFill>
                  <a:srgbClr val="FFFFFF"/>
                </a:solidFill>
                <a:latin typeface="Open Sans Bold"/>
              </a:rPr>
              <a:t>Dawadi</a:t>
            </a:r>
            <a:r>
              <a:rPr lang="en-US" sz="3952" dirty="0" smtClean="0">
                <a:solidFill>
                  <a:srgbClr val="FFFFFF"/>
                </a:solidFill>
                <a:latin typeface="Open Sans Bold"/>
              </a:rPr>
              <a:t> </a:t>
            </a:r>
            <a:r>
              <a:rPr lang="en-US" sz="3952" dirty="0" smtClean="0">
                <a:solidFill>
                  <a:srgbClr val="FFFFFF"/>
                </a:solidFill>
                <a:latin typeface="Open Sans Bold"/>
              </a:rPr>
              <a:t> </a:t>
            </a:r>
            <a:endParaRPr lang="en-US" sz="3952" dirty="0">
              <a:solidFill>
                <a:srgbClr val="FFFFFF"/>
              </a:solidFill>
              <a:latin typeface="Open Sans Bold"/>
            </a:endParaRPr>
          </a:p>
        </p:txBody>
      </p:sp>
      <p:sp>
        <p:nvSpPr>
          <p:cNvPr id="28" name="TextBox 28"/>
          <p:cNvSpPr txBox="1"/>
          <p:nvPr/>
        </p:nvSpPr>
        <p:spPr>
          <a:xfrm>
            <a:off x="7126219" y="617848"/>
            <a:ext cx="2764235" cy="2295646"/>
          </a:xfrm>
          <a:prstGeom prst="rect">
            <a:avLst/>
          </a:prstGeom>
        </p:spPr>
        <p:txBody>
          <a:bodyPr lIns="0" tIns="0" rIns="0" bIns="0" rtlCol="0" anchor="t">
            <a:spAutoFit/>
          </a:bodyPr>
          <a:lstStyle/>
          <a:p>
            <a:pPr algn="ctr">
              <a:lnSpc>
                <a:spcPts val="18819"/>
              </a:lnSpc>
            </a:pPr>
            <a:r>
              <a:rPr lang="en-US" sz="13442">
                <a:solidFill>
                  <a:srgbClr val="FFFFFF"/>
                </a:solidFill>
                <a:latin typeface="Canva Sans Bold"/>
              </a:rPr>
              <a:t>ICT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TextBox 2"/>
          <p:cNvSpPr txBox="1"/>
          <p:nvPr/>
        </p:nvSpPr>
        <p:spPr>
          <a:xfrm>
            <a:off x="9204270" y="1961383"/>
            <a:ext cx="7322748" cy="963930"/>
          </a:xfrm>
          <a:prstGeom prst="rect">
            <a:avLst/>
          </a:prstGeom>
        </p:spPr>
        <p:txBody>
          <a:bodyPr lIns="0" tIns="0" rIns="0" bIns="0" rtlCol="0" anchor="t">
            <a:spAutoFit/>
          </a:bodyPr>
          <a:lstStyle/>
          <a:p>
            <a:pPr algn="l">
              <a:lnSpc>
                <a:spcPts val="8400"/>
              </a:lnSpc>
            </a:pPr>
            <a:r>
              <a:rPr lang="en-US" sz="4200">
                <a:solidFill>
                  <a:srgbClr val="FFFFFF"/>
                </a:solidFill>
                <a:latin typeface="Open Sans"/>
              </a:rPr>
              <a:t>Telecommunication</a:t>
            </a:r>
          </a:p>
        </p:txBody>
      </p:sp>
      <p:grpSp>
        <p:nvGrpSpPr>
          <p:cNvPr id="3" name="Group 3"/>
          <p:cNvGrpSpPr/>
          <p:nvPr/>
        </p:nvGrpSpPr>
        <p:grpSpPr>
          <a:xfrm>
            <a:off x="7788453" y="2191841"/>
            <a:ext cx="771999" cy="771999"/>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sp>
      </p:grpSp>
      <p:sp>
        <p:nvSpPr>
          <p:cNvPr id="5" name="TextBox 5"/>
          <p:cNvSpPr txBox="1"/>
          <p:nvPr/>
        </p:nvSpPr>
        <p:spPr>
          <a:xfrm>
            <a:off x="7901847" y="2181410"/>
            <a:ext cx="545211" cy="669036"/>
          </a:xfrm>
          <a:prstGeom prst="rect">
            <a:avLst/>
          </a:prstGeom>
        </p:spPr>
        <p:txBody>
          <a:bodyPr lIns="0" tIns="0" rIns="0" bIns="0" rtlCol="0" anchor="t">
            <a:spAutoFit/>
          </a:bodyPr>
          <a:lstStyle/>
          <a:p>
            <a:pPr algn="ctr">
              <a:lnSpc>
                <a:spcPts val="5652"/>
              </a:lnSpc>
            </a:pPr>
            <a:r>
              <a:rPr lang="en-US" sz="3600">
                <a:solidFill>
                  <a:srgbClr val="060B1A"/>
                </a:solidFill>
                <a:latin typeface="Open Sans Bold"/>
              </a:rPr>
              <a:t>1</a:t>
            </a:r>
          </a:p>
        </p:txBody>
      </p:sp>
      <p:sp>
        <p:nvSpPr>
          <p:cNvPr id="6" name="TextBox 6"/>
          <p:cNvSpPr txBox="1"/>
          <p:nvPr/>
        </p:nvSpPr>
        <p:spPr>
          <a:xfrm>
            <a:off x="9204270" y="3243451"/>
            <a:ext cx="7322748" cy="963930"/>
          </a:xfrm>
          <a:prstGeom prst="rect">
            <a:avLst/>
          </a:prstGeom>
        </p:spPr>
        <p:txBody>
          <a:bodyPr lIns="0" tIns="0" rIns="0" bIns="0" rtlCol="0" anchor="t">
            <a:spAutoFit/>
          </a:bodyPr>
          <a:lstStyle/>
          <a:p>
            <a:pPr marL="0" lvl="1" indent="0" algn="l">
              <a:lnSpc>
                <a:spcPts val="8400"/>
              </a:lnSpc>
              <a:spcBef>
                <a:spcPct val="0"/>
              </a:spcBef>
            </a:pPr>
            <a:r>
              <a:rPr lang="en-US" sz="4200">
                <a:solidFill>
                  <a:srgbClr val="FFFFFF"/>
                </a:solidFill>
                <a:latin typeface="Open Sans"/>
              </a:rPr>
              <a:t>Role of Artificial Satellite </a:t>
            </a:r>
          </a:p>
        </p:txBody>
      </p:sp>
      <p:grpSp>
        <p:nvGrpSpPr>
          <p:cNvPr id="7" name="Group 7"/>
          <p:cNvGrpSpPr/>
          <p:nvPr/>
        </p:nvGrpSpPr>
        <p:grpSpPr>
          <a:xfrm>
            <a:off x="7788453" y="3471682"/>
            <a:ext cx="771999" cy="771999"/>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sp>
      </p:grpSp>
      <p:sp>
        <p:nvSpPr>
          <p:cNvPr id="9" name="TextBox 9"/>
          <p:cNvSpPr txBox="1"/>
          <p:nvPr/>
        </p:nvSpPr>
        <p:spPr>
          <a:xfrm>
            <a:off x="7901847" y="3461251"/>
            <a:ext cx="545211" cy="669036"/>
          </a:xfrm>
          <a:prstGeom prst="rect">
            <a:avLst/>
          </a:prstGeom>
        </p:spPr>
        <p:txBody>
          <a:bodyPr lIns="0" tIns="0" rIns="0" bIns="0" rtlCol="0" anchor="t">
            <a:spAutoFit/>
          </a:bodyPr>
          <a:lstStyle/>
          <a:p>
            <a:pPr marL="0" lvl="1" indent="0" algn="ctr">
              <a:lnSpc>
                <a:spcPts val="5652"/>
              </a:lnSpc>
              <a:spcBef>
                <a:spcPct val="0"/>
              </a:spcBef>
            </a:pPr>
            <a:r>
              <a:rPr lang="en-US" sz="3600" u="none">
                <a:solidFill>
                  <a:srgbClr val="060B1A"/>
                </a:solidFill>
                <a:latin typeface="Open Sans Bold"/>
              </a:rPr>
              <a:t>2</a:t>
            </a:r>
          </a:p>
        </p:txBody>
      </p:sp>
      <p:sp>
        <p:nvSpPr>
          <p:cNvPr id="10" name="TextBox 10"/>
          <p:cNvSpPr txBox="1"/>
          <p:nvPr/>
        </p:nvSpPr>
        <p:spPr>
          <a:xfrm>
            <a:off x="9204270" y="5807588"/>
            <a:ext cx="7322748" cy="963930"/>
          </a:xfrm>
          <a:prstGeom prst="rect">
            <a:avLst/>
          </a:prstGeom>
        </p:spPr>
        <p:txBody>
          <a:bodyPr lIns="0" tIns="0" rIns="0" bIns="0" rtlCol="0" anchor="t">
            <a:spAutoFit/>
          </a:bodyPr>
          <a:lstStyle/>
          <a:p>
            <a:pPr marL="0" lvl="1" indent="0" algn="l">
              <a:lnSpc>
                <a:spcPts val="8400"/>
              </a:lnSpc>
              <a:spcBef>
                <a:spcPct val="0"/>
              </a:spcBef>
            </a:pPr>
            <a:r>
              <a:rPr lang="en-US" sz="4200">
                <a:solidFill>
                  <a:srgbClr val="FFFFFF"/>
                </a:solidFill>
                <a:latin typeface="Open Sans"/>
              </a:rPr>
              <a:t>Online security </a:t>
            </a:r>
          </a:p>
        </p:txBody>
      </p:sp>
      <p:grpSp>
        <p:nvGrpSpPr>
          <p:cNvPr id="11" name="Group 11"/>
          <p:cNvGrpSpPr/>
          <p:nvPr/>
        </p:nvGrpSpPr>
        <p:grpSpPr>
          <a:xfrm>
            <a:off x="7788453" y="6031363"/>
            <a:ext cx="771999" cy="771999"/>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sp>
      </p:grpSp>
      <p:sp>
        <p:nvSpPr>
          <p:cNvPr id="13" name="TextBox 13"/>
          <p:cNvSpPr txBox="1"/>
          <p:nvPr/>
        </p:nvSpPr>
        <p:spPr>
          <a:xfrm>
            <a:off x="7901847" y="6020932"/>
            <a:ext cx="545211" cy="669036"/>
          </a:xfrm>
          <a:prstGeom prst="rect">
            <a:avLst/>
          </a:prstGeom>
        </p:spPr>
        <p:txBody>
          <a:bodyPr lIns="0" tIns="0" rIns="0" bIns="0" rtlCol="0" anchor="t">
            <a:spAutoFit/>
          </a:bodyPr>
          <a:lstStyle/>
          <a:p>
            <a:pPr marL="0" lvl="1" indent="0" algn="ctr">
              <a:lnSpc>
                <a:spcPts val="5652"/>
              </a:lnSpc>
              <a:spcBef>
                <a:spcPct val="0"/>
              </a:spcBef>
            </a:pPr>
            <a:r>
              <a:rPr lang="en-US" sz="3600" u="none">
                <a:solidFill>
                  <a:srgbClr val="060B1A"/>
                </a:solidFill>
                <a:latin typeface="Open Sans Bold"/>
              </a:rPr>
              <a:t>4</a:t>
            </a:r>
          </a:p>
        </p:txBody>
      </p:sp>
      <p:sp>
        <p:nvSpPr>
          <p:cNvPr id="14" name="TextBox 14"/>
          <p:cNvSpPr txBox="1"/>
          <p:nvPr/>
        </p:nvSpPr>
        <p:spPr>
          <a:xfrm>
            <a:off x="9204270" y="4525519"/>
            <a:ext cx="7322748" cy="963930"/>
          </a:xfrm>
          <a:prstGeom prst="rect">
            <a:avLst/>
          </a:prstGeom>
        </p:spPr>
        <p:txBody>
          <a:bodyPr lIns="0" tIns="0" rIns="0" bIns="0" rtlCol="0" anchor="t">
            <a:spAutoFit/>
          </a:bodyPr>
          <a:lstStyle/>
          <a:p>
            <a:pPr marL="0" lvl="1" indent="0" algn="l">
              <a:lnSpc>
                <a:spcPts val="8400"/>
              </a:lnSpc>
              <a:spcBef>
                <a:spcPct val="0"/>
              </a:spcBef>
            </a:pPr>
            <a:r>
              <a:rPr lang="en-US" sz="4200">
                <a:solidFill>
                  <a:srgbClr val="FFFFFF"/>
                </a:solidFill>
                <a:latin typeface="Open Sans"/>
              </a:rPr>
              <a:t>Searching in internet </a:t>
            </a:r>
          </a:p>
        </p:txBody>
      </p:sp>
      <p:grpSp>
        <p:nvGrpSpPr>
          <p:cNvPr id="15" name="Group 15"/>
          <p:cNvGrpSpPr/>
          <p:nvPr/>
        </p:nvGrpSpPr>
        <p:grpSpPr>
          <a:xfrm>
            <a:off x="7788453" y="4751522"/>
            <a:ext cx="771999" cy="771999"/>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sp>
      </p:grpSp>
      <p:sp>
        <p:nvSpPr>
          <p:cNvPr id="17" name="TextBox 17"/>
          <p:cNvSpPr txBox="1"/>
          <p:nvPr/>
        </p:nvSpPr>
        <p:spPr>
          <a:xfrm>
            <a:off x="7901847" y="4741091"/>
            <a:ext cx="545211" cy="669036"/>
          </a:xfrm>
          <a:prstGeom prst="rect">
            <a:avLst/>
          </a:prstGeom>
        </p:spPr>
        <p:txBody>
          <a:bodyPr lIns="0" tIns="0" rIns="0" bIns="0" rtlCol="0" anchor="t">
            <a:spAutoFit/>
          </a:bodyPr>
          <a:lstStyle/>
          <a:p>
            <a:pPr marL="0" lvl="1" indent="0" algn="ctr">
              <a:lnSpc>
                <a:spcPts val="5652"/>
              </a:lnSpc>
              <a:spcBef>
                <a:spcPct val="0"/>
              </a:spcBef>
            </a:pPr>
            <a:r>
              <a:rPr lang="en-US" sz="3600" u="none">
                <a:solidFill>
                  <a:srgbClr val="060B1A"/>
                </a:solidFill>
                <a:latin typeface="Open Sans Bold"/>
              </a:rPr>
              <a:t>3</a:t>
            </a:r>
          </a:p>
        </p:txBody>
      </p:sp>
      <p:sp>
        <p:nvSpPr>
          <p:cNvPr id="18" name="TextBox 18"/>
          <p:cNvSpPr txBox="1"/>
          <p:nvPr/>
        </p:nvSpPr>
        <p:spPr>
          <a:xfrm>
            <a:off x="9204270" y="7089656"/>
            <a:ext cx="7322748" cy="963930"/>
          </a:xfrm>
          <a:prstGeom prst="rect">
            <a:avLst/>
          </a:prstGeom>
        </p:spPr>
        <p:txBody>
          <a:bodyPr lIns="0" tIns="0" rIns="0" bIns="0" rtlCol="0" anchor="t">
            <a:spAutoFit/>
          </a:bodyPr>
          <a:lstStyle/>
          <a:p>
            <a:pPr marL="0" lvl="1" indent="0" algn="l">
              <a:lnSpc>
                <a:spcPts val="8400"/>
              </a:lnSpc>
              <a:spcBef>
                <a:spcPct val="0"/>
              </a:spcBef>
            </a:pPr>
            <a:r>
              <a:rPr lang="en-US" sz="4200">
                <a:solidFill>
                  <a:srgbClr val="FFFFFF"/>
                </a:solidFill>
                <a:latin typeface="Open Sans"/>
              </a:rPr>
              <a:t>Cyber bullying </a:t>
            </a:r>
          </a:p>
        </p:txBody>
      </p:sp>
      <p:grpSp>
        <p:nvGrpSpPr>
          <p:cNvPr id="19" name="Group 19"/>
          <p:cNvGrpSpPr/>
          <p:nvPr/>
        </p:nvGrpSpPr>
        <p:grpSpPr>
          <a:xfrm>
            <a:off x="7788453" y="7311203"/>
            <a:ext cx="771999" cy="771999"/>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sp>
      </p:grpSp>
      <p:sp>
        <p:nvSpPr>
          <p:cNvPr id="21" name="TextBox 21"/>
          <p:cNvSpPr txBox="1"/>
          <p:nvPr/>
        </p:nvSpPr>
        <p:spPr>
          <a:xfrm>
            <a:off x="7901847" y="7300772"/>
            <a:ext cx="545211" cy="669036"/>
          </a:xfrm>
          <a:prstGeom prst="rect">
            <a:avLst/>
          </a:prstGeom>
        </p:spPr>
        <p:txBody>
          <a:bodyPr lIns="0" tIns="0" rIns="0" bIns="0" rtlCol="0" anchor="t">
            <a:spAutoFit/>
          </a:bodyPr>
          <a:lstStyle/>
          <a:p>
            <a:pPr marL="0" lvl="1" indent="0" algn="ctr">
              <a:lnSpc>
                <a:spcPts val="5652"/>
              </a:lnSpc>
              <a:spcBef>
                <a:spcPct val="0"/>
              </a:spcBef>
            </a:pPr>
            <a:r>
              <a:rPr lang="en-US" sz="3600" u="none">
                <a:solidFill>
                  <a:srgbClr val="060B1A"/>
                </a:solidFill>
                <a:latin typeface="Open Sans Bold"/>
              </a:rPr>
              <a:t>5</a:t>
            </a:r>
          </a:p>
        </p:txBody>
      </p:sp>
      <p:sp>
        <p:nvSpPr>
          <p:cNvPr id="22" name="TextBox 22"/>
          <p:cNvSpPr txBox="1"/>
          <p:nvPr/>
        </p:nvSpPr>
        <p:spPr>
          <a:xfrm rot="-5400000">
            <a:off x="-1756215" y="3553159"/>
            <a:ext cx="9494961" cy="1915321"/>
          </a:xfrm>
          <a:prstGeom prst="rect">
            <a:avLst/>
          </a:prstGeom>
        </p:spPr>
        <p:txBody>
          <a:bodyPr lIns="0" tIns="0" rIns="0" bIns="0" rtlCol="0" anchor="t">
            <a:spAutoFit/>
          </a:bodyPr>
          <a:lstStyle/>
          <a:p>
            <a:pPr marL="0" lvl="0" indent="0" algn="l">
              <a:lnSpc>
                <a:spcPts val="15081"/>
              </a:lnSpc>
              <a:spcBef>
                <a:spcPct val="0"/>
              </a:spcBef>
            </a:pPr>
            <a:r>
              <a:rPr lang="en-US" sz="12567">
                <a:solidFill>
                  <a:srgbClr val="FFFFFF"/>
                </a:solidFill>
                <a:latin typeface="Open Sans Bold"/>
              </a:rPr>
              <a:t>SYLLABUS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Freeform 2"/>
          <p:cNvSpPr/>
          <p:nvPr/>
        </p:nvSpPr>
        <p:spPr>
          <a:xfrm>
            <a:off x="0" y="9763856"/>
            <a:ext cx="4143717" cy="523144"/>
          </a:xfrm>
          <a:custGeom>
            <a:avLst/>
            <a:gdLst/>
            <a:ahLst/>
            <a:cxnLst/>
            <a:rect l="l" t="t" r="r" b="b"/>
            <a:pathLst>
              <a:path w="4143717" h="523144">
                <a:moveTo>
                  <a:pt x="0" y="0"/>
                </a:moveTo>
                <a:lnTo>
                  <a:pt x="4143717" y="0"/>
                </a:lnTo>
                <a:lnTo>
                  <a:pt x="4143717" y="523144"/>
                </a:lnTo>
                <a:lnTo>
                  <a:pt x="0" y="52314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flipH="1">
            <a:off x="0" y="0"/>
            <a:ext cx="4143717" cy="523144"/>
          </a:xfrm>
          <a:custGeom>
            <a:avLst/>
            <a:gdLst/>
            <a:ahLst/>
            <a:cxnLst/>
            <a:rect l="l" t="t" r="r" b="b"/>
            <a:pathLst>
              <a:path w="4143717" h="523144">
                <a:moveTo>
                  <a:pt x="4143717" y="0"/>
                </a:moveTo>
                <a:lnTo>
                  <a:pt x="0" y="0"/>
                </a:lnTo>
                <a:lnTo>
                  <a:pt x="0" y="523144"/>
                </a:lnTo>
                <a:lnTo>
                  <a:pt x="4143717" y="523144"/>
                </a:lnTo>
                <a:lnTo>
                  <a:pt x="4143717"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4" name="Group 4"/>
          <p:cNvGrpSpPr/>
          <p:nvPr/>
        </p:nvGrpSpPr>
        <p:grpSpPr>
          <a:xfrm>
            <a:off x="9144000" y="9763856"/>
            <a:ext cx="9937733" cy="1543050"/>
            <a:chOff x="0" y="0"/>
            <a:chExt cx="2617345" cy="406400"/>
          </a:xfrm>
        </p:grpSpPr>
        <p:sp>
          <p:nvSpPr>
            <p:cNvPr id="5" name="Freeform 5"/>
            <p:cNvSpPr/>
            <p:nvPr/>
          </p:nvSpPr>
          <p:spPr>
            <a:xfrm>
              <a:off x="0" y="0"/>
              <a:ext cx="2617345" cy="406400"/>
            </a:xfrm>
            <a:custGeom>
              <a:avLst/>
              <a:gdLst/>
              <a:ahLst/>
              <a:cxnLst/>
              <a:rect l="l" t="t" r="r" b="b"/>
              <a:pathLst>
                <a:path w="2617345" h="406400">
                  <a:moveTo>
                    <a:pt x="2617345" y="0"/>
                  </a:moveTo>
                  <a:lnTo>
                    <a:pt x="0" y="0"/>
                  </a:lnTo>
                  <a:lnTo>
                    <a:pt x="101600" y="203200"/>
                  </a:lnTo>
                  <a:lnTo>
                    <a:pt x="0" y="406400"/>
                  </a:lnTo>
                  <a:lnTo>
                    <a:pt x="2617345" y="406400"/>
                  </a:lnTo>
                  <a:lnTo>
                    <a:pt x="2515745" y="203200"/>
                  </a:lnTo>
                  <a:lnTo>
                    <a:pt x="2617345" y="0"/>
                  </a:lnTo>
                  <a:close/>
                </a:path>
              </a:pathLst>
            </a:custGeom>
            <a:solidFill>
              <a:srgbClr val="FFFFFF"/>
            </a:solidFill>
          </p:spPr>
        </p:sp>
        <p:sp>
          <p:nvSpPr>
            <p:cNvPr id="6" name="TextBox 6"/>
            <p:cNvSpPr txBox="1"/>
            <p:nvPr/>
          </p:nvSpPr>
          <p:spPr>
            <a:xfrm>
              <a:off x="88900" y="-38100"/>
              <a:ext cx="635000" cy="444500"/>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1686137" y="1393590"/>
            <a:ext cx="9912730" cy="7620554"/>
            <a:chOff x="0" y="0"/>
            <a:chExt cx="2852424" cy="2192842"/>
          </a:xfrm>
        </p:grpSpPr>
        <p:sp>
          <p:nvSpPr>
            <p:cNvPr id="8" name="Freeform 8"/>
            <p:cNvSpPr/>
            <p:nvPr/>
          </p:nvSpPr>
          <p:spPr>
            <a:xfrm>
              <a:off x="0" y="0"/>
              <a:ext cx="2852424" cy="2192843"/>
            </a:xfrm>
            <a:custGeom>
              <a:avLst/>
              <a:gdLst/>
              <a:ahLst/>
              <a:cxnLst/>
              <a:rect l="l" t="t" r="r" b="b"/>
              <a:pathLst>
                <a:path w="2852424" h="2192843">
                  <a:moveTo>
                    <a:pt x="235966" y="0"/>
                  </a:moveTo>
                  <a:lnTo>
                    <a:pt x="0" y="235966"/>
                  </a:lnTo>
                  <a:lnTo>
                    <a:pt x="0" y="1956876"/>
                  </a:lnTo>
                  <a:lnTo>
                    <a:pt x="235966" y="2192843"/>
                  </a:lnTo>
                  <a:lnTo>
                    <a:pt x="2616458" y="2192843"/>
                  </a:lnTo>
                  <a:lnTo>
                    <a:pt x="2852424" y="1956876"/>
                  </a:lnTo>
                  <a:lnTo>
                    <a:pt x="2852424" y="235966"/>
                  </a:lnTo>
                  <a:lnTo>
                    <a:pt x="2616458" y="0"/>
                  </a:lnTo>
                  <a:close/>
                  <a:moveTo>
                    <a:pt x="257048" y="44069"/>
                  </a:moveTo>
                  <a:lnTo>
                    <a:pt x="2595376" y="44069"/>
                  </a:lnTo>
                  <a:lnTo>
                    <a:pt x="2808355" y="257048"/>
                  </a:lnTo>
                  <a:lnTo>
                    <a:pt x="2808355" y="1935794"/>
                  </a:lnTo>
                  <a:lnTo>
                    <a:pt x="2595376" y="2148773"/>
                  </a:lnTo>
                  <a:lnTo>
                    <a:pt x="257048" y="2148773"/>
                  </a:lnTo>
                  <a:lnTo>
                    <a:pt x="44069" y="1935794"/>
                  </a:lnTo>
                  <a:lnTo>
                    <a:pt x="44069" y="257048"/>
                  </a:lnTo>
                  <a:close/>
                </a:path>
              </a:pathLst>
            </a:custGeom>
            <a:solidFill>
              <a:srgbClr val="FFFFFF"/>
            </a:solidFill>
          </p:spPr>
        </p:sp>
      </p:grpSp>
      <p:sp>
        <p:nvSpPr>
          <p:cNvPr id="9" name="Freeform 9"/>
          <p:cNvSpPr/>
          <p:nvPr/>
        </p:nvSpPr>
        <p:spPr>
          <a:xfrm>
            <a:off x="14112866" y="-989891"/>
            <a:ext cx="4257303" cy="4950352"/>
          </a:xfrm>
          <a:custGeom>
            <a:avLst/>
            <a:gdLst/>
            <a:ahLst/>
            <a:cxnLst/>
            <a:rect l="l" t="t" r="r" b="b"/>
            <a:pathLst>
              <a:path w="4257303" h="4950352">
                <a:moveTo>
                  <a:pt x="0" y="0"/>
                </a:moveTo>
                <a:lnTo>
                  <a:pt x="4257303" y="0"/>
                </a:lnTo>
                <a:lnTo>
                  <a:pt x="4257303" y="4950352"/>
                </a:lnTo>
                <a:lnTo>
                  <a:pt x="0" y="495035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a:off x="12642026" y="3960461"/>
            <a:ext cx="5389903" cy="5803395"/>
          </a:xfrm>
          <a:custGeom>
            <a:avLst/>
            <a:gdLst/>
            <a:ahLst/>
            <a:cxnLst/>
            <a:rect l="l" t="t" r="r" b="b"/>
            <a:pathLst>
              <a:path w="5389903" h="5803395">
                <a:moveTo>
                  <a:pt x="0" y="0"/>
                </a:moveTo>
                <a:lnTo>
                  <a:pt x="5389902" y="0"/>
                </a:lnTo>
                <a:lnTo>
                  <a:pt x="5389902" y="5803395"/>
                </a:lnTo>
                <a:lnTo>
                  <a:pt x="0" y="5803395"/>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1" name="TextBox 11"/>
          <p:cNvSpPr txBox="1"/>
          <p:nvPr/>
        </p:nvSpPr>
        <p:spPr>
          <a:xfrm>
            <a:off x="642979" y="3125867"/>
            <a:ext cx="11999046" cy="834594"/>
          </a:xfrm>
          <a:prstGeom prst="rect">
            <a:avLst/>
          </a:prstGeom>
        </p:spPr>
        <p:txBody>
          <a:bodyPr lIns="0" tIns="0" rIns="0" bIns="0" rtlCol="0" anchor="t">
            <a:spAutoFit/>
          </a:bodyPr>
          <a:lstStyle/>
          <a:p>
            <a:pPr algn="ctr">
              <a:lnSpc>
                <a:spcPts val="6489"/>
              </a:lnSpc>
            </a:pPr>
            <a:r>
              <a:rPr lang="en-US" sz="5692">
                <a:solidFill>
                  <a:srgbClr val="FFFFFF"/>
                </a:solidFill>
                <a:latin typeface="Open Sans Bold"/>
              </a:rPr>
              <a:t>TELECOMMUNICATION</a:t>
            </a:r>
          </a:p>
        </p:txBody>
      </p:sp>
      <p:sp>
        <p:nvSpPr>
          <p:cNvPr id="12" name="TextBox 12"/>
          <p:cNvSpPr txBox="1"/>
          <p:nvPr/>
        </p:nvSpPr>
        <p:spPr>
          <a:xfrm>
            <a:off x="2071858" y="5095875"/>
            <a:ext cx="8781255" cy="2870019"/>
          </a:xfrm>
          <a:prstGeom prst="rect">
            <a:avLst/>
          </a:prstGeom>
        </p:spPr>
        <p:txBody>
          <a:bodyPr lIns="0" tIns="0" rIns="0" bIns="0" rtlCol="0" anchor="t">
            <a:spAutoFit/>
          </a:bodyPr>
          <a:lstStyle/>
          <a:p>
            <a:pPr algn="ctr">
              <a:lnSpc>
                <a:spcPts val="7670"/>
              </a:lnSpc>
            </a:pPr>
            <a:r>
              <a:rPr lang="en-US" sz="5945">
                <a:solidFill>
                  <a:srgbClr val="FFFFFF"/>
                </a:solidFill>
                <a:latin typeface="Open Sans"/>
              </a:rPr>
              <a:t>Tele- long distance</a:t>
            </a:r>
          </a:p>
          <a:p>
            <a:pPr algn="ctr">
              <a:lnSpc>
                <a:spcPts val="7670"/>
              </a:lnSpc>
            </a:pPr>
            <a:r>
              <a:rPr lang="en-US" sz="5945">
                <a:solidFill>
                  <a:srgbClr val="FFFFFF"/>
                </a:solidFill>
                <a:latin typeface="Open Sans"/>
              </a:rPr>
              <a:t>Communication- Act of transmitting information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Freeform 2"/>
          <p:cNvSpPr/>
          <p:nvPr/>
        </p:nvSpPr>
        <p:spPr>
          <a:xfrm>
            <a:off x="0" y="9763856"/>
            <a:ext cx="4143717" cy="523144"/>
          </a:xfrm>
          <a:custGeom>
            <a:avLst/>
            <a:gdLst/>
            <a:ahLst/>
            <a:cxnLst/>
            <a:rect l="l" t="t" r="r" b="b"/>
            <a:pathLst>
              <a:path w="4143717" h="523144">
                <a:moveTo>
                  <a:pt x="0" y="0"/>
                </a:moveTo>
                <a:lnTo>
                  <a:pt x="4143717" y="0"/>
                </a:lnTo>
                <a:lnTo>
                  <a:pt x="4143717" y="523144"/>
                </a:lnTo>
                <a:lnTo>
                  <a:pt x="0" y="52314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flipH="1">
            <a:off x="0" y="0"/>
            <a:ext cx="4143717" cy="523144"/>
          </a:xfrm>
          <a:custGeom>
            <a:avLst/>
            <a:gdLst/>
            <a:ahLst/>
            <a:cxnLst/>
            <a:rect l="l" t="t" r="r" b="b"/>
            <a:pathLst>
              <a:path w="4143717" h="523144">
                <a:moveTo>
                  <a:pt x="4143717" y="0"/>
                </a:moveTo>
                <a:lnTo>
                  <a:pt x="0" y="0"/>
                </a:lnTo>
                <a:lnTo>
                  <a:pt x="0" y="523144"/>
                </a:lnTo>
                <a:lnTo>
                  <a:pt x="4143717" y="523144"/>
                </a:lnTo>
                <a:lnTo>
                  <a:pt x="4143717"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4" name="Group 4"/>
          <p:cNvGrpSpPr/>
          <p:nvPr/>
        </p:nvGrpSpPr>
        <p:grpSpPr>
          <a:xfrm>
            <a:off x="9144000" y="9763856"/>
            <a:ext cx="9937733" cy="1543050"/>
            <a:chOff x="0" y="0"/>
            <a:chExt cx="2617345" cy="406400"/>
          </a:xfrm>
        </p:grpSpPr>
        <p:sp>
          <p:nvSpPr>
            <p:cNvPr id="5" name="Freeform 5"/>
            <p:cNvSpPr/>
            <p:nvPr/>
          </p:nvSpPr>
          <p:spPr>
            <a:xfrm>
              <a:off x="0" y="0"/>
              <a:ext cx="2617345" cy="406400"/>
            </a:xfrm>
            <a:custGeom>
              <a:avLst/>
              <a:gdLst/>
              <a:ahLst/>
              <a:cxnLst/>
              <a:rect l="l" t="t" r="r" b="b"/>
              <a:pathLst>
                <a:path w="2617345" h="406400">
                  <a:moveTo>
                    <a:pt x="2617345" y="0"/>
                  </a:moveTo>
                  <a:lnTo>
                    <a:pt x="0" y="0"/>
                  </a:lnTo>
                  <a:lnTo>
                    <a:pt x="101600" y="203200"/>
                  </a:lnTo>
                  <a:lnTo>
                    <a:pt x="0" y="406400"/>
                  </a:lnTo>
                  <a:lnTo>
                    <a:pt x="2617345" y="406400"/>
                  </a:lnTo>
                  <a:lnTo>
                    <a:pt x="2515745" y="203200"/>
                  </a:lnTo>
                  <a:lnTo>
                    <a:pt x="2617345" y="0"/>
                  </a:lnTo>
                  <a:close/>
                </a:path>
              </a:pathLst>
            </a:custGeom>
            <a:solidFill>
              <a:srgbClr val="FFFFFF"/>
            </a:solidFill>
          </p:spPr>
        </p:sp>
        <p:sp>
          <p:nvSpPr>
            <p:cNvPr id="6" name="TextBox 6"/>
            <p:cNvSpPr txBox="1"/>
            <p:nvPr/>
          </p:nvSpPr>
          <p:spPr>
            <a:xfrm>
              <a:off x="88900" y="-38100"/>
              <a:ext cx="635000" cy="444500"/>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515456" y="1393590"/>
            <a:ext cx="12254092" cy="7620554"/>
            <a:chOff x="0" y="0"/>
            <a:chExt cx="3526160" cy="2192842"/>
          </a:xfrm>
        </p:grpSpPr>
        <p:sp>
          <p:nvSpPr>
            <p:cNvPr id="8" name="Freeform 8"/>
            <p:cNvSpPr/>
            <p:nvPr/>
          </p:nvSpPr>
          <p:spPr>
            <a:xfrm>
              <a:off x="0" y="0"/>
              <a:ext cx="3526160" cy="2192843"/>
            </a:xfrm>
            <a:custGeom>
              <a:avLst/>
              <a:gdLst/>
              <a:ahLst/>
              <a:cxnLst/>
              <a:rect l="l" t="t" r="r" b="b"/>
              <a:pathLst>
                <a:path w="3526160" h="2192843">
                  <a:moveTo>
                    <a:pt x="235966" y="0"/>
                  </a:moveTo>
                  <a:lnTo>
                    <a:pt x="0" y="235966"/>
                  </a:lnTo>
                  <a:lnTo>
                    <a:pt x="0" y="1956876"/>
                  </a:lnTo>
                  <a:lnTo>
                    <a:pt x="235966" y="2192843"/>
                  </a:lnTo>
                  <a:lnTo>
                    <a:pt x="3290194" y="2192843"/>
                  </a:lnTo>
                  <a:lnTo>
                    <a:pt x="3526160" y="1956876"/>
                  </a:lnTo>
                  <a:lnTo>
                    <a:pt x="3526160" y="235966"/>
                  </a:lnTo>
                  <a:lnTo>
                    <a:pt x="3290194" y="0"/>
                  </a:lnTo>
                  <a:close/>
                  <a:moveTo>
                    <a:pt x="257048" y="44069"/>
                  </a:moveTo>
                  <a:lnTo>
                    <a:pt x="3269112" y="44069"/>
                  </a:lnTo>
                  <a:lnTo>
                    <a:pt x="3482091" y="257048"/>
                  </a:lnTo>
                  <a:lnTo>
                    <a:pt x="3482091" y="1935794"/>
                  </a:lnTo>
                  <a:lnTo>
                    <a:pt x="3269112" y="2148773"/>
                  </a:lnTo>
                  <a:lnTo>
                    <a:pt x="257048" y="2148773"/>
                  </a:lnTo>
                  <a:lnTo>
                    <a:pt x="44069" y="1935794"/>
                  </a:lnTo>
                  <a:lnTo>
                    <a:pt x="44069" y="257048"/>
                  </a:lnTo>
                  <a:close/>
                </a:path>
              </a:pathLst>
            </a:custGeom>
            <a:solidFill>
              <a:srgbClr val="FFFFFF"/>
            </a:solidFill>
          </p:spPr>
        </p:sp>
      </p:grpSp>
      <p:sp>
        <p:nvSpPr>
          <p:cNvPr id="9" name="Freeform 9"/>
          <p:cNvSpPr/>
          <p:nvPr/>
        </p:nvSpPr>
        <p:spPr>
          <a:xfrm>
            <a:off x="14112866" y="-989891"/>
            <a:ext cx="4257303" cy="4950352"/>
          </a:xfrm>
          <a:custGeom>
            <a:avLst/>
            <a:gdLst/>
            <a:ahLst/>
            <a:cxnLst/>
            <a:rect l="l" t="t" r="r" b="b"/>
            <a:pathLst>
              <a:path w="4257303" h="4950352">
                <a:moveTo>
                  <a:pt x="0" y="0"/>
                </a:moveTo>
                <a:lnTo>
                  <a:pt x="4257303" y="0"/>
                </a:lnTo>
                <a:lnTo>
                  <a:pt x="4257303" y="4950352"/>
                </a:lnTo>
                <a:lnTo>
                  <a:pt x="0" y="495035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a:off x="13043537" y="5203867"/>
            <a:ext cx="4662663" cy="4114800"/>
          </a:xfrm>
          <a:custGeom>
            <a:avLst/>
            <a:gdLst/>
            <a:ahLst/>
            <a:cxnLst/>
            <a:rect l="l" t="t" r="r" b="b"/>
            <a:pathLst>
              <a:path w="4662663" h="4114800">
                <a:moveTo>
                  <a:pt x="0" y="0"/>
                </a:moveTo>
                <a:lnTo>
                  <a:pt x="4662663" y="0"/>
                </a:lnTo>
                <a:lnTo>
                  <a:pt x="4662663"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1" name="TextBox 11"/>
          <p:cNvSpPr txBox="1"/>
          <p:nvPr/>
        </p:nvSpPr>
        <p:spPr>
          <a:xfrm>
            <a:off x="848150" y="1621786"/>
            <a:ext cx="12195388" cy="2015067"/>
          </a:xfrm>
          <a:prstGeom prst="rect">
            <a:avLst/>
          </a:prstGeom>
        </p:spPr>
        <p:txBody>
          <a:bodyPr lIns="0" tIns="0" rIns="0" bIns="0" rtlCol="0" anchor="t">
            <a:spAutoFit/>
          </a:bodyPr>
          <a:lstStyle/>
          <a:p>
            <a:pPr algn="ctr">
              <a:lnSpc>
                <a:spcPts val="7916"/>
              </a:lnSpc>
            </a:pPr>
            <a:r>
              <a:rPr lang="en-US" sz="6944">
                <a:solidFill>
                  <a:srgbClr val="FFFFFF"/>
                </a:solidFill>
                <a:latin typeface="Open Sans Bold"/>
              </a:rPr>
              <a:t>MEANS OF TELECOMMUNICATION</a:t>
            </a:r>
          </a:p>
        </p:txBody>
      </p:sp>
      <p:sp>
        <p:nvSpPr>
          <p:cNvPr id="12" name="TextBox 12"/>
          <p:cNvSpPr txBox="1"/>
          <p:nvPr/>
        </p:nvSpPr>
        <p:spPr>
          <a:xfrm>
            <a:off x="2401356" y="3967737"/>
            <a:ext cx="8482292" cy="4315085"/>
          </a:xfrm>
          <a:prstGeom prst="rect">
            <a:avLst/>
          </a:prstGeom>
        </p:spPr>
        <p:txBody>
          <a:bodyPr lIns="0" tIns="0" rIns="0" bIns="0" rtlCol="0" anchor="t">
            <a:spAutoFit/>
          </a:bodyPr>
          <a:lstStyle/>
          <a:p>
            <a:pPr algn="ctr">
              <a:lnSpc>
                <a:spcPts val="5760"/>
              </a:lnSpc>
            </a:pPr>
            <a:r>
              <a:rPr lang="en-US" sz="4114">
                <a:solidFill>
                  <a:srgbClr val="FFFFFF"/>
                </a:solidFill>
                <a:latin typeface="Open Sans"/>
              </a:rPr>
              <a:t>Radio</a:t>
            </a:r>
          </a:p>
          <a:p>
            <a:pPr algn="ctr">
              <a:lnSpc>
                <a:spcPts val="5760"/>
              </a:lnSpc>
            </a:pPr>
            <a:r>
              <a:rPr lang="en-US" sz="4114">
                <a:solidFill>
                  <a:srgbClr val="FFFFFF"/>
                </a:solidFill>
                <a:latin typeface="Open Sans"/>
              </a:rPr>
              <a:t>Television</a:t>
            </a:r>
          </a:p>
          <a:p>
            <a:pPr algn="ctr">
              <a:lnSpc>
                <a:spcPts val="5760"/>
              </a:lnSpc>
            </a:pPr>
            <a:r>
              <a:rPr lang="en-US" sz="4114">
                <a:solidFill>
                  <a:srgbClr val="FFFFFF"/>
                </a:solidFill>
                <a:latin typeface="Open Sans"/>
              </a:rPr>
              <a:t>Telephone</a:t>
            </a:r>
          </a:p>
          <a:p>
            <a:pPr algn="ctr">
              <a:lnSpc>
                <a:spcPts val="5760"/>
              </a:lnSpc>
            </a:pPr>
            <a:r>
              <a:rPr lang="en-US" sz="4114">
                <a:solidFill>
                  <a:srgbClr val="FFFFFF"/>
                </a:solidFill>
                <a:latin typeface="Open Sans"/>
              </a:rPr>
              <a:t>Mobile phone </a:t>
            </a:r>
          </a:p>
          <a:p>
            <a:pPr algn="ctr">
              <a:lnSpc>
                <a:spcPts val="5760"/>
              </a:lnSpc>
            </a:pPr>
            <a:r>
              <a:rPr lang="en-US" sz="4114">
                <a:solidFill>
                  <a:srgbClr val="FFFFFF"/>
                </a:solidFill>
                <a:latin typeface="Open Sans"/>
              </a:rPr>
              <a:t>Computer</a:t>
            </a:r>
          </a:p>
          <a:p>
            <a:pPr algn="ctr">
              <a:lnSpc>
                <a:spcPts val="5760"/>
              </a:lnSpc>
            </a:pPr>
            <a:r>
              <a:rPr lang="en-US" sz="4114">
                <a:solidFill>
                  <a:srgbClr val="FFFFFF"/>
                </a:solidFill>
                <a:latin typeface="Open Sans"/>
              </a:rPr>
              <a:t>Fax etc.</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Freeform 2"/>
          <p:cNvSpPr/>
          <p:nvPr/>
        </p:nvSpPr>
        <p:spPr>
          <a:xfrm>
            <a:off x="0" y="9763856"/>
            <a:ext cx="4143717" cy="523144"/>
          </a:xfrm>
          <a:custGeom>
            <a:avLst/>
            <a:gdLst/>
            <a:ahLst/>
            <a:cxnLst/>
            <a:rect l="l" t="t" r="r" b="b"/>
            <a:pathLst>
              <a:path w="4143717" h="523144">
                <a:moveTo>
                  <a:pt x="0" y="0"/>
                </a:moveTo>
                <a:lnTo>
                  <a:pt x="4143717" y="0"/>
                </a:lnTo>
                <a:lnTo>
                  <a:pt x="4143717" y="523144"/>
                </a:lnTo>
                <a:lnTo>
                  <a:pt x="0" y="52314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flipH="1">
            <a:off x="0" y="0"/>
            <a:ext cx="4143717" cy="523144"/>
          </a:xfrm>
          <a:custGeom>
            <a:avLst/>
            <a:gdLst/>
            <a:ahLst/>
            <a:cxnLst/>
            <a:rect l="l" t="t" r="r" b="b"/>
            <a:pathLst>
              <a:path w="4143717" h="523144">
                <a:moveTo>
                  <a:pt x="4143717" y="0"/>
                </a:moveTo>
                <a:lnTo>
                  <a:pt x="0" y="0"/>
                </a:lnTo>
                <a:lnTo>
                  <a:pt x="0" y="523144"/>
                </a:lnTo>
                <a:lnTo>
                  <a:pt x="4143717" y="523144"/>
                </a:lnTo>
                <a:lnTo>
                  <a:pt x="4143717"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4" name="Group 4"/>
          <p:cNvGrpSpPr/>
          <p:nvPr/>
        </p:nvGrpSpPr>
        <p:grpSpPr>
          <a:xfrm>
            <a:off x="9144000" y="9763856"/>
            <a:ext cx="9937733" cy="1543050"/>
            <a:chOff x="0" y="0"/>
            <a:chExt cx="2617345" cy="406400"/>
          </a:xfrm>
        </p:grpSpPr>
        <p:sp>
          <p:nvSpPr>
            <p:cNvPr id="5" name="Freeform 5"/>
            <p:cNvSpPr/>
            <p:nvPr/>
          </p:nvSpPr>
          <p:spPr>
            <a:xfrm>
              <a:off x="0" y="0"/>
              <a:ext cx="2617345" cy="406400"/>
            </a:xfrm>
            <a:custGeom>
              <a:avLst/>
              <a:gdLst/>
              <a:ahLst/>
              <a:cxnLst/>
              <a:rect l="l" t="t" r="r" b="b"/>
              <a:pathLst>
                <a:path w="2617345" h="406400">
                  <a:moveTo>
                    <a:pt x="2617345" y="0"/>
                  </a:moveTo>
                  <a:lnTo>
                    <a:pt x="0" y="0"/>
                  </a:lnTo>
                  <a:lnTo>
                    <a:pt x="101600" y="203200"/>
                  </a:lnTo>
                  <a:lnTo>
                    <a:pt x="0" y="406400"/>
                  </a:lnTo>
                  <a:lnTo>
                    <a:pt x="2617345" y="406400"/>
                  </a:lnTo>
                  <a:lnTo>
                    <a:pt x="2515745" y="203200"/>
                  </a:lnTo>
                  <a:lnTo>
                    <a:pt x="2617345" y="0"/>
                  </a:lnTo>
                  <a:close/>
                </a:path>
              </a:pathLst>
            </a:custGeom>
            <a:solidFill>
              <a:srgbClr val="FFFFFF"/>
            </a:solidFill>
          </p:spPr>
        </p:sp>
        <p:sp>
          <p:nvSpPr>
            <p:cNvPr id="6" name="TextBox 6"/>
            <p:cNvSpPr txBox="1"/>
            <p:nvPr/>
          </p:nvSpPr>
          <p:spPr>
            <a:xfrm>
              <a:off x="88900" y="-38100"/>
              <a:ext cx="635000" cy="444500"/>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1063435" y="1393590"/>
            <a:ext cx="11158135" cy="7620554"/>
            <a:chOff x="0" y="0"/>
            <a:chExt cx="3210794" cy="2192842"/>
          </a:xfrm>
        </p:grpSpPr>
        <p:sp>
          <p:nvSpPr>
            <p:cNvPr id="8" name="Freeform 8"/>
            <p:cNvSpPr/>
            <p:nvPr/>
          </p:nvSpPr>
          <p:spPr>
            <a:xfrm>
              <a:off x="0" y="0"/>
              <a:ext cx="3210794" cy="2192843"/>
            </a:xfrm>
            <a:custGeom>
              <a:avLst/>
              <a:gdLst/>
              <a:ahLst/>
              <a:cxnLst/>
              <a:rect l="l" t="t" r="r" b="b"/>
              <a:pathLst>
                <a:path w="3210794" h="2192843">
                  <a:moveTo>
                    <a:pt x="235966" y="0"/>
                  </a:moveTo>
                  <a:lnTo>
                    <a:pt x="0" y="235966"/>
                  </a:lnTo>
                  <a:lnTo>
                    <a:pt x="0" y="1956876"/>
                  </a:lnTo>
                  <a:lnTo>
                    <a:pt x="235966" y="2192843"/>
                  </a:lnTo>
                  <a:lnTo>
                    <a:pt x="2974828" y="2192843"/>
                  </a:lnTo>
                  <a:lnTo>
                    <a:pt x="3210794" y="1956876"/>
                  </a:lnTo>
                  <a:lnTo>
                    <a:pt x="3210794" y="235966"/>
                  </a:lnTo>
                  <a:lnTo>
                    <a:pt x="2974828" y="0"/>
                  </a:lnTo>
                  <a:close/>
                  <a:moveTo>
                    <a:pt x="257048" y="44069"/>
                  </a:moveTo>
                  <a:lnTo>
                    <a:pt x="2953746" y="44069"/>
                  </a:lnTo>
                  <a:lnTo>
                    <a:pt x="3166725" y="257048"/>
                  </a:lnTo>
                  <a:lnTo>
                    <a:pt x="3166725" y="1935794"/>
                  </a:lnTo>
                  <a:lnTo>
                    <a:pt x="2953746" y="2148773"/>
                  </a:lnTo>
                  <a:lnTo>
                    <a:pt x="257048" y="2148773"/>
                  </a:lnTo>
                  <a:lnTo>
                    <a:pt x="44069" y="1935794"/>
                  </a:lnTo>
                  <a:lnTo>
                    <a:pt x="44069" y="257048"/>
                  </a:lnTo>
                  <a:close/>
                </a:path>
              </a:pathLst>
            </a:custGeom>
            <a:solidFill>
              <a:srgbClr val="FFFFFF"/>
            </a:solidFill>
          </p:spPr>
        </p:sp>
      </p:grpSp>
      <p:sp>
        <p:nvSpPr>
          <p:cNvPr id="9" name="Freeform 9"/>
          <p:cNvSpPr/>
          <p:nvPr/>
        </p:nvSpPr>
        <p:spPr>
          <a:xfrm>
            <a:off x="14112866" y="-989891"/>
            <a:ext cx="4257303" cy="4950352"/>
          </a:xfrm>
          <a:custGeom>
            <a:avLst/>
            <a:gdLst/>
            <a:ahLst/>
            <a:cxnLst/>
            <a:rect l="l" t="t" r="r" b="b"/>
            <a:pathLst>
              <a:path w="4257303" h="4950352">
                <a:moveTo>
                  <a:pt x="0" y="0"/>
                </a:moveTo>
                <a:lnTo>
                  <a:pt x="4257303" y="0"/>
                </a:lnTo>
                <a:lnTo>
                  <a:pt x="4257303" y="4950352"/>
                </a:lnTo>
                <a:lnTo>
                  <a:pt x="0" y="495035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a:off x="10972800" y="6215984"/>
            <a:ext cx="7315200" cy="3547872"/>
          </a:xfrm>
          <a:custGeom>
            <a:avLst/>
            <a:gdLst/>
            <a:ahLst/>
            <a:cxnLst/>
            <a:rect l="l" t="t" r="r" b="b"/>
            <a:pathLst>
              <a:path w="7315200" h="3547872">
                <a:moveTo>
                  <a:pt x="0" y="0"/>
                </a:moveTo>
                <a:lnTo>
                  <a:pt x="7315200" y="0"/>
                </a:lnTo>
                <a:lnTo>
                  <a:pt x="7315200" y="3547872"/>
                </a:lnTo>
                <a:lnTo>
                  <a:pt x="0" y="3547872"/>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1" name="TextBox 11"/>
          <p:cNvSpPr txBox="1"/>
          <p:nvPr/>
        </p:nvSpPr>
        <p:spPr>
          <a:xfrm>
            <a:off x="39740" y="1983987"/>
            <a:ext cx="13205524" cy="2015067"/>
          </a:xfrm>
          <a:prstGeom prst="rect">
            <a:avLst/>
          </a:prstGeom>
        </p:spPr>
        <p:txBody>
          <a:bodyPr lIns="0" tIns="0" rIns="0" bIns="0" rtlCol="0" anchor="t">
            <a:spAutoFit/>
          </a:bodyPr>
          <a:lstStyle/>
          <a:p>
            <a:pPr algn="ctr">
              <a:lnSpc>
                <a:spcPts val="7916"/>
              </a:lnSpc>
            </a:pPr>
            <a:r>
              <a:rPr lang="en-US" sz="6944">
                <a:solidFill>
                  <a:srgbClr val="FFFFFF"/>
                </a:solidFill>
                <a:latin typeface="Open Sans Bold"/>
              </a:rPr>
              <a:t>PRINCIPLE OF TELECOMMUNICATION</a:t>
            </a:r>
          </a:p>
        </p:txBody>
      </p:sp>
      <p:sp>
        <p:nvSpPr>
          <p:cNvPr id="12" name="TextBox 12"/>
          <p:cNvSpPr txBox="1"/>
          <p:nvPr/>
        </p:nvSpPr>
        <p:spPr>
          <a:xfrm>
            <a:off x="1495854" y="4571405"/>
            <a:ext cx="10293296" cy="3591185"/>
          </a:xfrm>
          <a:prstGeom prst="rect">
            <a:avLst/>
          </a:prstGeom>
        </p:spPr>
        <p:txBody>
          <a:bodyPr lIns="0" tIns="0" rIns="0" bIns="0" rtlCol="0" anchor="t">
            <a:spAutoFit/>
          </a:bodyPr>
          <a:lstStyle/>
          <a:p>
            <a:pPr algn="ctr">
              <a:lnSpc>
                <a:spcPts val="5760"/>
              </a:lnSpc>
            </a:pPr>
            <a:r>
              <a:rPr lang="en-US" sz="4114">
                <a:solidFill>
                  <a:srgbClr val="FFFFFF"/>
                </a:solidFill>
                <a:latin typeface="Open Sans"/>
              </a:rPr>
              <a:t>Telecommunication occurs in following 3 steps:-</a:t>
            </a:r>
          </a:p>
          <a:p>
            <a:pPr algn="ctr">
              <a:lnSpc>
                <a:spcPts val="5760"/>
              </a:lnSpc>
            </a:pPr>
            <a:r>
              <a:rPr lang="en-US" sz="4114">
                <a:solidFill>
                  <a:srgbClr val="FFFFFF"/>
                </a:solidFill>
                <a:latin typeface="Open Sans"/>
              </a:rPr>
              <a:t>1.Transmission ( input)</a:t>
            </a:r>
          </a:p>
          <a:p>
            <a:pPr algn="ctr">
              <a:lnSpc>
                <a:spcPts val="5760"/>
              </a:lnSpc>
            </a:pPr>
            <a:r>
              <a:rPr lang="en-US" sz="4114">
                <a:solidFill>
                  <a:srgbClr val="FFFFFF"/>
                </a:solidFill>
                <a:latin typeface="Open Sans"/>
              </a:rPr>
              <a:t>2.Channel ( Wave or current)</a:t>
            </a:r>
          </a:p>
          <a:p>
            <a:pPr algn="ctr">
              <a:lnSpc>
                <a:spcPts val="5760"/>
              </a:lnSpc>
            </a:pPr>
            <a:r>
              <a:rPr lang="en-US" sz="4114">
                <a:solidFill>
                  <a:srgbClr val="FFFFFF"/>
                </a:solidFill>
                <a:latin typeface="Open Sans"/>
              </a:rPr>
              <a:t>3.Receiver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Freeform 2"/>
          <p:cNvSpPr/>
          <p:nvPr/>
        </p:nvSpPr>
        <p:spPr>
          <a:xfrm>
            <a:off x="52397" y="4229719"/>
            <a:ext cx="9091603" cy="6057281"/>
          </a:xfrm>
          <a:custGeom>
            <a:avLst/>
            <a:gdLst/>
            <a:ahLst/>
            <a:cxnLst/>
            <a:rect l="l" t="t" r="r" b="b"/>
            <a:pathLst>
              <a:path w="9091603" h="6057281">
                <a:moveTo>
                  <a:pt x="0" y="0"/>
                </a:moveTo>
                <a:lnTo>
                  <a:pt x="9091603" y="0"/>
                </a:lnTo>
                <a:lnTo>
                  <a:pt x="9091603" y="6057281"/>
                </a:lnTo>
                <a:lnTo>
                  <a:pt x="0" y="6057281"/>
                </a:lnTo>
                <a:lnTo>
                  <a:pt x="0" y="0"/>
                </a:lnTo>
                <a:close/>
              </a:path>
            </a:pathLst>
          </a:custGeom>
          <a:blipFill>
            <a:blip r:embed="rId2"/>
            <a:stretch>
              <a:fillRect/>
            </a:stretch>
          </a:blipFill>
        </p:spPr>
      </p:sp>
      <p:sp>
        <p:nvSpPr>
          <p:cNvPr id="3" name="Freeform 3"/>
          <p:cNvSpPr/>
          <p:nvPr/>
        </p:nvSpPr>
        <p:spPr>
          <a:xfrm>
            <a:off x="9144000" y="4229719"/>
            <a:ext cx="9091603" cy="6057281"/>
          </a:xfrm>
          <a:custGeom>
            <a:avLst/>
            <a:gdLst/>
            <a:ahLst/>
            <a:cxnLst/>
            <a:rect l="l" t="t" r="r" b="b"/>
            <a:pathLst>
              <a:path w="9091603" h="6057281">
                <a:moveTo>
                  <a:pt x="0" y="0"/>
                </a:moveTo>
                <a:lnTo>
                  <a:pt x="9091603" y="0"/>
                </a:lnTo>
                <a:lnTo>
                  <a:pt x="9091603" y="6057281"/>
                </a:lnTo>
                <a:lnTo>
                  <a:pt x="0" y="6057281"/>
                </a:lnTo>
                <a:lnTo>
                  <a:pt x="0" y="0"/>
                </a:lnTo>
                <a:close/>
              </a:path>
            </a:pathLst>
          </a:custGeom>
          <a:blipFill>
            <a:blip r:embed="rId3"/>
            <a:stretch>
              <a:fillRect/>
            </a:stretch>
          </a:blipFill>
        </p:spPr>
      </p:sp>
      <p:sp>
        <p:nvSpPr>
          <p:cNvPr id="4" name="TextBox 4"/>
          <p:cNvSpPr txBox="1"/>
          <p:nvPr/>
        </p:nvSpPr>
        <p:spPr>
          <a:xfrm>
            <a:off x="3696184" y="-347031"/>
            <a:ext cx="10957228" cy="1879607"/>
          </a:xfrm>
          <a:prstGeom prst="rect">
            <a:avLst/>
          </a:prstGeom>
        </p:spPr>
        <p:txBody>
          <a:bodyPr lIns="0" tIns="0" rIns="0" bIns="0" rtlCol="0" anchor="t">
            <a:spAutoFit/>
          </a:bodyPr>
          <a:lstStyle/>
          <a:p>
            <a:pPr algn="ctr">
              <a:lnSpc>
                <a:spcPts val="15418"/>
              </a:lnSpc>
            </a:pPr>
            <a:r>
              <a:rPr lang="en-US" sz="11013">
                <a:solidFill>
                  <a:srgbClr val="FFFFFF"/>
                </a:solidFill>
                <a:latin typeface="Canva Sans Bold"/>
              </a:rPr>
              <a:t>Fax or facsimile </a:t>
            </a:r>
          </a:p>
        </p:txBody>
      </p:sp>
      <p:sp>
        <p:nvSpPr>
          <p:cNvPr id="5" name="TextBox 5"/>
          <p:cNvSpPr txBox="1"/>
          <p:nvPr/>
        </p:nvSpPr>
        <p:spPr>
          <a:xfrm>
            <a:off x="52397" y="1847714"/>
            <a:ext cx="17440824" cy="1263514"/>
          </a:xfrm>
          <a:prstGeom prst="rect">
            <a:avLst/>
          </a:prstGeom>
        </p:spPr>
        <p:txBody>
          <a:bodyPr lIns="0" tIns="0" rIns="0" bIns="0" rtlCol="0" anchor="t">
            <a:spAutoFit/>
          </a:bodyPr>
          <a:lstStyle/>
          <a:p>
            <a:pPr algn="ctr">
              <a:lnSpc>
                <a:spcPts val="5114"/>
              </a:lnSpc>
            </a:pPr>
            <a:r>
              <a:rPr lang="en-US" sz="3653">
                <a:solidFill>
                  <a:srgbClr val="FFDE59"/>
                </a:solidFill>
                <a:latin typeface="Canva Sans Bold"/>
              </a:rPr>
              <a:t>Image is scanned in a sender fax and converted into electric signal then transmitted through telephone system to receiving fax machine.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Freeform 2"/>
          <p:cNvSpPr/>
          <p:nvPr/>
        </p:nvSpPr>
        <p:spPr>
          <a:xfrm>
            <a:off x="10525160" y="3733340"/>
            <a:ext cx="6086712" cy="6553660"/>
          </a:xfrm>
          <a:custGeom>
            <a:avLst/>
            <a:gdLst/>
            <a:ahLst/>
            <a:cxnLst/>
            <a:rect l="l" t="t" r="r" b="b"/>
            <a:pathLst>
              <a:path w="6086712" h="6553660">
                <a:moveTo>
                  <a:pt x="0" y="0"/>
                </a:moveTo>
                <a:lnTo>
                  <a:pt x="6086712" y="0"/>
                </a:lnTo>
                <a:lnTo>
                  <a:pt x="6086712" y="6553660"/>
                </a:lnTo>
                <a:lnTo>
                  <a:pt x="0" y="6553660"/>
                </a:lnTo>
                <a:lnTo>
                  <a:pt x="0" y="0"/>
                </a:lnTo>
                <a:close/>
              </a:path>
            </a:pathLst>
          </a:custGeom>
          <a:blipFill>
            <a:blip r:embed="rId2"/>
            <a:stretch>
              <a:fillRect/>
            </a:stretch>
          </a:blipFill>
        </p:spPr>
      </p:sp>
      <p:sp>
        <p:nvSpPr>
          <p:cNvPr id="3" name="Freeform 3"/>
          <p:cNvSpPr/>
          <p:nvPr/>
        </p:nvSpPr>
        <p:spPr>
          <a:xfrm>
            <a:off x="507459" y="5143500"/>
            <a:ext cx="4675909" cy="4114800"/>
          </a:xfrm>
          <a:custGeom>
            <a:avLst/>
            <a:gdLst/>
            <a:ahLst/>
            <a:cxnLst/>
            <a:rect l="l" t="t" r="r" b="b"/>
            <a:pathLst>
              <a:path w="4675909" h="4114800">
                <a:moveTo>
                  <a:pt x="0" y="0"/>
                </a:moveTo>
                <a:lnTo>
                  <a:pt x="4675909" y="0"/>
                </a:lnTo>
                <a:lnTo>
                  <a:pt x="4675909" y="4114800"/>
                </a:lnTo>
                <a:lnTo>
                  <a:pt x="0" y="411480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TextBox 4"/>
          <p:cNvSpPr txBox="1"/>
          <p:nvPr/>
        </p:nvSpPr>
        <p:spPr>
          <a:xfrm>
            <a:off x="0" y="852353"/>
            <a:ext cx="18288000" cy="4291147"/>
          </a:xfrm>
          <a:prstGeom prst="rect">
            <a:avLst/>
          </a:prstGeom>
        </p:spPr>
        <p:txBody>
          <a:bodyPr lIns="0" tIns="0" rIns="0" bIns="0" rtlCol="0" anchor="t">
            <a:spAutoFit/>
          </a:bodyPr>
          <a:lstStyle/>
          <a:p>
            <a:pPr algn="ctr">
              <a:lnSpc>
                <a:spcPts val="11431"/>
              </a:lnSpc>
            </a:pPr>
            <a:r>
              <a:rPr lang="en-US" sz="8165">
                <a:solidFill>
                  <a:srgbClr val="FFFFFF"/>
                </a:solidFill>
                <a:latin typeface="Canva Sans Bold"/>
              </a:rPr>
              <a:t>Telephone system and fax has electrical singnal so wire is used as channel.</a:t>
            </a:r>
          </a:p>
        </p:txBody>
      </p:sp>
      <p:sp>
        <p:nvSpPr>
          <p:cNvPr id="5" name="TextBox 5"/>
          <p:cNvSpPr txBox="1"/>
          <p:nvPr/>
        </p:nvSpPr>
        <p:spPr>
          <a:xfrm>
            <a:off x="14725743" y="5048250"/>
            <a:ext cx="3128042" cy="887095"/>
          </a:xfrm>
          <a:prstGeom prst="rect">
            <a:avLst/>
          </a:prstGeom>
        </p:spPr>
        <p:txBody>
          <a:bodyPr lIns="0" tIns="0" rIns="0" bIns="0" rtlCol="0" anchor="t">
            <a:spAutoFit/>
          </a:bodyPr>
          <a:lstStyle/>
          <a:p>
            <a:pPr algn="ctr">
              <a:lnSpc>
                <a:spcPts val="7279"/>
              </a:lnSpc>
            </a:pPr>
            <a:r>
              <a:rPr lang="en-US" sz="5199">
                <a:solidFill>
                  <a:srgbClr val="FFFFFF"/>
                </a:solidFill>
                <a:latin typeface="Canva Sans Bold"/>
              </a:rPr>
              <a:t>Ear piece </a:t>
            </a:r>
          </a:p>
        </p:txBody>
      </p:sp>
      <p:sp>
        <p:nvSpPr>
          <p:cNvPr id="6" name="TextBox 6"/>
          <p:cNvSpPr txBox="1"/>
          <p:nvPr/>
        </p:nvSpPr>
        <p:spPr>
          <a:xfrm>
            <a:off x="10124783" y="6852602"/>
            <a:ext cx="3084675" cy="629920"/>
          </a:xfrm>
          <a:prstGeom prst="rect">
            <a:avLst/>
          </a:prstGeom>
        </p:spPr>
        <p:txBody>
          <a:bodyPr lIns="0" tIns="0" rIns="0" bIns="0" rtlCol="0" anchor="t">
            <a:spAutoFit/>
          </a:bodyPr>
          <a:lstStyle/>
          <a:p>
            <a:pPr algn="ctr">
              <a:lnSpc>
                <a:spcPts val="5179"/>
              </a:lnSpc>
            </a:pPr>
            <a:r>
              <a:rPr lang="en-US" sz="3699">
                <a:solidFill>
                  <a:srgbClr val="FFFFFF"/>
                </a:solidFill>
                <a:latin typeface="Canva Sans Bold"/>
              </a:rPr>
              <a:t>Mouth piece </a:t>
            </a:r>
          </a:p>
        </p:txBody>
      </p:sp>
      <p:sp>
        <p:nvSpPr>
          <p:cNvPr id="7" name="TextBox 7"/>
          <p:cNvSpPr txBox="1"/>
          <p:nvPr/>
        </p:nvSpPr>
        <p:spPr>
          <a:xfrm>
            <a:off x="14114557" y="7886833"/>
            <a:ext cx="2497315" cy="1751064"/>
          </a:xfrm>
          <a:prstGeom prst="rect">
            <a:avLst/>
          </a:prstGeom>
        </p:spPr>
        <p:txBody>
          <a:bodyPr lIns="0" tIns="0" rIns="0" bIns="0" rtlCol="0" anchor="t">
            <a:spAutoFit/>
          </a:bodyPr>
          <a:lstStyle/>
          <a:p>
            <a:pPr algn="ctr">
              <a:lnSpc>
                <a:spcPts val="14259"/>
              </a:lnSpc>
            </a:pPr>
            <a:r>
              <a:rPr lang="en-US" sz="10185">
                <a:solidFill>
                  <a:srgbClr val="FFFFFF"/>
                </a:solidFill>
                <a:latin typeface="Canva Sans Bold"/>
              </a:rPr>
              <a:t>Dial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TextBox 2"/>
          <p:cNvSpPr txBox="1"/>
          <p:nvPr/>
        </p:nvSpPr>
        <p:spPr>
          <a:xfrm>
            <a:off x="1218866" y="551353"/>
            <a:ext cx="14603212" cy="9050943"/>
          </a:xfrm>
          <a:prstGeom prst="rect">
            <a:avLst/>
          </a:prstGeom>
        </p:spPr>
        <p:txBody>
          <a:bodyPr lIns="0" tIns="0" rIns="0" bIns="0" rtlCol="0" anchor="t">
            <a:spAutoFit/>
          </a:bodyPr>
          <a:lstStyle/>
          <a:p>
            <a:pPr algn="ctr">
              <a:lnSpc>
                <a:spcPts val="10284"/>
              </a:lnSpc>
            </a:pPr>
            <a:r>
              <a:rPr lang="en-US" sz="7346">
                <a:solidFill>
                  <a:srgbClr val="FFFFFF"/>
                </a:solidFill>
                <a:latin typeface="Canva Sans Bold"/>
              </a:rPr>
              <a:t>Wi-Fi : wireless fidelity is a  wireless local area network (WLAN,)technology.</a:t>
            </a:r>
          </a:p>
          <a:p>
            <a:pPr algn="ctr">
              <a:lnSpc>
                <a:spcPts val="10284"/>
              </a:lnSpc>
            </a:pPr>
            <a:r>
              <a:rPr lang="en-US" sz="7346">
                <a:solidFill>
                  <a:srgbClr val="FFFFFF"/>
                </a:solidFill>
                <a:latin typeface="Canva Sans Bold"/>
              </a:rPr>
              <a:t>Cellphones is bidirectional radio that enables simultaneous transmission and reception.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Freeform 2"/>
          <p:cNvSpPr/>
          <p:nvPr/>
        </p:nvSpPr>
        <p:spPr>
          <a:xfrm>
            <a:off x="5281283" y="514350"/>
            <a:ext cx="12682118" cy="9258300"/>
          </a:xfrm>
          <a:custGeom>
            <a:avLst/>
            <a:gdLst/>
            <a:ahLst/>
            <a:cxnLst/>
            <a:rect l="l" t="t" r="r" b="b"/>
            <a:pathLst>
              <a:path w="12682118" h="9258300">
                <a:moveTo>
                  <a:pt x="0" y="0"/>
                </a:moveTo>
                <a:lnTo>
                  <a:pt x="12682118" y="0"/>
                </a:lnTo>
                <a:lnTo>
                  <a:pt x="12682118" y="9258300"/>
                </a:lnTo>
                <a:lnTo>
                  <a:pt x="0" y="9258300"/>
                </a:lnTo>
                <a:lnTo>
                  <a:pt x="0" y="0"/>
                </a:lnTo>
                <a:close/>
              </a:path>
            </a:pathLst>
          </a:custGeom>
          <a:blipFill>
            <a:blip r:embed="rId2"/>
            <a:stretch>
              <a:fillRect t="-1367" b="-1367"/>
            </a:stretch>
          </a:blipFill>
        </p:spPr>
      </p:sp>
      <p:sp>
        <p:nvSpPr>
          <p:cNvPr id="3" name="TextBox 3"/>
          <p:cNvSpPr txBox="1"/>
          <p:nvPr/>
        </p:nvSpPr>
        <p:spPr>
          <a:xfrm rot="-5400000">
            <a:off x="-1971530" y="3124052"/>
            <a:ext cx="9066195" cy="4038894"/>
          </a:xfrm>
          <a:prstGeom prst="rect">
            <a:avLst/>
          </a:prstGeom>
        </p:spPr>
        <p:txBody>
          <a:bodyPr lIns="0" tIns="0" rIns="0" bIns="0" rtlCol="0" anchor="t">
            <a:spAutoFit/>
          </a:bodyPr>
          <a:lstStyle/>
          <a:p>
            <a:pPr algn="ctr">
              <a:lnSpc>
                <a:spcPts val="10785"/>
              </a:lnSpc>
            </a:pPr>
            <a:r>
              <a:rPr lang="en-US" sz="7703">
                <a:solidFill>
                  <a:srgbClr val="FFDE59"/>
                </a:solidFill>
                <a:latin typeface="Canva Sans Bold"/>
              </a:rPr>
              <a:t> Unidirectional  Directional Communication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Freeform 2"/>
          <p:cNvSpPr/>
          <p:nvPr/>
        </p:nvSpPr>
        <p:spPr>
          <a:xfrm>
            <a:off x="4401918" y="347742"/>
            <a:ext cx="13886082" cy="9939258"/>
          </a:xfrm>
          <a:custGeom>
            <a:avLst/>
            <a:gdLst/>
            <a:ahLst/>
            <a:cxnLst/>
            <a:rect l="l" t="t" r="r" b="b"/>
            <a:pathLst>
              <a:path w="13886082" h="9939258">
                <a:moveTo>
                  <a:pt x="0" y="0"/>
                </a:moveTo>
                <a:lnTo>
                  <a:pt x="13886082" y="0"/>
                </a:lnTo>
                <a:lnTo>
                  <a:pt x="13886082" y="9939258"/>
                </a:lnTo>
                <a:lnTo>
                  <a:pt x="0" y="9939258"/>
                </a:lnTo>
                <a:lnTo>
                  <a:pt x="0" y="0"/>
                </a:lnTo>
                <a:close/>
              </a:path>
            </a:pathLst>
          </a:custGeom>
          <a:blipFill>
            <a:blip r:embed="rId2"/>
            <a:stretch>
              <a:fillRect/>
            </a:stretch>
          </a:blipFill>
        </p:spPr>
      </p:sp>
      <p:sp>
        <p:nvSpPr>
          <p:cNvPr id="3" name="TextBox 3"/>
          <p:cNvSpPr txBox="1"/>
          <p:nvPr/>
        </p:nvSpPr>
        <p:spPr>
          <a:xfrm>
            <a:off x="405448" y="1592461"/>
            <a:ext cx="3996470" cy="7354570"/>
          </a:xfrm>
          <a:prstGeom prst="rect">
            <a:avLst/>
          </a:prstGeom>
        </p:spPr>
        <p:txBody>
          <a:bodyPr lIns="0" tIns="0" rIns="0" bIns="0" rtlCol="0" anchor="t">
            <a:spAutoFit/>
          </a:bodyPr>
          <a:lstStyle/>
          <a:p>
            <a:pPr algn="ctr">
              <a:lnSpc>
                <a:spcPts val="7279"/>
              </a:lnSpc>
            </a:pPr>
            <a:r>
              <a:rPr lang="en-US" sz="5199">
                <a:solidFill>
                  <a:srgbClr val="FFDE59"/>
                </a:solidFill>
                <a:latin typeface="Canva Sans Bold"/>
              </a:rPr>
              <a:t>Process of changing the signal parameters like frequency, amplitude etc.</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Freeform 2"/>
          <p:cNvSpPr/>
          <p:nvPr/>
        </p:nvSpPr>
        <p:spPr>
          <a:xfrm>
            <a:off x="0" y="2272631"/>
            <a:ext cx="18288000" cy="6127784"/>
          </a:xfrm>
          <a:custGeom>
            <a:avLst/>
            <a:gdLst/>
            <a:ahLst/>
            <a:cxnLst/>
            <a:rect l="l" t="t" r="r" b="b"/>
            <a:pathLst>
              <a:path w="18288000" h="6127784">
                <a:moveTo>
                  <a:pt x="0" y="0"/>
                </a:moveTo>
                <a:lnTo>
                  <a:pt x="18288000" y="0"/>
                </a:lnTo>
                <a:lnTo>
                  <a:pt x="18288000" y="6127784"/>
                </a:lnTo>
                <a:lnTo>
                  <a:pt x="0" y="6127784"/>
                </a:lnTo>
                <a:lnTo>
                  <a:pt x="0" y="0"/>
                </a:lnTo>
                <a:close/>
              </a:path>
            </a:pathLst>
          </a:custGeom>
          <a:blipFill>
            <a:blip r:embed="rId2"/>
            <a:stretch>
              <a:fillRect b="-23442"/>
            </a:stretch>
          </a:blipFill>
        </p:spPr>
      </p:sp>
      <p:sp>
        <p:nvSpPr>
          <p:cNvPr id="3" name="TextBox 3"/>
          <p:cNvSpPr txBox="1"/>
          <p:nvPr/>
        </p:nvSpPr>
        <p:spPr>
          <a:xfrm>
            <a:off x="12369479" y="461611"/>
            <a:ext cx="3899351" cy="1811020"/>
          </a:xfrm>
          <a:prstGeom prst="rect">
            <a:avLst/>
          </a:prstGeom>
        </p:spPr>
        <p:txBody>
          <a:bodyPr lIns="0" tIns="0" rIns="0" bIns="0" rtlCol="0" anchor="t">
            <a:spAutoFit/>
          </a:bodyPr>
          <a:lstStyle/>
          <a:p>
            <a:pPr algn="ctr">
              <a:lnSpc>
                <a:spcPts val="7279"/>
              </a:lnSpc>
            </a:pPr>
            <a:r>
              <a:rPr lang="en-US" sz="5199">
                <a:solidFill>
                  <a:srgbClr val="FFDE59"/>
                </a:solidFill>
                <a:latin typeface="Canva Sans Bold"/>
              </a:rPr>
              <a:t>Phase</a:t>
            </a:r>
          </a:p>
          <a:p>
            <a:pPr algn="ctr">
              <a:lnSpc>
                <a:spcPts val="7279"/>
              </a:lnSpc>
            </a:pPr>
            <a:r>
              <a:rPr lang="en-US" sz="5199">
                <a:solidFill>
                  <a:srgbClr val="FFDE59"/>
                </a:solidFill>
                <a:latin typeface="Canva Sans Bold"/>
              </a:rPr>
              <a:t>modulation </a:t>
            </a:r>
          </a:p>
        </p:txBody>
      </p:sp>
      <p:sp>
        <p:nvSpPr>
          <p:cNvPr id="4" name="TextBox 4"/>
          <p:cNvSpPr txBox="1"/>
          <p:nvPr/>
        </p:nvSpPr>
        <p:spPr>
          <a:xfrm>
            <a:off x="7599924" y="461611"/>
            <a:ext cx="3899351" cy="1811020"/>
          </a:xfrm>
          <a:prstGeom prst="rect">
            <a:avLst/>
          </a:prstGeom>
        </p:spPr>
        <p:txBody>
          <a:bodyPr lIns="0" tIns="0" rIns="0" bIns="0" rtlCol="0" anchor="t">
            <a:spAutoFit/>
          </a:bodyPr>
          <a:lstStyle/>
          <a:p>
            <a:pPr algn="ctr">
              <a:lnSpc>
                <a:spcPts val="7279"/>
              </a:lnSpc>
            </a:pPr>
            <a:r>
              <a:rPr lang="en-US" sz="5199">
                <a:solidFill>
                  <a:srgbClr val="FFDE59"/>
                </a:solidFill>
                <a:latin typeface="Canva Sans Bold"/>
              </a:rPr>
              <a:t>Frequency</a:t>
            </a:r>
          </a:p>
          <a:p>
            <a:pPr algn="ctr">
              <a:lnSpc>
                <a:spcPts val="7279"/>
              </a:lnSpc>
            </a:pPr>
            <a:r>
              <a:rPr lang="en-US" sz="5199">
                <a:solidFill>
                  <a:srgbClr val="FFDE59"/>
                </a:solidFill>
                <a:latin typeface="Canva Sans Bold"/>
              </a:rPr>
              <a:t>modulation </a:t>
            </a:r>
          </a:p>
        </p:txBody>
      </p:sp>
      <p:sp>
        <p:nvSpPr>
          <p:cNvPr id="5" name="TextBox 5"/>
          <p:cNvSpPr txBox="1"/>
          <p:nvPr/>
        </p:nvSpPr>
        <p:spPr>
          <a:xfrm>
            <a:off x="2989554" y="461611"/>
            <a:ext cx="3743596" cy="1811020"/>
          </a:xfrm>
          <a:prstGeom prst="rect">
            <a:avLst/>
          </a:prstGeom>
        </p:spPr>
        <p:txBody>
          <a:bodyPr lIns="0" tIns="0" rIns="0" bIns="0" rtlCol="0" anchor="t">
            <a:spAutoFit/>
          </a:bodyPr>
          <a:lstStyle/>
          <a:p>
            <a:pPr algn="ctr">
              <a:lnSpc>
                <a:spcPts val="7279"/>
              </a:lnSpc>
            </a:pPr>
            <a:r>
              <a:rPr lang="en-US" sz="5199">
                <a:solidFill>
                  <a:srgbClr val="FFDE59"/>
                </a:solidFill>
                <a:latin typeface="Canva Sans Bold"/>
              </a:rPr>
              <a:t>Amplitude </a:t>
            </a:r>
          </a:p>
          <a:p>
            <a:pPr algn="ctr">
              <a:lnSpc>
                <a:spcPts val="7279"/>
              </a:lnSpc>
            </a:pPr>
            <a:r>
              <a:rPr lang="en-US" sz="5199">
                <a:solidFill>
                  <a:srgbClr val="FFDE59"/>
                </a:solidFill>
                <a:latin typeface="Canva Sans Bold"/>
              </a:rPr>
              <a:t>modulation</a:t>
            </a:r>
          </a:p>
        </p:txBody>
      </p:sp>
      <p:sp>
        <p:nvSpPr>
          <p:cNvPr id="6" name="TextBox 6"/>
          <p:cNvSpPr txBox="1"/>
          <p:nvPr/>
        </p:nvSpPr>
        <p:spPr>
          <a:xfrm>
            <a:off x="-920976" y="8767127"/>
            <a:ext cx="20129951" cy="887095"/>
          </a:xfrm>
          <a:prstGeom prst="rect">
            <a:avLst/>
          </a:prstGeom>
        </p:spPr>
        <p:txBody>
          <a:bodyPr lIns="0" tIns="0" rIns="0" bIns="0" rtlCol="0" anchor="t">
            <a:spAutoFit/>
          </a:bodyPr>
          <a:lstStyle/>
          <a:p>
            <a:pPr algn="ctr">
              <a:lnSpc>
                <a:spcPts val="7279"/>
              </a:lnSpc>
            </a:pPr>
            <a:r>
              <a:rPr lang="en-US" sz="5199">
                <a:solidFill>
                  <a:srgbClr val="FFDE59"/>
                </a:solidFill>
                <a:latin typeface="Canva Sans Bold"/>
              </a:rPr>
              <a:t>Noise immunity : FM&gt;PM&gt;AM so music station uses FM.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TextBox 2"/>
          <p:cNvSpPr txBox="1"/>
          <p:nvPr/>
        </p:nvSpPr>
        <p:spPr>
          <a:xfrm>
            <a:off x="619852" y="417874"/>
            <a:ext cx="16639448" cy="2364384"/>
          </a:xfrm>
          <a:prstGeom prst="rect">
            <a:avLst/>
          </a:prstGeom>
        </p:spPr>
        <p:txBody>
          <a:bodyPr lIns="0" tIns="0" rIns="0" bIns="0" rtlCol="0" anchor="t">
            <a:spAutoFit/>
          </a:bodyPr>
          <a:lstStyle/>
          <a:p>
            <a:pPr algn="ctr">
              <a:lnSpc>
                <a:spcPts val="9502"/>
              </a:lnSpc>
            </a:pPr>
            <a:r>
              <a:rPr lang="en-US" sz="6787">
                <a:solidFill>
                  <a:srgbClr val="FFFFFF"/>
                </a:solidFill>
                <a:latin typeface="Canva Sans Bold"/>
              </a:rPr>
              <a:t>1. Why is modulation necessary in radio communication?</a:t>
            </a:r>
          </a:p>
        </p:txBody>
      </p:sp>
      <p:sp>
        <p:nvSpPr>
          <p:cNvPr id="3" name="TextBox 3"/>
          <p:cNvSpPr txBox="1"/>
          <p:nvPr/>
        </p:nvSpPr>
        <p:spPr>
          <a:xfrm>
            <a:off x="619852" y="5906288"/>
            <a:ext cx="16011339" cy="2326295"/>
          </a:xfrm>
          <a:prstGeom prst="rect">
            <a:avLst/>
          </a:prstGeom>
        </p:spPr>
        <p:txBody>
          <a:bodyPr lIns="0" tIns="0" rIns="0" bIns="0" rtlCol="0" anchor="t">
            <a:spAutoFit/>
          </a:bodyPr>
          <a:lstStyle/>
          <a:p>
            <a:pPr algn="ctr">
              <a:lnSpc>
                <a:spcPts val="9381"/>
              </a:lnSpc>
            </a:pPr>
            <a:r>
              <a:rPr lang="en-US" sz="6700">
                <a:solidFill>
                  <a:srgbClr val="FFFFFF"/>
                </a:solidFill>
                <a:latin typeface="Canva Sans Bold"/>
              </a:rPr>
              <a:t>2. Which is better among FM and AM?</a:t>
            </a:r>
          </a:p>
          <a:p>
            <a:pPr algn="ctr">
              <a:lnSpc>
                <a:spcPts val="9381"/>
              </a:lnSpc>
            </a:pPr>
            <a:endParaRPr lang="en-US" sz="6700">
              <a:solidFill>
                <a:srgbClr val="FFFFFF"/>
              </a:solidFill>
              <a:latin typeface="Canva Sans Bold"/>
            </a:endParaRPr>
          </a:p>
        </p:txBody>
      </p:sp>
      <p:sp>
        <p:nvSpPr>
          <p:cNvPr id="4" name="TextBox 4"/>
          <p:cNvSpPr txBox="1"/>
          <p:nvPr/>
        </p:nvSpPr>
        <p:spPr>
          <a:xfrm>
            <a:off x="1247961" y="7477760"/>
            <a:ext cx="16011339" cy="1780540"/>
          </a:xfrm>
          <a:prstGeom prst="rect">
            <a:avLst/>
          </a:prstGeom>
        </p:spPr>
        <p:txBody>
          <a:bodyPr lIns="0" tIns="0" rIns="0" bIns="0" rtlCol="0" anchor="t">
            <a:spAutoFit/>
          </a:bodyPr>
          <a:lstStyle/>
          <a:p>
            <a:pPr algn="ctr">
              <a:lnSpc>
                <a:spcPts val="4759"/>
              </a:lnSpc>
            </a:pPr>
            <a:r>
              <a:rPr lang="en-US" sz="3399">
                <a:solidFill>
                  <a:srgbClr val="FFDE59"/>
                </a:solidFill>
                <a:latin typeface="Canva Sans Bold"/>
              </a:rPr>
              <a:t>A distinct advantage that FM has over AM is that FM radio has better sound quality than AM radio. The disadvantage of FM signal is that it is more local and cannot be transmitted over long distance</a:t>
            </a:r>
          </a:p>
        </p:txBody>
      </p:sp>
      <p:sp>
        <p:nvSpPr>
          <p:cNvPr id="5" name="TextBox 5"/>
          <p:cNvSpPr txBox="1"/>
          <p:nvPr/>
        </p:nvSpPr>
        <p:spPr>
          <a:xfrm>
            <a:off x="1247961" y="3182541"/>
            <a:ext cx="16011339" cy="2380615"/>
          </a:xfrm>
          <a:prstGeom prst="rect">
            <a:avLst/>
          </a:prstGeom>
        </p:spPr>
        <p:txBody>
          <a:bodyPr lIns="0" tIns="0" rIns="0" bIns="0" rtlCol="0" anchor="t">
            <a:spAutoFit/>
          </a:bodyPr>
          <a:lstStyle/>
          <a:p>
            <a:pPr algn="ctr">
              <a:lnSpc>
                <a:spcPts val="4759"/>
              </a:lnSpc>
            </a:pPr>
            <a:r>
              <a:rPr lang="en-US" sz="3399">
                <a:solidFill>
                  <a:srgbClr val="FFDE59"/>
                </a:solidFill>
                <a:latin typeface="Canva Sans Bold"/>
              </a:rPr>
              <a:t>The frequency of the message signals to be transmitted is low. The strength of the message signals should be increased to transmit up to long distance. So, radio communication signals are modulated to transmit correctly in long -distance range.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TextBox 2"/>
          <p:cNvSpPr txBox="1"/>
          <p:nvPr/>
        </p:nvSpPr>
        <p:spPr>
          <a:xfrm>
            <a:off x="4433822" y="71083"/>
            <a:ext cx="9420356" cy="2976953"/>
          </a:xfrm>
          <a:prstGeom prst="rect">
            <a:avLst/>
          </a:prstGeom>
        </p:spPr>
        <p:txBody>
          <a:bodyPr lIns="0" tIns="0" rIns="0" bIns="0" rtlCol="0" anchor="t">
            <a:spAutoFit/>
          </a:bodyPr>
          <a:lstStyle/>
          <a:p>
            <a:pPr algn="ctr">
              <a:lnSpc>
                <a:spcPts val="24406"/>
              </a:lnSpc>
            </a:pPr>
            <a:r>
              <a:rPr lang="en-US" sz="17433">
                <a:solidFill>
                  <a:srgbClr val="FFDE59"/>
                </a:solidFill>
                <a:latin typeface="Canva Sans Bold"/>
              </a:rPr>
              <a:t>Internet </a:t>
            </a:r>
          </a:p>
        </p:txBody>
      </p:sp>
      <p:sp>
        <p:nvSpPr>
          <p:cNvPr id="3" name="TextBox 3"/>
          <p:cNvSpPr txBox="1"/>
          <p:nvPr/>
        </p:nvSpPr>
        <p:spPr>
          <a:xfrm>
            <a:off x="2842051" y="3212557"/>
            <a:ext cx="12603899" cy="5506720"/>
          </a:xfrm>
          <a:prstGeom prst="rect">
            <a:avLst/>
          </a:prstGeom>
        </p:spPr>
        <p:txBody>
          <a:bodyPr lIns="0" tIns="0" rIns="0" bIns="0" rtlCol="0" anchor="t">
            <a:spAutoFit/>
          </a:bodyPr>
          <a:lstStyle/>
          <a:p>
            <a:pPr algn="ctr">
              <a:lnSpc>
                <a:spcPts val="7279"/>
              </a:lnSpc>
            </a:pPr>
            <a:r>
              <a:rPr lang="en-US" sz="5199">
                <a:solidFill>
                  <a:srgbClr val="FFFFFF"/>
                </a:solidFill>
                <a:latin typeface="Canva Sans Bold"/>
              </a:rPr>
              <a:t>A global computer network providing a variety of information and communication facilities, consisting of interconnected networks using standardized communication protocols.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TextBox 2"/>
          <p:cNvSpPr txBox="1"/>
          <p:nvPr/>
        </p:nvSpPr>
        <p:spPr>
          <a:xfrm>
            <a:off x="4833347" y="-124305"/>
            <a:ext cx="8621305" cy="3478107"/>
          </a:xfrm>
          <a:prstGeom prst="rect">
            <a:avLst/>
          </a:prstGeom>
        </p:spPr>
        <p:txBody>
          <a:bodyPr lIns="0" tIns="0" rIns="0" bIns="0" rtlCol="0" anchor="t">
            <a:spAutoFit/>
          </a:bodyPr>
          <a:lstStyle/>
          <a:p>
            <a:pPr algn="ctr">
              <a:lnSpc>
                <a:spcPts val="28505"/>
              </a:lnSpc>
            </a:pPr>
            <a:r>
              <a:rPr lang="en-US" sz="20361">
                <a:solidFill>
                  <a:srgbClr val="FFDE59"/>
                </a:solidFill>
                <a:latin typeface="Canva Sans Bold"/>
              </a:rPr>
              <a:t>E-mail </a:t>
            </a:r>
          </a:p>
        </p:txBody>
      </p:sp>
      <p:sp>
        <p:nvSpPr>
          <p:cNvPr id="3" name="TextBox 3"/>
          <p:cNvSpPr txBox="1"/>
          <p:nvPr/>
        </p:nvSpPr>
        <p:spPr>
          <a:xfrm>
            <a:off x="789630" y="3571535"/>
            <a:ext cx="16469670" cy="3361404"/>
          </a:xfrm>
          <a:prstGeom prst="rect">
            <a:avLst/>
          </a:prstGeom>
        </p:spPr>
        <p:txBody>
          <a:bodyPr lIns="0" tIns="0" rIns="0" bIns="0" rtlCol="0" anchor="t">
            <a:spAutoFit/>
          </a:bodyPr>
          <a:lstStyle/>
          <a:p>
            <a:pPr algn="ctr">
              <a:lnSpc>
                <a:spcPts val="8902"/>
              </a:lnSpc>
            </a:pPr>
            <a:r>
              <a:rPr lang="en-US" sz="6359">
                <a:solidFill>
                  <a:srgbClr val="FFFFFF"/>
                </a:solidFill>
                <a:latin typeface="Canva Sans Bold"/>
              </a:rPr>
              <a:t>A messages distributed by electronic means from one computer user to one or more recipients via a network.</a:t>
            </a:r>
          </a:p>
        </p:txBody>
      </p:sp>
      <p:sp>
        <p:nvSpPr>
          <p:cNvPr id="4" name="TextBox 4"/>
          <p:cNvSpPr txBox="1"/>
          <p:nvPr/>
        </p:nvSpPr>
        <p:spPr>
          <a:xfrm>
            <a:off x="1947436" y="8045939"/>
            <a:ext cx="15111739" cy="1291674"/>
          </a:xfrm>
          <a:prstGeom prst="rect">
            <a:avLst/>
          </a:prstGeom>
        </p:spPr>
        <p:txBody>
          <a:bodyPr lIns="0" tIns="0" rIns="0" bIns="0" rtlCol="0" anchor="t">
            <a:spAutoFit/>
          </a:bodyPr>
          <a:lstStyle/>
          <a:p>
            <a:pPr algn="ctr">
              <a:lnSpc>
                <a:spcPts val="10474"/>
              </a:lnSpc>
            </a:pPr>
            <a:r>
              <a:rPr lang="en-US" sz="7481">
                <a:solidFill>
                  <a:srgbClr val="FFDE59"/>
                </a:solidFill>
                <a:latin typeface="Canva Sans Bold"/>
              </a:rPr>
              <a:t>How to make email id and use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Freeform 2"/>
          <p:cNvSpPr/>
          <p:nvPr/>
        </p:nvSpPr>
        <p:spPr>
          <a:xfrm>
            <a:off x="2914328" y="3632342"/>
            <a:ext cx="12459345" cy="6654658"/>
          </a:xfrm>
          <a:custGeom>
            <a:avLst/>
            <a:gdLst/>
            <a:ahLst/>
            <a:cxnLst/>
            <a:rect l="l" t="t" r="r" b="b"/>
            <a:pathLst>
              <a:path w="12459345" h="6654658">
                <a:moveTo>
                  <a:pt x="0" y="0"/>
                </a:moveTo>
                <a:lnTo>
                  <a:pt x="12459344" y="0"/>
                </a:lnTo>
                <a:lnTo>
                  <a:pt x="12459344" y="6654658"/>
                </a:lnTo>
                <a:lnTo>
                  <a:pt x="0" y="6654658"/>
                </a:lnTo>
                <a:lnTo>
                  <a:pt x="0" y="0"/>
                </a:lnTo>
                <a:close/>
              </a:path>
            </a:pathLst>
          </a:custGeom>
          <a:blipFill>
            <a:blip r:embed="rId2"/>
            <a:stretch>
              <a:fillRect/>
            </a:stretch>
          </a:blipFill>
        </p:spPr>
      </p:sp>
      <p:sp>
        <p:nvSpPr>
          <p:cNvPr id="3" name="TextBox 3"/>
          <p:cNvSpPr txBox="1"/>
          <p:nvPr/>
        </p:nvSpPr>
        <p:spPr>
          <a:xfrm>
            <a:off x="3821549" y="-209550"/>
            <a:ext cx="10644902" cy="1985293"/>
          </a:xfrm>
          <a:prstGeom prst="rect">
            <a:avLst/>
          </a:prstGeom>
        </p:spPr>
        <p:txBody>
          <a:bodyPr lIns="0" tIns="0" rIns="0" bIns="0" rtlCol="0" anchor="t">
            <a:spAutoFit/>
          </a:bodyPr>
          <a:lstStyle/>
          <a:p>
            <a:pPr algn="ctr">
              <a:lnSpc>
                <a:spcPts val="16394"/>
              </a:lnSpc>
            </a:pPr>
            <a:r>
              <a:rPr lang="en-US" sz="11710">
                <a:solidFill>
                  <a:srgbClr val="FFDE59"/>
                </a:solidFill>
                <a:latin typeface="Canva Sans Bold"/>
              </a:rPr>
              <a:t>Search Engine </a:t>
            </a:r>
          </a:p>
        </p:txBody>
      </p:sp>
      <p:sp>
        <p:nvSpPr>
          <p:cNvPr id="4" name="TextBox 4"/>
          <p:cNvSpPr txBox="1"/>
          <p:nvPr/>
        </p:nvSpPr>
        <p:spPr>
          <a:xfrm>
            <a:off x="3324700" y="1680493"/>
            <a:ext cx="10644902" cy="1811020"/>
          </a:xfrm>
          <a:prstGeom prst="rect">
            <a:avLst/>
          </a:prstGeom>
        </p:spPr>
        <p:txBody>
          <a:bodyPr lIns="0" tIns="0" rIns="0" bIns="0" rtlCol="0" anchor="t">
            <a:spAutoFit/>
          </a:bodyPr>
          <a:lstStyle/>
          <a:p>
            <a:pPr algn="ctr">
              <a:lnSpc>
                <a:spcPts val="7279"/>
              </a:lnSpc>
            </a:pPr>
            <a:r>
              <a:rPr lang="en-US" sz="5199">
                <a:solidFill>
                  <a:srgbClr val="FFDE59"/>
                </a:solidFill>
                <a:latin typeface="Canva Sans Bold"/>
              </a:rPr>
              <a:t>A software that is designed to carry out web searches.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Freeform 2"/>
          <p:cNvSpPr/>
          <p:nvPr/>
        </p:nvSpPr>
        <p:spPr>
          <a:xfrm>
            <a:off x="728843" y="908482"/>
            <a:ext cx="17559157" cy="9378518"/>
          </a:xfrm>
          <a:custGeom>
            <a:avLst/>
            <a:gdLst/>
            <a:ahLst/>
            <a:cxnLst/>
            <a:rect l="l" t="t" r="r" b="b"/>
            <a:pathLst>
              <a:path w="17559157" h="9378518">
                <a:moveTo>
                  <a:pt x="0" y="0"/>
                </a:moveTo>
                <a:lnTo>
                  <a:pt x="17559157" y="0"/>
                </a:lnTo>
                <a:lnTo>
                  <a:pt x="17559157" y="9378518"/>
                </a:lnTo>
                <a:lnTo>
                  <a:pt x="0" y="9378518"/>
                </a:lnTo>
                <a:lnTo>
                  <a:pt x="0" y="0"/>
                </a:lnTo>
                <a:close/>
              </a:path>
            </a:pathLst>
          </a:custGeom>
          <a:blipFill>
            <a:blip r:embed="rId2"/>
            <a:stretch>
              <a:fillRect/>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Freeform 2"/>
          <p:cNvSpPr/>
          <p:nvPr/>
        </p:nvSpPr>
        <p:spPr>
          <a:xfrm>
            <a:off x="1868865" y="2125208"/>
            <a:ext cx="14550270" cy="8161792"/>
          </a:xfrm>
          <a:custGeom>
            <a:avLst/>
            <a:gdLst/>
            <a:ahLst/>
            <a:cxnLst/>
            <a:rect l="l" t="t" r="r" b="b"/>
            <a:pathLst>
              <a:path w="14550270" h="8161792">
                <a:moveTo>
                  <a:pt x="0" y="0"/>
                </a:moveTo>
                <a:lnTo>
                  <a:pt x="14550270" y="0"/>
                </a:lnTo>
                <a:lnTo>
                  <a:pt x="14550270" y="8161792"/>
                </a:lnTo>
                <a:lnTo>
                  <a:pt x="0" y="8161792"/>
                </a:lnTo>
                <a:lnTo>
                  <a:pt x="0" y="0"/>
                </a:lnTo>
                <a:close/>
              </a:path>
            </a:pathLst>
          </a:custGeom>
          <a:blipFill>
            <a:blip r:embed="rId2"/>
            <a:stretch>
              <a:fillRect/>
            </a:stretch>
          </a:blipFill>
        </p:spPr>
      </p:sp>
      <p:sp>
        <p:nvSpPr>
          <p:cNvPr id="3" name="TextBox 3"/>
          <p:cNvSpPr txBox="1"/>
          <p:nvPr/>
        </p:nvSpPr>
        <p:spPr>
          <a:xfrm>
            <a:off x="4133552" y="159703"/>
            <a:ext cx="10020895" cy="1566544"/>
          </a:xfrm>
          <a:prstGeom prst="rect">
            <a:avLst/>
          </a:prstGeom>
        </p:spPr>
        <p:txBody>
          <a:bodyPr lIns="0" tIns="0" rIns="0" bIns="0" rtlCol="0" anchor="t">
            <a:spAutoFit/>
          </a:bodyPr>
          <a:lstStyle/>
          <a:p>
            <a:pPr algn="ctr">
              <a:lnSpc>
                <a:spcPts val="12880"/>
              </a:lnSpc>
            </a:pPr>
            <a:r>
              <a:rPr lang="en-US" sz="9200">
                <a:solidFill>
                  <a:srgbClr val="FFFFFF"/>
                </a:solidFill>
                <a:latin typeface="Canva Sans Bold"/>
              </a:rPr>
              <a:t>Internet Security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Freeform 2"/>
          <p:cNvSpPr/>
          <p:nvPr/>
        </p:nvSpPr>
        <p:spPr>
          <a:xfrm>
            <a:off x="0" y="1028700"/>
            <a:ext cx="18954763" cy="9258300"/>
          </a:xfrm>
          <a:custGeom>
            <a:avLst/>
            <a:gdLst/>
            <a:ahLst/>
            <a:cxnLst/>
            <a:rect l="l" t="t" r="r" b="b"/>
            <a:pathLst>
              <a:path w="18954763" h="9258300">
                <a:moveTo>
                  <a:pt x="0" y="0"/>
                </a:moveTo>
                <a:lnTo>
                  <a:pt x="18954763" y="0"/>
                </a:lnTo>
                <a:lnTo>
                  <a:pt x="18954763" y="9258300"/>
                </a:lnTo>
                <a:lnTo>
                  <a:pt x="0" y="9258300"/>
                </a:lnTo>
                <a:lnTo>
                  <a:pt x="0" y="0"/>
                </a:lnTo>
                <a:close/>
              </a:path>
            </a:pathLst>
          </a:custGeom>
          <a:blipFill>
            <a:blip r:embed="rId2"/>
            <a:stretch>
              <a:fillRect b="-61201"/>
            </a:stretch>
          </a:blipFill>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Freeform 2"/>
          <p:cNvSpPr/>
          <p:nvPr/>
        </p:nvSpPr>
        <p:spPr>
          <a:xfrm>
            <a:off x="2449451" y="5143500"/>
            <a:ext cx="13893278" cy="5143500"/>
          </a:xfrm>
          <a:custGeom>
            <a:avLst/>
            <a:gdLst/>
            <a:ahLst/>
            <a:cxnLst/>
            <a:rect l="l" t="t" r="r" b="b"/>
            <a:pathLst>
              <a:path w="13893278" h="5143500">
                <a:moveTo>
                  <a:pt x="0" y="0"/>
                </a:moveTo>
                <a:lnTo>
                  <a:pt x="13893278" y="0"/>
                </a:lnTo>
                <a:lnTo>
                  <a:pt x="13893278" y="5143500"/>
                </a:lnTo>
                <a:lnTo>
                  <a:pt x="0" y="5143500"/>
                </a:lnTo>
                <a:lnTo>
                  <a:pt x="0" y="0"/>
                </a:lnTo>
                <a:close/>
              </a:path>
            </a:pathLst>
          </a:custGeom>
          <a:blipFill>
            <a:blip r:embed="rId2"/>
            <a:stretch>
              <a:fillRect t="-10674" b="-41264"/>
            </a:stretch>
          </a:blipFill>
        </p:spPr>
      </p:sp>
      <p:sp>
        <p:nvSpPr>
          <p:cNvPr id="3" name="TextBox 3"/>
          <p:cNvSpPr txBox="1"/>
          <p:nvPr/>
        </p:nvSpPr>
        <p:spPr>
          <a:xfrm>
            <a:off x="4740458" y="159703"/>
            <a:ext cx="9506924" cy="1566544"/>
          </a:xfrm>
          <a:prstGeom prst="rect">
            <a:avLst/>
          </a:prstGeom>
        </p:spPr>
        <p:txBody>
          <a:bodyPr lIns="0" tIns="0" rIns="0" bIns="0" rtlCol="0" anchor="t">
            <a:spAutoFit/>
          </a:bodyPr>
          <a:lstStyle/>
          <a:p>
            <a:pPr algn="ctr">
              <a:lnSpc>
                <a:spcPts val="12880"/>
              </a:lnSpc>
            </a:pPr>
            <a:r>
              <a:rPr lang="en-US" sz="9200">
                <a:solidFill>
                  <a:srgbClr val="FFDE59"/>
                </a:solidFill>
                <a:latin typeface="Canva Sans Bold"/>
              </a:rPr>
              <a:t>Digital footprint </a:t>
            </a:r>
          </a:p>
        </p:txBody>
      </p:sp>
      <p:sp>
        <p:nvSpPr>
          <p:cNvPr id="4" name="TextBox 4"/>
          <p:cNvSpPr txBox="1"/>
          <p:nvPr/>
        </p:nvSpPr>
        <p:spPr>
          <a:xfrm>
            <a:off x="2449451" y="1963418"/>
            <a:ext cx="13389099" cy="2734945"/>
          </a:xfrm>
          <a:prstGeom prst="rect">
            <a:avLst/>
          </a:prstGeom>
        </p:spPr>
        <p:txBody>
          <a:bodyPr lIns="0" tIns="0" rIns="0" bIns="0" rtlCol="0" anchor="t">
            <a:spAutoFit/>
          </a:bodyPr>
          <a:lstStyle/>
          <a:p>
            <a:pPr algn="ctr">
              <a:lnSpc>
                <a:spcPts val="7279"/>
              </a:lnSpc>
            </a:pPr>
            <a:r>
              <a:rPr lang="en-US" sz="5199">
                <a:solidFill>
                  <a:srgbClr val="FFFFFF"/>
                </a:solidFill>
                <a:latin typeface="Canva Sans Bold"/>
              </a:rPr>
              <a:t>The information about a particular person that exists on the internet as a result of their online activity.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Freeform 2"/>
          <p:cNvSpPr/>
          <p:nvPr/>
        </p:nvSpPr>
        <p:spPr>
          <a:xfrm>
            <a:off x="2286000" y="0"/>
            <a:ext cx="13716000" cy="10287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2"/>
            <a:stretch>
              <a:fillRect/>
            </a:stretch>
          </a:blipFill>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Freeform 2"/>
          <p:cNvSpPr/>
          <p:nvPr/>
        </p:nvSpPr>
        <p:spPr>
          <a:xfrm>
            <a:off x="2286000" y="0"/>
            <a:ext cx="14046559" cy="10534919"/>
          </a:xfrm>
          <a:custGeom>
            <a:avLst/>
            <a:gdLst/>
            <a:ahLst/>
            <a:cxnLst/>
            <a:rect l="l" t="t" r="r" b="b"/>
            <a:pathLst>
              <a:path w="14046559" h="10534919">
                <a:moveTo>
                  <a:pt x="0" y="0"/>
                </a:moveTo>
                <a:lnTo>
                  <a:pt x="14046559" y="0"/>
                </a:lnTo>
                <a:lnTo>
                  <a:pt x="14046559" y="10534919"/>
                </a:lnTo>
                <a:lnTo>
                  <a:pt x="0" y="10534919"/>
                </a:lnTo>
                <a:lnTo>
                  <a:pt x="0" y="0"/>
                </a:lnTo>
                <a:close/>
              </a:path>
            </a:pathLst>
          </a:custGeom>
          <a:blipFill>
            <a:blip r:embed="rId2"/>
            <a:stretch>
              <a:fillRect/>
            </a:stretch>
          </a:blipFill>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Freeform 2"/>
          <p:cNvSpPr/>
          <p:nvPr/>
        </p:nvSpPr>
        <p:spPr>
          <a:xfrm>
            <a:off x="1017000" y="0"/>
            <a:ext cx="16739558" cy="10279595"/>
          </a:xfrm>
          <a:custGeom>
            <a:avLst/>
            <a:gdLst/>
            <a:ahLst/>
            <a:cxnLst/>
            <a:rect l="l" t="t" r="r" b="b"/>
            <a:pathLst>
              <a:path w="16739558" h="10279595">
                <a:moveTo>
                  <a:pt x="0" y="0"/>
                </a:moveTo>
                <a:lnTo>
                  <a:pt x="16739558" y="0"/>
                </a:lnTo>
                <a:lnTo>
                  <a:pt x="16739558" y="10279595"/>
                </a:lnTo>
                <a:lnTo>
                  <a:pt x="0" y="10279595"/>
                </a:lnTo>
                <a:lnTo>
                  <a:pt x="0" y="0"/>
                </a:lnTo>
                <a:close/>
              </a:path>
            </a:pathLst>
          </a:custGeom>
          <a:blipFill>
            <a:blip r:embed="rId2"/>
            <a:stretch>
              <a:fillRect t="-1530" b="-1530"/>
            </a:stretch>
          </a:blipFill>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Freeform 2"/>
          <p:cNvSpPr/>
          <p:nvPr/>
        </p:nvSpPr>
        <p:spPr>
          <a:xfrm>
            <a:off x="0" y="9763856"/>
            <a:ext cx="4143717" cy="523144"/>
          </a:xfrm>
          <a:custGeom>
            <a:avLst/>
            <a:gdLst/>
            <a:ahLst/>
            <a:cxnLst/>
            <a:rect l="l" t="t" r="r" b="b"/>
            <a:pathLst>
              <a:path w="4143717" h="523144">
                <a:moveTo>
                  <a:pt x="0" y="0"/>
                </a:moveTo>
                <a:lnTo>
                  <a:pt x="4143717" y="0"/>
                </a:lnTo>
                <a:lnTo>
                  <a:pt x="4143717" y="523144"/>
                </a:lnTo>
                <a:lnTo>
                  <a:pt x="0" y="52314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flipH="1">
            <a:off x="0" y="0"/>
            <a:ext cx="4143717" cy="523144"/>
          </a:xfrm>
          <a:custGeom>
            <a:avLst/>
            <a:gdLst/>
            <a:ahLst/>
            <a:cxnLst/>
            <a:rect l="l" t="t" r="r" b="b"/>
            <a:pathLst>
              <a:path w="4143717" h="523144">
                <a:moveTo>
                  <a:pt x="4143717" y="0"/>
                </a:moveTo>
                <a:lnTo>
                  <a:pt x="0" y="0"/>
                </a:lnTo>
                <a:lnTo>
                  <a:pt x="0" y="523144"/>
                </a:lnTo>
                <a:lnTo>
                  <a:pt x="4143717" y="523144"/>
                </a:lnTo>
                <a:lnTo>
                  <a:pt x="4143717"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4" name="Group 4"/>
          <p:cNvGrpSpPr/>
          <p:nvPr/>
        </p:nvGrpSpPr>
        <p:grpSpPr>
          <a:xfrm>
            <a:off x="9144000" y="9763856"/>
            <a:ext cx="9937733" cy="1543050"/>
            <a:chOff x="0" y="0"/>
            <a:chExt cx="2617345" cy="406400"/>
          </a:xfrm>
        </p:grpSpPr>
        <p:sp>
          <p:nvSpPr>
            <p:cNvPr id="5" name="Freeform 5"/>
            <p:cNvSpPr/>
            <p:nvPr/>
          </p:nvSpPr>
          <p:spPr>
            <a:xfrm>
              <a:off x="0" y="0"/>
              <a:ext cx="2617345" cy="406400"/>
            </a:xfrm>
            <a:custGeom>
              <a:avLst/>
              <a:gdLst/>
              <a:ahLst/>
              <a:cxnLst/>
              <a:rect l="l" t="t" r="r" b="b"/>
              <a:pathLst>
                <a:path w="2617345" h="406400">
                  <a:moveTo>
                    <a:pt x="2617345" y="0"/>
                  </a:moveTo>
                  <a:lnTo>
                    <a:pt x="0" y="0"/>
                  </a:lnTo>
                  <a:lnTo>
                    <a:pt x="101600" y="203200"/>
                  </a:lnTo>
                  <a:lnTo>
                    <a:pt x="0" y="406400"/>
                  </a:lnTo>
                  <a:lnTo>
                    <a:pt x="2617345" y="406400"/>
                  </a:lnTo>
                  <a:lnTo>
                    <a:pt x="2515745" y="203200"/>
                  </a:lnTo>
                  <a:lnTo>
                    <a:pt x="2617345" y="0"/>
                  </a:lnTo>
                  <a:close/>
                </a:path>
              </a:pathLst>
            </a:custGeom>
            <a:solidFill>
              <a:srgbClr val="FFFFFF"/>
            </a:solidFill>
          </p:spPr>
        </p:sp>
        <p:sp>
          <p:nvSpPr>
            <p:cNvPr id="6" name="TextBox 6"/>
            <p:cNvSpPr txBox="1"/>
            <p:nvPr/>
          </p:nvSpPr>
          <p:spPr>
            <a:xfrm>
              <a:off x="88900" y="-38100"/>
              <a:ext cx="635000" cy="444500"/>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1362332" y="1393590"/>
            <a:ext cx="10560341" cy="7620554"/>
            <a:chOff x="0" y="0"/>
            <a:chExt cx="3038777" cy="2192842"/>
          </a:xfrm>
        </p:grpSpPr>
        <p:sp>
          <p:nvSpPr>
            <p:cNvPr id="8" name="Freeform 8"/>
            <p:cNvSpPr/>
            <p:nvPr/>
          </p:nvSpPr>
          <p:spPr>
            <a:xfrm>
              <a:off x="0" y="0"/>
              <a:ext cx="3038777" cy="2192843"/>
            </a:xfrm>
            <a:custGeom>
              <a:avLst/>
              <a:gdLst/>
              <a:ahLst/>
              <a:cxnLst/>
              <a:rect l="l" t="t" r="r" b="b"/>
              <a:pathLst>
                <a:path w="3038777" h="2192843">
                  <a:moveTo>
                    <a:pt x="235966" y="0"/>
                  </a:moveTo>
                  <a:lnTo>
                    <a:pt x="0" y="235966"/>
                  </a:lnTo>
                  <a:lnTo>
                    <a:pt x="0" y="1956876"/>
                  </a:lnTo>
                  <a:lnTo>
                    <a:pt x="235966" y="2192843"/>
                  </a:lnTo>
                  <a:lnTo>
                    <a:pt x="2802811" y="2192843"/>
                  </a:lnTo>
                  <a:lnTo>
                    <a:pt x="3038777" y="1956876"/>
                  </a:lnTo>
                  <a:lnTo>
                    <a:pt x="3038777" y="235966"/>
                  </a:lnTo>
                  <a:lnTo>
                    <a:pt x="2802811" y="0"/>
                  </a:lnTo>
                  <a:close/>
                  <a:moveTo>
                    <a:pt x="257048" y="44069"/>
                  </a:moveTo>
                  <a:lnTo>
                    <a:pt x="2781729" y="44069"/>
                  </a:lnTo>
                  <a:lnTo>
                    <a:pt x="2994708" y="257048"/>
                  </a:lnTo>
                  <a:lnTo>
                    <a:pt x="2994708" y="1935794"/>
                  </a:lnTo>
                  <a:lnTo>
                    <a:pt x="2781729" y="2148773"/>
                  </a:lnTo>
                  <a:lnTo>
                    <a:pt x="257048" y="2148773"/>
                  </a:lnTo>
                  <a:lnTo>
                    <a:pt x="44069" y="1935794"/>
                  </a:lnTo>
                  <a:lnTo>
                    <a:pt x="44069" y="257048"/>
                  </a:lnTo>
                  <a:close/>
                </a:path>
              </a:pathLst>
            </a:custGeom>
            <a:solidFill>
              <a:srgbClr val="FFFFFF"/>
            </a:solidFill>
          </p:spPr>
        </p:sp>
      </p:grpSp>
      <p:sp>
        <p:nvSpPr>
          <p:cNvPr id="9" name="Freeform 9"/>
          <p:cNvSpPr/>
          <p:nvPr/>
        </p:nvSpPr>
        <p:spPr>
          <a:xfrm>
            <a:off x="14112866" y="-989891"/>
            <a:ext cx="4257303" cy="4950352"/>
          </a:xfrm>
          <a:custGeom>
            <a:avLst/>
            <a:gdLst/>
            <a:ahLst/>
            <a:cxnLst/>
            <a:rect l="l" t="t" r="r" b="b"/>
            <a:pathLst>
              <a:path w="4257303" h="4950352">
                <a:moveTo>
                  <a:pt x="0" y="0"/>
                </a:moveTo>
                <a:lnTo>
                  <a:pt x="4257303" y="0"/>
                </a:lnTo>
                <a:lnTo>
                  <a:pt x="4257303" y="4950352"/>
                </a:lnTo>
                <a:lnTo>
                  <a:pt x="0" y="495035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a:off x="12290434" y="3917871"/>
            <a:ext cx="4968866" cy="5096273"/>
          </a:xfrm>
          <a:custGeom>
            <a:avLst/>
            <a:gdLst/>
            <a:ahLst/>
            <a:cxnLst/>
            <a:rect l="l" t="t" r="r" b="b"/>
            <a:pathLst>
              <a:path w="4968866" h="5096273">
                <a:moveTo>
                  <a:pt x="0" y="0"/>
                </a:moveTo>
                <a:lnTo>
                  <a:pt x="4968866" y="0"/>
                </a:lnTo>
                <a:lnTo>
                  <a:pt x="4968866" y="5096273"/>
                </a:lnTo>
                <a:lnTo>
                  <a:pt x="0" y="5096273"/>
                </a:lnTo>
                <a:lnTo>
                  <a:pt x="0" y="0"/>
                </a:lnTo>
                <a:close/>
              </a:path>
            </a:pathLst>
          </a:custGeom>
          <a:blipFill>
            <a:blip r:embed="rId6"/>
            <a:stretch>
              <a:fillRect/>
            </a:stretch>
          </a:blipFill>
        </p:spPr>
      </p:sp>
      <p:sp>
        <p:nvSpPr>
          <p:cNvPr id="11" name="TextBox 11"/>
          <p:cNvSpPr txBox="1"/>
          <p:nvPr/>
        </p:nvSpPr>
        <p:spPr>
          <a:xfrm>
            <a:off x="2857528" y="1812537"/>
            <a:ext cx="7569948" cy="1185684"/>
          </a:xfrm>
          <a:prstGeom prst="rect">
            <a:avLst/>
          </a:prstGeom>
        </p:spPr>
        <p:txBody>
          <a:bodyPr lIns="0" tIns="0" rIns="0" bIns="0" rtlCol="0" anchor="t">
            <a:spAutoFit/>
          </a:bodyPr>
          <a:lstStyle/>
          <a:p>
            <a:pPr algn="ctr">
              <a:lnSpc>
                <a:spcPts val="9722"/>
              </a:lnSpc>
            </a:pPr>
            <a:r>
              <a:rPr lang="en-US" sz="6944">
                <a:solidFill>
                  <a:srgbClr val="FFDE59"/>
                </a:solidFill>
                <a:latin typeface="Open Sans Bold"/>
              </a:rPr>
              <a:t>SATELLITE </a:t>
            </a:r>
          </a:p>
        </p:txBody>
      </p:sp>
      <p:sp>
        <p:nvSpPr>
          <p:cNvPr id="12" name="TextBox 12"/>
          <p:cNvSpPr txBox="1"/>
          <p:nvPr/>
        </p:nvSpPr>
        <p:spPr>
          <a:xfrm>
            <a:off x="2401356" y="4374346"/>
            <a:ext cx="8482292" cy="4315085"/>
          </a:xfrm>
          <a:prstGeom prst="rect">
            <a:avLst/>
          </a:prstGeom>
        </p:spPr>
        <p:txBody>
          <a:bodyPr lIns="0" tIns="0" rIns="0" bIns="0" rtlCol="0" anchor="t">
            <a:spAutoFit/>
          </a:bodyPr>
          <a:lstStyle/>
          <a:p>
            <a:pPr algn="ctr">
              <a:lnSpc>
                <a:spcPts val="5760"/>
              </a:lnSpc>
            </a:pPr>
            <a:r>
              <a:rPr lang="en-US" sz="4114">
                <a:solidFill>
                  <a:srgbClr val="FFFFFF"/>
                </a:solidFill>
                <a:latin typeface="Open Sans"/>
              </a:rPr>
              <a:t>In telecommunication artificial satellites are used which don't require energy for revolving around earth . For running of electric components solar panels are fit .</a:t>
            </a:r>
          </a:p>
        </p:txBody>
      </p:sp>
      <p:sp>
        <p:nvSpPr>
          <p:cNvPr id="13" name="TextBox 13"/>
          <p:cNvSpPr txBox="1"/>
          <p:nvPr/>
        </p:nvSpPr>
        <p:spPr>
          <a:xfrm>
            <a:off x="2558252" y="2971131"/>
            <a:ext cx="8016100" cy="646430"/>
          </a:xfrm>
          <a:prstGeom prst="rect">
            <a:avLst/>
          </a:prstGeom>
        </p:spPr>
        <p:txBody>
          <a:bodyPr lIns="0" tIns="0" rIns="0" bIns="0" rtlCol="0" anchor="t">
            <a:spAutoFit/>
          </a:bodyPr>
          <a:lstStyle/>
          <a:p>
            <a:pPr algn="ctr">
              <a:lnSpc>
                <a:spcPts val="5320"/>
              </a:lnSpc>
            </a:pPr>
            <a:r>
              <a:rPr lang="en-US" sz="3800">
                <a:solidFill>
                  <a:srgbClr val="FFDE59"/>
                </a:solidFill>
                <a:latin typeface="Canva Sans Bold"/>
              </a:rPr>
              <a:t>Object that revolve around planet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Freeform 2"/>
          <p:cNvSpPr/>
          <p:nvPr/>
        </p:nvSpPr>
        <p:spPr>
          <a:xfrm>
            <a:off x="0" y="9763856"/>
            <a:ext cx="4143717" cy="523144"/>
          </a:xfrm>
          <a:custGeom>
            <a:avLst/>
            <a:gdLst/>
            <a:ahLst/>
            <a:cxnLst/>
            <a:rect l="l" t="t" r="r" b="b"/>
            <a:pathLst>
              <a:path w="4143717" h="523144">
                <a:moveTo>
                  <a:pt x="0" y="0"/>
                </a:moveTo>
                <a:lnTo>
                  <a:pt x="4143717" y="0"/>
                </a:lnTo>
                <a:lnTo>
                  <a:pt x="4143717" y="523144"/>
                </a:lnTo>
                <a:lnTo>
                  <a:pt x="0" y="52314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flipH="1">
            <a:off x="0" y="0"/>
            <a:ext cx="4143717" cy="523144"/>
          </a:xfrm>
          <a:custGeom>
            <a:avLst/>
            <a:gdLst/>
            <a:ahLst/>
            <a:cxnLst/>
            <a:rect l="l" t="t" r="r" b="b"/>
            <a:pathLst>
              <a:path w="4143717" h="523144">
                <a:moveTo>
                  <a:pt x="4143717" y="0"/>
                </a:moveTo>
                <a:lnTo>
                  <a:pt x="0" y="0"/>
                </a:lnTo>
                <a:lnTo>
                  <a:pt x="0" y="523144"/>
                </a:lnTo>
                <a:lnTo>
                  <a:pt x="4143717" y="523144"/>
                </a:lnTo>
                <a:lnTo>
                  <a:pt x="4143717"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4" name="Group 4"/>
          <p:cNvGrpSpPr/>
          <p:nvPr/>
        </p:nvGrpSpPr>
        <p:grpSpPr>
          <a:xfrm>
            <a:off x="9144000" y="9763856"/>
            <a:ext cx="9937733" cy="1543050"/>
            <a:chOff x="0" y="0"/>
            <a:chExt cx="2617345" cy="406400"/>
          </a:xfrm>
        </p:grpSpPr>
        <p:sp>
          <p:nvSpPr>
            <p:cNvPr id="5" name="Freeform 5"/>
            <p:cNvSpPr/>
            <p:nvPr/>
          </p:nvSpPr>
          <p:spPr>
            <a:xfrm>
              <a:off x="0" y="0"/>
              <a:ext cx="2617345" cy="406400"/>
            </a:xfrm>
            <a:custGeom>
              <a:avLst/>
              <a:gdLst/>
              <a:ahLst/>
              <a:cxnLst/>
              <a:rect l="l" t="t" r="r" b="b"/>
              <a:pathLst>
                <a:path w="2617345" h="406400">
                  <a:moveTo>
                    <a:pt x="2617345" y="0"/>
                  </a:moveTo>
                  <a:lnTo>
                    <a:pt x="0" y="0"/>
                  </a:lnTo>
                  <a:lnTo>
                    <a:pt x="101600" y="203200"/>
                  </a:lnTo>
                  <a:lnTo>
                    <a:pt x="0" y="406400"/>
                  </a:lnTo>
                  <a:lnTo>
                    <a:pt x="2617345" y="406400"/>
                  </a:lnTo>
                  <a:lnTo>
                    <a:pt x="2515745" y="203200"/>
                  </a:lnTo>
                  <a:lnTo>
                    <a:pt x="2617345" y="0"/>
                  </a:lnTo>
                  <a:close/>
                </a:path>
              </a:pathLst>
            </a:custGeom>
            <a:solidFill>
              <a:srgbClr val="FFFFFF"/>
            </a:solidFill>
          </p:spPr>
        </p:sp>
        <p:sp>
          <p:nvSpPr>
            <p:cNvPr id="6" name="TextBox 6"/>
            <p:cNvSpPr txBox="1"/>
            <p:nvPr/>
          </p:nvSpPr>
          <p:spPr>
            <a:xfrm>
              <a:off x="88900" y="-38100"/>
              <a:ext cx="635000" cy="444500"/>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1658896" y="1076325"/>
            <a:ext cx="15600404" cy="1498172"/>
          </a:xfrm>
          <a:prstGeom prst="rect">
            <a:avLst/>
          </a:prstGeom>
        </p:spPr>
        <p:txBody>
          <a:bodyPr lIns="0" tIns="0" rIns="0" bIns="0" rtlCol="0" anchor="t">
            <a:spAutoFit/>
          </a:bodyPr>
          <a:lstStyle/>
          <a:p>
            <a:pPr algn="ctr">
              <a:lnSpc>
                <a:spcPts val="11621"/>
              </a:lnSpc>
            </a:pPr>
            <a:r>
              <a:rPr lang="en-US" sz="10194">
                <a:solidFill>
                  <a:srgbClr val="FFDE59"/>
                </a:solidFill>
                <a:latin typeface="Open Sans Bold"/>
              </a:rPr>
              <a:t>ORBITS OF SATELLITE 🛰️</a:t>
            </a:r>
          </a:p>
        </p:txBody>
      </p:sp>
      <p:sp>
        <p:nvSpPr>
          <p:cNvPr id="8" name="TextBox 8"/>
          <p:cNvSpPr txBox="1"/>
          <p:nvPr/>
        </p:nvSpPr>
        <p:spPr>
          <a:xfrm>
            <a:off x="-3474" y="2926004"/>
            <a:ext cx="17262774" cy="6112408"/>
          </a:xfrm>
          <a:prstGeom prst="rect">
            <a:avLst/>
          </a:prstGeom>
        </p:spPr>
        <p:txBody>
          <a:bodyPr lIns="0" tIns="0" rIns="0" bIns="0" rtlCol="0" anchor="t">
            <a:spAutoFit/>
          </a:bodyPr>
          <a:lstStyle/>
          <a:p>
            <a:pPr algn="ctr">
              <a:lnSpc>
                <a:spcPts val="5346"/>
              </a:lnSpc>
            </a:pPr>
            <a:r>
              <a:rPr lang="en-US" sz="4690">
                <a:solidFill>
                  <a:srgbClr val="FFFFFF"/>
                </a:solidFill>
                <a:latin typeface="Open Sans Bold"/>
              </a:rPr>
              <a:t>1. LEO( Low Earth orbit ): </a:t>
            </a:r>
          </a:p>
          <a:p>
            <a:pPr algn="ctr">
              <a:lnSpc>
                <a:spcPts val="5346"/>
              </a:lnSpc>
            </a:pPr>
            <a:r>
              <a:rPr lang="en-US" sz="4690">
                <a:solidFill>
                  <a:srgbClr val="FFFFFF"/>
                </a:solidFill>
                <a:latin typeface="Open Sans Bold"/>
              </a:rPr>
              <a:t>160 to 2000 km above earth, geographic survey</a:t>
            </a:r>
          </a:p>
          <a:p>
            <a:pPr algn="ctr">
              <a:lnSpc>
                <a:spcPts val="5346"/>
              </a:lnSpc>
            </a:pPr>
            <a:r>
              <a:rPr lang="en-US" sz="4690">
                <a:solidFill>
                  <a:srgbClr val="FFFFFF"/>
                </a:solidFill>
                <a:latin typeface="Open Sans Bold"/>
              </a:rPr>
              <a:t>       </a:t>
            </a:r>
          </a:p>
          <a:p>
            <a:pPr algn="ctr">
              <a:lnSpc>
                <a:spcPts val="5346"/>
              </a:lnSpc>
            </a:pPr>
            <a:r>
              <a:rPr lang="en-US" sz="4690">
                <a:solidFill>
                  <a:srgbClr val="FFFFFF"/>
                </a:solidFill>
                <a:latin typeface="Open Sans Bold"/>
              </a:rPr>
              <a:t>        2. MEO( Medium Earth Orbit): </a:t>
            </a:r>
          </a:p>
          <a:p>
            <a:pPr algn="ctr">
              <a:lnSpc>
                <a:spcPts val="5346"/>
              </a:lnSpc>
            </a:pPr>
            <a:r>
              <a:rPr lang="en-US" sz="4690">
                <a:solidFill>
                  <a:srgbClr val="FFFFFF"/>
                </a:solidFill>
                <a:latin typeface="Open Sans Bold"/>
              </a:rPr>
              <a:t>2000 km to 35,786 km above earth, Navigation satellite</a:t>
            </a:r>
          </a:p>
          <a:p>
            <a:pPr algn="ctr">
              <a:lnSpc>
                <a:spcPts val="5346"/>
              </a:lnSpc>
            </a:pPr>
            <a:endParaRPr lang="en-US" sz="4690">
              <a:solidFill>
                <a:srgbClr val="FFFFFF"/>
              </a:solidFill>
              <a:latin typeface="Open Sans Bold"/>
            </a:endParaRPr>
          </a:p>
          <a:p>
            <a:pPr algn="ctr">
              <a:lnSpc>
                <a:spcPts val="5346"/>
              </a:lnSpc>
            </a:pPr>
            <a:r>
              <a:rPr lang="en-US" sz="4690">
                <a:solidFill>
                  <a:srgbClr val="FFFFFF"/>
                </a:solidFill>
                <a:latin typeface="Open Sans Bold"/>
              </a:rPr>
              <a:t>                3. GEO( Geostationary Earth Orbit):</a:t>
            </a:r>
          </a:p>
          <a:p>
            <a:pPr algn="ctr">
              <a:lnSpc>
                <a:spcPts val="5346"/>
              </a:lnSpc>
            </a:pPr>
            <a:r>
              <a:rPr lang="en-US" sz="4690">
                <a:solidFill>
                  <a:srgbClr val="FFFFFF"/>
                </a:solidFill>
                <a:latin typeface="Open Sans Bold"/>
              </a:rPr>
              <a:t>35,786 km directly above equator , Communication satellite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Freeform 2"/>
          <p:cNvSpPr/>
          <p:nvPr/>
        </p:nvSpPr>
        <p:spPr>
          <a:xfrm>
            <a:off x="0" y="9763856"/>
            <a:ext cx="4143717" cy="523144"/>
          </a:xfrm>
          <a:custGeom>
            <a:avLst/>
            <a:gdLst/>
            <a:ahLst/>
            <a:cxnLst/>
            <a:rect l="l" t="t" r="r" b="b"/>
            <a:pathLst>
              <a:path w="4143717" h="523144">
                <a:moveTo>
                  <a:pt x="0" y="0"/>
                </a:moveTo>
                <a:lnTo>
                  <a:pt x="4143717" y="0"/>
                </a:lnTo>
                <a:lnTo>
                  <a:pt x="4143717" y="523144"/>
                </a:lnTo>
                <a:lnTo>
                  <a:pt x="0" y="52314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flipH="1">
            <a:off x="0" y="0"/>
            <a:ext cx="4143717" cy="523144"/>
          </a:xfrm>
          <a:custGeom>
            <a:avLst/>
            <a:gdLst/>
            <a:ahLst/>
            <a:cxnLst/>
            <a:rect l="l" t="t" r="r" b="b"/>
            <a:pathLst>
              <a:path w="4143717" h="523144">
                <a:moveTo>
                  <a:pt x="4143717" y="0"/>
                </a:moveTo>
                <a:lnTo>
                  <a:pt x="0" y="0"/>
                </a:lnTo>
                <a:lnTo>
                  <a:pt x="0" y="523144"/>
                </a:lnTo>
                <a:lnTo>
                  <a:pt x="4143717" y="523144"/>
                </a:lnTo>
                <a:lnTo>
                  <a:pt x="4143717"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4" name="Group 4"/>
          <p:cNvGrpSpPr/>
          <p:nvPr/>
        </p:nvGrpSpPr>
        <p:grpSpPr>
          <a:xfrm>
            <a:off x="9144000" y="9763856"/>
            <a:ext cx="9937733" cy="1543050"/>
            <a:chOff x="0" y="0"/>
            <a:chExt cx="2617345" cy="406400"/>
          </a:xfrm>
        </p:grpSpPr>
        <p:sp>
          <p:nvSpPr>
            <p:cNvPr id="5" name="Freeform 5"/>
            <p:cNvSpPr/>
            <p:nvPr/>
          </p:nvSpPr>
          <p:spPr>
            <a:xfrm>
              <a:off x="0" y="0"/>
              <a:ext cx="2617345" cy="406400"/>
            </a:xfrm>
            <a:custGeom>
              <a:avLst/>
              <a:gdLst/>
              <a:ahLst/>
              <a:cxnLst/>
              <a:rect l="l" t="t" r="r" b="b"/>
              <a:pathLst>
                <a:path w="2617345" h="406400">
                  <a:moveTo>
                    <a:pt x="2617345" y="0"/>
                  </a:moveTo>
                  <a:lnTo>
                    <a:pt x="0" y="0"/>
                  </a:lnTo>
                  <a:lnTo>
                    <a:pt x="101600" y="203200"/>
                  </a:lnTo>
                  <a:lnTo>
                    <a:pt x="0" y="406400"/>
                  </a:lnTo>
                  <a:lnTo>
                    <a:pt x="2617345" y="406400"/>
                  </a:lnTo>
                  <a:lnTo>
                    <a:pt x="2515745" y="203200"/>
                  </a:lnTo>
                  <a:lnTo>
                    <a:pt x="2617345" y="0"/>
                  </a:lnTo>
                  <a:close/>
                </a:path>
              </a:pathLst>
            </a:custGeom>
            <a:solidFill>
              <a:srgbClr val="FFFFFF"/>
            </a:solidFill>
          </p:spPr>
        </p:sp>
        <p:sp>
          <p:nvSpPr>
            <p:cNvPr id="6" name="TextBox 6"/>
            <p:cNvSpPr txBox="1"/>
            <p:nvPr/>
          </p:nvSpPr>
          <p:spPr>
            <a:xfrm>
              <a:off x="88900" y="-38100"/>
              <a:ext cx="635000" cy="444500"/>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p:cNvSpPr/>
          <p:nvPr/>
        </p:nvSpPr>
        <p:spPr>
          <a:xfrm>
            <a:off x="13893020" y="5649056"/>
            <a:ext cx="4394980" cy="4114800"/>
          </a:xfrm>
          <a:custGeom>
            <a:avLst/>
            <a:gdLst/>
            <a:ahLst/>
            <a:cxnLst/>
            <a:rect l="l" t="t" r="r" b="b"/>
            <a:pathLst>
              <a:path w="4394980" h="4114800">
                <a:moveTo>
                  <a:pt x="0" y="0"/>
                </a:moveTo>
                <a:lnTo>
                  <a:pt x="4394980" y="0"/>
                </a:lnTo>
                <a:lnTo>
                  <a:pt x="4394980"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TextBox 8"/>
          <p:cNvSpPr txBox="1"/>
          <p:nvPr/>
        </p:nvSpPr>
        <p:spPr>
          <a:xfrm>
            <a:off x="404573" y="895350"/>
            <a:ext cx="17883427" cy="2414409"/>
          </a:xfrm>
          <a:prstGeom prst="rect">
            <a:avLst/>
          </a:prstGeom>
        </p:spPr>
        <p:txBody>
          <a:bodyPr lIns="0" tIns="0" rIns="0" bIns="0" rtlCol="0" anchor="t">
            <a:spAutoFit/>
          </a:bodyPr>
          <a:lstStyle/>
          <a:p>
            <a:pPr algn="ctr">
              <a:lnSpc>
                <a:spcPts val="9722"/>
              </a:lnSpc>
            </a:pPr>
            <a:r>
              <a:rPr lang="en-US" sz="6944">
                <a:solidFill>
                  <a:srgbClr val="FFDE59"/>
                </a:solidFill>
                <a:latin typeface="Open Sans Bold"/>
              </a:rPr>
              <a:t>COMMUNICATION SATELLITES ARE PLACED IN GEO. WHY?</a:t>
            </a:r>
          </a:p>
        </p:txBody>
      </p:sp>
      <p:sp>
        <p:nvSpPr>
          <p:cNvPr id="9" name="TextBox 9"/>
          <p:cNvSpPr txBox="1"/>
          <p:nvPr/>
        </p:nvSpPr>
        <p:spPr>
          <a:xfrm>
            <a:off x="986419" y="3843159"/>
            <a:ext cx="16272881" cy="2364980"/>
          </a:xfrm>
          <a:prstGeom prst="rect">
            <a:avLst/>
          </a:prstGeom>
        </p:spPr>
        <p:txBody>
          <a:bodyPr lIns="0" tIns="0" rIns="0" bIns="0" rtlCol="0" anchor="t">
            <a:spAutoFit/>
          </a:bodyPr>
          <a:lstStyle/>
          <a:p>
            <a:pPr algn="ctr">
              <a:lnSpc>
                <a:spcPts val="4690"/>
              </a:lnSpc>
            </a:pPr>
            <a:r>
              <a:rPr lang="en-US" sz="4114">
                <a:solidFill>
                  <a:srgbClr val="FFFFFF"/>
                </a:solidFill>
                <a:latin typeface="Open Sans"/>
              </a:rPr>
              <a:t>Geostationary orbit satellite remain stationary with respect to earth. The earth station doesn't lose connection with communication satellites in GEO as the earth rotates on its axis. So, the communication satellites are placed in GEO.</a:t>
            </a:r>
          </a:p>
        </p:txBody>
      </p:sp>
      <p:sp>
        <p:nvSpPr>
          <p:cNvPr id="10" name="TextBox 10"/>
          <p:cNvSpPr txBox="1"/>
          <p:nvPr/>
        </p:nvSpPr>
        <p:spPr>
          <a:xfrm>
            <a:off x="1516097" y="7611206"/>
            <a:ext cx="11161406" cy="1811020"/>
          </a:xfrm>
          <a:prstGeom prst="rect">
            <a:avLst/>
          </a:prstGeom>
        </p:spPr>
        <p:txBody>
          <a:bodyPr lIns="0" tIns="0" rIns="0" bIns="0" rtlCol="0" anchor="t">
            <a:spAutoFit/>
          </a:bodyPr>
          <a:lstStyle/>
          <a:p>
            <a:pPr algn="ctr">
              <a:lnSpc>
                <a:spcPts val="7279"/>
              </a:lnSpc>
            </a:pPr>
            <a:r>
              <a:rPr lang="en-US" sz="5199">
                <a:solidFill>
                  <a:srgbClr val="FFFFFF"/>
                </a:solidFill>
                <a:latin typeface="Canva Sans"/>
              </a:rPr>
              <a:t>Revolution period of GEO satellite: </a:t>
            </a:r>
          </a:p>
          <a:p>
            <a:pPr algn="ctr">
              <a:lnSpc>
                <a:spcPts val="7279"/>
              </a:lnSpc>
            </a:pPr>
            <a:r>
              <a:rPr lang="en-US" sz="5199">
                <a:solidFill>
                  <a:srgbClr val="FFFFFF"/>
                </a:solidFill>
                <a:latin typeface="Canva Sans"/>
              </a:rPr>
              <a:t>24 Hours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Freeform 2"/>
          <p:cNvSpPr/>
          <p:nvPr/>
        </p:nvSpPr>
        <p:spPr>
          <a:xfrm>
            <a:off x="0" y="9763856"/>
            <a:ext cx="4143717" cy="523144"/>
          </a:xfrm>
          <a:custGeom>
            <a:avLst/>
            <a:gdLst/>
            <a:ahLst/>
            <a:cxnLst/>
            <a:rect l="l" t="t" r="r" b="b"/>
            <a:pathLst>
              <a:path w="4143717" h="523144">
                <a:moveTo>
                  <a:pt x="0" y="0"/>
                </a:moveTo>
                <a:lnTo>
                  <a:pt x="4143717" y="0"/>
                </a:lnTo>
                <a:lnTo>
                  <a:pt x="4143717" y="523144"/>
                </a:lnTo>
                <a:lnTo>
                  <a:pt x="0" y="52314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flipH="1">
            <a:off x="0" y="0"/>
            <a:ext cx="4143717" cy="523144"/>
          </a:xfrm>
          <a:custGeom>
            <a:avLst/>
            <a:gdLst/>
            <a:ahLst/>
            <a:cxnLst/>
            <a:rect l="l" t="t" r="r" b="b"/>
            <a:pathLst>
              <a:path w="4143717" h="523144">
                <a:moveTo>
                  <a:pt x="4143717" y="0"/>
                </a:moveTo>
                <a:lnTo>
                  <a:pt x="0" y="0"/>
                </a:lnTo>
                <a:lnTo>
                  <a:pt x="0" y="523144"/>
                </a:lnTo>
                <a:lnTo>
                  <a:pt x="4143717" y="523144"/>
                </a:lnTo>
                <a:lnTo>
                  <a:pt x="4143717"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4" name="Group 4"/>
          <p:cNvGrpSpPr/>
          <p:nvPr/>
        </p:nvGrpSpPr>
        <p:grpSpPr>
          <a:xfrm>
            <a:off x="9144000" y="9763856"/>
            <a:ext cx="9937733" cy="1543050"/>
            <a:chOff x="0" y="0"/>
            <a:chExt cx="2617345" cy="406400"/>
          </a:xfrm>
        </p:grpSpPr>
        <p:sp>
          <p:nvSpPr>
            <p:cNvPr id="5" name="Freeform 5"/>
            <p:cNvSpPr/>
            <p:nvPr/>
          </p:nvSpPr>
          <p:spPr>
            <a:xfrm>
              <a:off x="0" y="0"/>
              <a:ext cx="2617345" cy="406400"/>
            </a:xfrm>
            <a:custGeom>
              <a:avLst/>
              <a:gdLst/>
              <a:ahLst/>
              <a:cxnLst/>
              <a:rect l="l" t="t" r="r" b="b"/>
              <a:pathLst>
                <a:path w="2617345" h="406400">
                  <a:moveTo>
                    <a:pt x="2617345" y="0"/>
                  </a:moveTo>
                  <a:lnTo>
                    <a:pt x="0" y="0"/>
                  </a:lnTo>
                  <a:lnTo>
                    <a:pt x="101600" y="203200"/>
                  </a:lnTo>
                  <a:lnTo>
                    <a:pt x="0" y="406400"/>
                  </a:lnTo>
                  <a:lnTo>
                    <a:pt x="2617345" y="406400"/>
                  </a:lnTo>
                  <a:lnTo>
                    <a:pt x="2515745" y="203200"/>
                  </a:lnTo>
                  <a:lnTo>
                    <a:pt x="2617345" y="0"/>
                  </a:lnTo>
                  <a:close/>
                </a:path>
              </a:pathLst>
            </a:custGeom>
            <a:solidFill>
              <a:srgbClr val="FFFFFF"/>
            </a:solidFill>
          </p:spPr>
        </p:sp>
        <p:sp>
          <p:nvSpPr>
            <p:cNvPr id="6" name="TextBox 6"/>
            <p:cNvSpPr txBox="1"/>
            <p:nvPr/>
          </p:nvSpPr>
          <p:spPr>
            <a:xfrm>
              <a:off x="88900" y="-38100"/>
              <a:ext cx="635000" cy="444500"/>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p:cNvSpPr/>
          <p:nvPr/>
        </p:nvSpPr>
        <p:spPr>
          <a:xfrm>
            <a:off x="9642760" y="4058778"/>
            <a:ext cx="5272012" cy="5199522"/>
          </a:xfrm>
          <a:custGeom>
            <a:avLst/>
            <a:gdLst/>
            <a:ahLst/>
            <a:cxnLst/>
            <a:rect l="l" t="t" r="r" b="b"/>
            <a:pathLst>
              <a:path w="5272012" h="5199522">
                <a:moveTo>
                  <a:pt x="0" y="0"/>
                </a:moveTo>
                <a:lnTo>
                  <a:pt x="5272013" y="0"/>
                </a:lnTo>
                <a:lnTo>
                  <a:pt x="5272013" y="5199522"/>
                </a:lnTo>
                <a:lnTo>
                  <a:pt x="0" y="519952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12455095" y="3505598"/>
            <a:ext cx="5832905" cy="5752702"/>
          </a:xfrm>
          <a:custGeom>
            <a:avLst/>
            <a:gdLst/>
            <a:ahLst/>
            <a:cxnLst/>
            <a:rect l="l" t="t" r="r" b="b"/>
            <a:pathLst>
              <a:path w="5832905" h="5752702">
                <a:moveTo>
                  <a:pt x="0" y="0"/>
                </a:moveTo>
                <a:lnTo>
                  <a:pt x="5832905" y="0"/>
                </a:lnTo>
                <a:lnTo>
                  <a:pt x="5832905" y="5752702"/>
                </a:lnTo>
                <a:lnTo>
                  <a:pt x="0" y="5752702"/>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9" name="TextBox 9"/>
          <p:cNvSpPr txBox="1"/>
          <p:nvPr/>
        </p:nvSpPr>
        <p:spPr>
          <a:xfrm>
            <a:off x="-1416899" y="128222"/>
            <a:ext cx="22119319" cy="2414409"/>
          </a:xfrm>
          <a:prstGeom prst="rect">
            <a:avLst/>
          </a:prstGeom>
        </p:spPr>
        <p:txBody>
          <a:bodyPr lIns="0" tIns="0" rIns="0" bIns="0" rtlCol="0" anchor="t">
            <a:spAutoFit/>
          </a:bodyPr>
          <a:lstStyle/>
          <a:p>
            <a:pPr algn="ctr">
              <a:lnSpc>
                <a:spcPts val="9722"/>
              </a:lnSpc>
            </a:pPr>
            <a:r>
              <a:rPr lang="en-US" sz="6944">
                <a:solidFill>
                  <a:srgbClr val="FFFFFF"/>
                </a:solidFill>
                <a:latin typeface="Open Sans Bold"/>
              </a:rPr>
              <a:t>PRINCIPLE OF SATELLITE </a:t>
            </a:r>
          </a:p>
          <a:p>
            <a:pPr algn="ctr">
              <a:lnSpc>
                <a:spcPts val="9722"/>
              </a:lnSpc>
            </a:pPr>
            <a:r>
              <a:rPr lang="en-US" sz="6944">
                <a:solidFill>
                  <a:srgbClr val="FFFFFF"/>
                </a:solidFill>
                <a:latin typeface="Open Sans Bold"/>
              </a:rPr>
              <a:t>COMMUNICATION </a:t>
            </a:r>
          </a:p>
        </p:txBody>
      </p:sp>
      <p:sp>
        <p:nvSpPr>
          <p:cNvPr id="10" name="TextBox 10"/>
          <p:cNvSpPr txBox="1"/>
          <p:nvPr/>
        </p:nvSpPr>
        <p:spPr>
          <a:xfrm>
            <a:off x="10784608" y="5890776"/>
            <a:ext cx="2251039" cy="887095"/>
          </a:xfrm>
          <a:prstGeom prst="rect">
            <a:avLst/>
          </a:prstGeom>
        </p:spPr>
        <p:txBody>
          <a:bodyPr lIns="0" tIns="0" rIns="0" bIns="0" rtlCol="0" anchor="t">
            <a:spAutoFit/>
          </a:bodyPr>
          <a:lstStyle/>
          <a:p>
            <a:pPr algn="ctr">
              <a:lnSpc>
                <a:spcPts val="7279"/>
              </a:lnSpc>
            </a:pPr>
            <a:r>
              <a:rPr lang="en-US" sz="5199">
                <a:solidFill>
                  <a:srgbClr val="FFFFFF"/>
                </a:solidFill>
                <a:latin typeface="Canva Sans Bold"/>
              </a:rPr>
              <a:t>Uplink </a:t>
            </a:r>
          </a:p>
        </p:txBody>
      </p:sp>
      <p:sp>
        <p:nvSpPr>
          <p:cNvPr id="11" name="TextBox 11"/>
          <p:cNvSpPr txBox="1"/>
          <p:nvPr/>
        </p:nvSpPr>
        <p:spPr>
          <a:xfrm>
            <a:off x="13662986" y="5890776"/>
            <a:ext cx="5418747" cy="887095"/>
          </a:xfrm>
          <a:prstGeom prst="rect">
            <a:avLst/>
          </a:prstGeom>
        </p:spPr>
        <p:txBody>
          <a:bodyPr lIns="0" tIns="0" rIns="0" bIns="0" rtlCol="0" anchor="t">
            <a:spAutoFit/>
          </a:bodyPr>
          <a:lstStyle/>
          <a:p>
            <a:pPr algn="ctr">
              <a:lnSpc>
                <a:spcPts val="7279"/>
              </a:lnSpc>
            </a:pPr>
            <a:r>
              <a:rPr lang="en-US" sz="5199">
                <a:solidFill>
                  <a:srgbClr val="FFFFFF"/>
                </a:solidFill>
                <a:latin typeface="Canva Sans Bold"/>
              </a:rPr>
              <a:t>Downlink </a:t>
            </a:r>
          </a:p>
        </p:txBody>
      </p:sp>
      <p:sp>
        <p:nvSpPr>
          <p:cNvPr id="12" name="TextBox 12"/>
          <p:cNvSpPr txBox="1"/>
          <p:nvPr/>
        </p:nvSpPr>
        <p:spPr>
          <a:xfrm>
            <a:off x="12274508" y="2842658"/>
            <a:ext cx="5280530" cy="662940"/>
          </a:xfrm>
          <a:prstGeom prst="rect">
            <a:avLst/>
          </a:prstGeom>
        </p:spPr>
        <p:txBody>
          <a:bodyPr lIns="0" tIns="0" rIns="0" bIns="0" rtlCol="0" anchor="t">
            <a:spAutoFit/>
          </a:bodyPr>
          <a:lstStyle/>
          <a:p>
            <a:pPr algn="ctr">
              <a:lnSpc>
                <a:spcPts val="5459"/>
              </a:lnSpc>
            </a:pPr>
            <a:r>
              <a:rPr lang="en-US" sz="3900">
                <a:solidFill>
                  <a:srgbClr val="FFFFFF"/>
                </a:solidFill>
                <a:latin typeface="Canva Sans Bold"/>
              </a:rPr>
              <a:t>Satellite transponder </a:t>
            </a:r>
          </a:p>
        </p:txBody>
      </p:sp>
      <p:sp>
        <p:nvSpPr>
          <p:cNvPr id="13" name="TextBox 13"/>
          <p:cNvSpPr txBox="1"/>
          <p:nvPr/>
        </p:nvSpPr>
        <p:spPr>
          <a:xfrm>
            <a:off x="174118" y="3313668"/>
            <a:ext cx="8839993" cy="5211366"/>
          </a:xfrm>
          <a:prstGeom prst="rect">
            <a:avLst/>
          </a:prstGeom>
        </p:spPr>
        <p:txBody>
          <a:bodyPr lIns="0" tIns="0" rIns="0" bIns="0" rtlCol="0" anchor="t">
            <a:spAutoFit/>
          </a:bodyPr>
          <a:lstStyle/>
          <a:p>
            <a:pPr algn="ctr">
              <a:lnSpc>
                <a:spcPts val="10373"/>
              </a:lnSpc>
            </a:pPr>
            <a:r>
              <a:rPr lang="en-US" sz="7409">
                <a:solidFill>
                  <a:srgbClr val="FFDE59"/>
                </a:solidFill>
                <a:latin typeface="Canva Sans Bold"/>
              </a:rPr>
              <a:t>Satellite communication</a:t>
            </a:r>
          </a:p>
          <a:p>
            <a:pPr algn="ctr">
              <a:lnSpc>
                <a:spcPts val="10373"/>
              </a:lnSpc>
            </a:pPr>
            <a:r>
              <a:rPr lang="en-US" sz="7409">
                <a:solidFill>
                  <a:srgbClr val="FFDE59"/>
                </a:solidFill>
                <a:latin typeface="Canva Sans Bold"/>
              </a:rPr>
              <a:t>contains 3 main components.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TextBox 2"/>
          <p:cNvSpPr txBox="1"/>
          <p:nvPr/>
        </p:nvSpPr>
        <p:spPr>
          <a:xfrm>
            <a:off x="515162" y="159703"/>
            <a:ext cx="5316586" cy="1566544"/>
          </a:xfrm>
          <a:prstGeom prst="rect">
            <a:avLst/>
          </a:prstGeom>
        </p:spPr>
        <p:txBody>
          <a:bodyPr lIns="0" tIns="0" rIns="0" bIns="0" rtlCol="0" anchor="t">
            <a:spAutoFit/>
          </a:bodyPr>
          <a:lstStyle/>
          <a:p>
            <a:pPr algn="ctr">
              <a:lnSpc>
                <a:spcPts val="12880"/>
              </a:lnSpc>
            </a:pPr>
            <a:r>
              <a:rPr lang="en-US" sz="9200">
                <a:solidFill>
                  <a:srgbClr val="FFDE59"/>
                </a:solidFill>
                <a:latin typeface="Canva Sans Bold"/>
              </a:rPr>
              <a:t>1. Uplink:</a:t>
            </a:r>
          </a:p>
        </p:txBody>
      </p:sp>
      <p:sp>
        <p:nvSpPr>
          <p:cNvPr id="3" name="TextBox 3"/>
          <p:cNvSpPr txBox="1"/>
          <p:nvPr/>
        </p:nvSpPr>
        <p:spPr>
          <a:xfrm>
            <a:off x="-3127000" y="2676287"/>
            <a:ext cx="20560008" cy="1566544"/>
          </a:xfrm>
          <a:prstGeom prst="rect">
            <a:avLst/>
          </a:prstGeom>
        </p:spPr>
        <p:txBody>
          <a:bodyPr lIns="0" tIns="0" rIns="0" bIns="0" rtlCol="0" anchor="t">
            <a:spAutoFit/>
          </a:bodyPr>
          <a:lstStyle/>
          <a:p>
            <a:pPr algn="ctr">
              <a:lnSpc>
                <a:spcPts val="12880"/>
              </a:lnSpc>
            </a:pPr>
            <a:r>
              <a:rPr lang="en-US" sz="9200">
                <a:solidFill>
                  <a:srgbClr val="FFDE59"/>
                </a:solidFill>
                <a:latin typeface="Canva Sans Bold"/>
              </a:rPr>
              <a:t>2. Satellite transponder </a:t>
            </a:r>
          </a:p>
        </p:txBody>
      </p:sp>
      <p:sp>
        <p:nvSpPr>
          <p:cNvPr id="4" name="TextBox 4"/>
          <p:cNvSpPr txBox="1"/>
          <p:nvPr/>
        </p:nvSpPr>
        <p:spPr>
          <a:xfrm>
            <a:off x="515162" y="5636656"/>
            <a:ext cx="6637843" cy="1566544"/>
          </a:xfrm>
          <a:prstGeom prst="rect">
            <a:avLst/>
          </a:prstGeom>
        </p:spPr>
        <p:txBody>
          <a:bodyPr lIns="0" tIns="0" rIns="0" bIns="0" rtlCol="0" anchor="t">
            <a:spAutoFit/>
          </a:bodyPr>
          <a:lstStyle/>
          <a:p>
            <a:pPr algn="ctr">
              <a:lnSpc>
                <a:spcPts val="12880"/>
              </a:lnSpc>
            </a:pPr>
            <a:r>
              <a:rPr lang="en-US" sz="9200">
                <a:solidFill>
                  <a:srgbClr val="FFDE59"/>
                </a:solidFill>
                <a:latin typeface="Canva Sans Bold"/>
              </a:rPr>
              <a:t>3.Downlink </a:t>
            </a:r>
          </a:p>
        </p:txBody>
      </p:sp>
      <p:sp>
        <p:nvSpPr>
          <p:cNvPr id="5" name="TextBox 5"/>
          <p:cNvSpPr txBox="1"/>
          <p:nvPr/>
        </p:nvSpPr>
        <p:spPr>
          <a:xfrm>
            <a:off x="515162" y="1868567"/>
            <a:ext cx="16023825" cy="979170"/>
          </a:xfrm>
          <a:prstGeom prst="rect">
            <a:avLst/>
          </a:prstGeom>
        </p:spPr>
        <p:txBody>
          <a:bodyPr lIns="0" tIns="0" rIns="0" bIns="0" rtlCol="0" anchor="t">
            <a:spAutoFit/>
          </a:bodyPr>
          <a:lstStyle/>
          <a:p>
            <a:pPr algn="ctr">
              <a:lnSpc>
                <a:spcPts val="7980"/>
              </a:lnSpc>
            </a:pPr>
            <a:r>
              <a:rPr lang="en-US" sz="5700">
                <a:solidFill>
                  <a:srgbClr val="FFFFFF"/>
                </a:solidFill>
                <a:latin typeface="Canva Sans Bold"/>
              </a:rPr>
              <a:t>It is a link between earth station to satellite. </a:t>
            </a:r>
          </a:p>
        </p:txBody>
      </p:sp>
      <p:sp>
        <p:nvSpPr>
          <p:cNvPr id="6" name="TextBox 6"/>
          <p:cNvSpPr txBox="1"/>
          <p:nvPr/>
        </p:nvSpPr>
        <p:spPr>
          <a:xfrm>
            <a:off x="-1681987" y="4423806"/>
            <a:ext cx="21651974" cy="1384300"/>
          </a:xfrm>
          <a:prstGeom prst="rect">
            <a:avLst/>
          </a:prstGeom>
        </p:spPr>
        <p:txBody>
          <a:bodyPr lIns="0" tIns="0" rIns="0" bIns="0" rtlCol="0" anchor="t">
            <a:spAutoFit/>
          </a:bodyPr>
          <a:lstStyle/>
          <a:p>
            <a:pPr algn="ctr">
              <a:lnSpc>
                <a:spcPts val="5599"/>
              </a:lnSpc>
            </a:pPr>
            <a:r>
              <a:rPr lang="en-US" sz="3999">
                <a:solidFill>
                  <a:srgbClr val="FFFFFF"/>
                </a:solidFill>
                <a:latin typeface="Canva Sans Bold"/>
              </a:rPr>
              <a:t>It receives signal from earth station and modifies the ( modulation) </a:t>
            </a:r>
          </a:p>
          <a:p>
            <a:pPr algn="ctr">
              <a:lnSpc>
                <a:spcPts val="5599"/>
              </a:lnSpc>
            </a:pPr>
            <a:r>
              <a:rPr lang="en-US" sz="3999">
                <a:solidFill>
                  <a:srgbClr val="FFFFFF"/>
                </a:solidFill>
                <a:latin typeface="Canva Sans Bold"/>
              </a:rPr>
              <a:t>incoming signal for sending down to receiver station.</a:t>
            </a:r>
          </a:p>
        </p:txBody>
      </p:sp>
      <p:sp>
        <p:nvSpPr>
          <p:cNvPr id="7" name="TextBox 7"/>
          <p:cNvSpPr txBox="1"/>
          <p:nvPr/>
        </p:nvSpPr>
        <p:spPr>
          <a:xfrm>
            <a:off x="-2298913" y="7365126"/>
            <a:ext cx="13873041" cy="1722503"/>
          </a:xfrm>
          <a:prstGeom prst="rect">
            <a:avLst/>
          </a:prstGeom>
        </p:spPr>
        <p:txBody>
          <a:bodyPr lIns="0" tIns="0" rIns="0" bIns="0" rtlCol="0" anchor="t">
            <a:spAutoFit/>
          </a:bodyPr>
          <a:lstStyle/>
          <a:p>
            <a:pPr algn="ctr">
              <a:lnSpc>
                <a:spcPts val="6908"/>
              </a:lnSpc>
            </a:pPr>
            <a:r>
              <a:rPr lang="en-US" sz="4934">
                <a:solidFill>
                  <a:srgbClr val="FFFFFF"/>
                </a:solidFill>
                <a:latin typeface="Canva Sans Bold"/>
              </a:rPr>
              <a:t>It is a link from satellite to</a:t>
            </a:r>
          </a:p>
          <a:p>
            <a:pPr algn="ctr">
              <a:lnSpc>
                <a:spcPts val="6908"/>
              </a:lnSpc>
            </a:pPr>
            <a:r>
              <a:rPr lang="en-US" sz="4934">
                <a:solidFill>
                  <a:srgbClr val="FFFFFF"/>
                </a:solidFill>
                <a:latin typeface="Canva Sans Bold"/>
              </a:rPr>
              <a:t> ground station receivers.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TextBox 2"/>
          <p:cNvSpPr txBox="1"/>
          <p:nvPr/>
        </p:nvSpPr>
        <p:spPr>
          <a:xfrm>
            <a:off x="558187" y="58423"/>
            <a:ext cx="17729813" cy="1740529"/>
          </a:xfrm>
          <a:prstGeom prst="rect">
            <a:avLst/>
          </a:prstGeom>
        </p:spPr>
        <p:txBody>
          <a:bodyPr lIns="0" tIns="0" rIns="0" bIns="0" rtlCol="0" anchor="t">
            <a:spAutoFit/>
          </a:bodyPr>
          <a:lstStyle/>
          <a:p>
            <a:pPr algn="ctr">
              <a:lnSpc>
                <a:spcPts val="14222"/>
              </a:lnSpc>
            </a:pPr>
            <a:r>
              <a:rPr lang="en-US" sz="10158">
                <a:solidFill>
                  <a:srgbClr val="FFFFFF"/>
                </a:solidFill>
                <a:latin typeface="Canva Sans Bold"/>
              </a:rPr>
              <a:t>Satellite Navigation System </a:t>
            </a:r>
          </a:p>
        </p:txBody>
      </p:sp>
      <p:sp>
        <p:nvSpPr>
          <p:cNvPr id="3" name="TextBox 3"/>
          <p:cNvSpPr txBox="1"/>
          <p:nvPr/>
        </p:nvSpPr>
        <p:spPr>
          <a:xfrm>
            <a:off x="558187" y="1703702"/>
            <a:ext cx="17555496" cy="887095"/>
          </a:xfrm>
          <a:prstGeom prst="rect">
            <a:avLst/>
          </a:prstGeom>
        </p:spPr>
        <p:txBody>
          <a:bodyPr lIns="0" tIns="0" rIns="0" bIns="0" rtlCol="0" anchor="t">
            <a:spAutoFit/>
          </a:bodyPr>
          <a:lstStyle/>
          <a:p>
            <a:pPr algn="ctr">
              <a:lnSpc>
                <a:spcPts val="7279"/>
              </a:lnSpc>
            </a:pPr>
            <a:r>
              <a:rPr lang="en-US" sz="5199">
                <a:solidFill>
                  <a:srgbClr val="FFDE59"/>
                </a:solidFill>
                <a:latin typeface="Canva Sans Bold"/>
              </a:rPr>
              <a:t>Technology to determine ground position of an object </a:t>
            </a:r>
          </a:p>
        </p:txBody>
      </p:sp>
      <p:sp>
        <p:nvSpPr>
          <p:cNvPr id="4" name="TextBox 4"/>
          <p:cNvSpPr txBox="1"/>
          <p:nvPr/>
        </p:nvSpPr>
        <p:spPr>
          <a:xfrm>
            <a:off x="2182145" y="3423917"/>
            <a:ext cx="16105855" cy="5300290"/>
          </a:xfrm>
          <a:prstGeom prst="rect">
            <a:avLst/>
          </a:prstGeom>
        </p:spPr>
        <p:txBody>
          <a:bodyPr lIns="0" tIns="0" rIns="0" bIns="0" rtlCol="0" anchor="t">
            <a:spAutoFit/>
          </a:bodyPr>
          <a:lstStyle/>
          <a:p>
            <a:pPr>
              <a:lnSpc>
                <a:spcPts val="5946"/>
              </a:lnSpc>
            </a:pPr>
            <a:r>
              <a:rPr lang="en-US" sz="5557">
                <a:solidFill>
                  <a:srgbClr val="FFFFFF"/>
                </a:solidFill>
                <a:latin typeface="Canva Sans Bold"/>
              </a:rPr>
              <a:t>GPS: Global positioning system ( USA- first country to use this technology)</a:t>
            </a:r>
          </a:p>
          <a:p>
            <a:pPr>
              <a:lnSpc>
                <a:spcPts val="5946"/>
              </a:lnSpc>
            </a:pPr>
            <a:endParaRPr lang="en-US" sz="5557">
              <a:solidFill>
                <a:srgbClr val="FFFFFF"/>
              </a:solidFill>
              <a:latin typeface="Canva Sans Bold"/>
            </a:endParaRPr>
          </a:p>
          <a:p>
            <a:pPr>
              <a:lnSpc>
                <a:spcPts val="5946"/>
              </a:lnSpc>
            </a:pPr>
            <a:r>
              <a:rPr lang="en-US" sz="5557">
                <a:solidFill>
                  <a:srgbClr val="FFFFFF"/>
                </a:solidFill>
                <a:latin typeface="Canva Sans Bold"/>
              </a:rPr>
              <a:t>RGNSS: Russian Global Navigation Satellite System </a:t>
            </a:r>
          </a:p>
          <a:p>
            <a:pPr>
              <a:lnSpc>
                <a:spcPts val="5946"/>
              </a:lnSpc>
            </a:pPr>
            <a:endParaRPr lang="en-US" sz="5557">
              <a:solidFill>
                <a:srgbClr val="FFFFFF"/>
              </a:solidFill>
              <a:latin typeface="Canva Sans Bold"/>
            </a:endParaRPr>
          </a:p>
          <a:p>
            <a:pPr>
              <a:lnSpc>
                <a:spcPts val="5946"/>
              </a:lnSpc>
            </a:pPr>
            <a:r>
              <a:rPr lang="en-US" sz="5557">
                <a:solidFill>
                  <a:srgbClr val="FFFFFF"/>
                </a:solidFill>
                <a:latin typeface="Canva Sans Bold"/>
              </a:rPr>
              <a:t>IRNSS: Indian Regional Satellite System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TextBox 2"/>
          <p:cNvSpPr txBox="1"/>
          <p:nvPr/>
        </p:nvSpPr>
        <p:spPr>
          <a:xfrm>
            <a:off x="1028700" y="2150147"/>
            <a:ext cx="16230600" cy="7510340"/>
          </a:xfrm>
          <a:prstGeom prst="rect">
            <a:avLst/>
          </a:prstGeom>
        </p:spPr>
        <p:txBody>
          <a:bodyPr lIns="0" tIns="0" rIns="0" bIns="0" rtlCol="0" anchor="t">
            <a:spAutoFit/>
          </a:bodyPr>
          <a:lstStyle/>
          <a:p>
            <a:pPr>
              <a:lnSpc>
                <a:spcPts val="14994"/>
              </a:lnSpc>
            </a:pPr>
            <a:r>
              <a:rPr lang="en-US" sz="10710">
                <a:solidFill>
                  <a:srgbClr val="FFFFFF"/>
                </a:solidFill>
                <a:latin typeface="Canva Sans Bold"/>
              </a:rPr>
              <a:t>Application of GPS:</a:t>
            </a:r>
          </a:p>
          <a:p>
            <a:pPr>
              <a:lnSpc>
                <a:spcPts val="14994"/>
              </a:lnSpc>
            </a:pPr>
            <a:r>
              <a:rPr lang="en-US" sz="10710">
                <a:solidFill>
                  <a:srgbClr val="FFFFFF"/>
                </a:solidFill>
                <a:latin typeface="Canva Sans Bold"/>
              </a:rPr>
              <a:t>1. Position identification</a:t>
            </a:r>
          </a:p>
          <a:p>
            <a:pPr>
              <a:lnSpc>
                <a:spcPts val="14994"/>
              </a:lnSpc>
            </a:pPr>
            <a:r>
              <a:rPr lang="en-US" sz="10710">
                <a:solidFill>
                  <a:srgbClr val="FFFFFF"/>
                </a:solidFill>
                <a:latin typeface="Canva Sans Bold"/>
              </a:rPr>
              <a:t>2. Path tracking </a:t>
            </a:r>
          </a:p>
          <a:p>
            <a:pPr>
              <a:lnSpc>
                <a:spcPts val="14994"/>
              </a:lnSpc>
            </a:pPr>
            <a:endParaRPr lang="en-US" sz="10710">
              <a:solidFill>
                <a:srgbClr val="FFFFFF"/>
              </a:solidFill>
              <a:latin typeface="Canva Sans Bo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Freeform 2"/>
          <p:cNvSpPr/>
          <p:nvPr/>
        </p:nvSpPr>
        <p:spPr>
          <a:xfrm>
            <a:off x="8440830" y="2779150"/>
            <a:ext cx="9444644" cy="5887162"/>
          </a:xfrm>
          <a:custGeom>
            <a:avLst/>
            <a:gdLst/>
            <a:ahLst/>
            <a:cxnLst/>
            <a:rect l="l" t="t" r="r" b="b"/>
            <a:pathLst>
              <a:path w="9444644" h="5887162">
                <a:moveTo>
                  <a:pt x="0" y="0"/>
                </a:moveTo>
                <a:lnTo>
                  <a:pt x="9444644" y="0"/>
                </a:lnTo>
                <a:lnTo>
                  <a:pt x="9444644" y="5887161"/>
                </a:lnTo>
                <a:lnTo>
                  <a:pt x="0" y="5887161"/>
                </a:lnTo>
                <a:lnTo>
                  <a:pt x="0" y="0"/>
                </a:lnTo>
                <a:close/>
              </a:path>
            </a:pathLst>
          </a:custGeom>
          <a:blipFill>
            <a:blip r:embed="rId2"/>
            <a:stretch>
              <a:fillRect/>
            </a:stretch>
          </a:blipFill>
        </p:spPr>
      </p:sp>
      <p:sp>
        <p:nvSpPr>
          <p:cNvPr id="3" name="TextBox 3"/>
          <p:cNvSpPr txBox="1"/>
          <p:nvPr/>
        </p:nvSpPr>
        <p:spPr>
          <a:xfrm>
            <a:off x="2719380" y="159703"/>
            <a:ext cx="12223064" cy="1566544"/>
          </a:xfrm>
          <a:prstGeom prst="rect">
            <a:avLst/>
          </a:prstGeom>
        </p:spPr>
        <p:txBody>
          <a:bodyPr lIns="0" tIns="0" rIns="0" bIns="0" rtlCol="0" anchor="t">
            <a:spAutoFit/>
          </a:bodyPr>
          <a:lstStyle/>
          <a:p>
            <a:pPr algn="ctr">
              <a:lnSpc>
                <a:spcPts val="12880"/>
              </a:lnSpc>
            </a:pPr>
            <a:r>
              <a:rPr lang="en-US" sz="9200">
                <a:solidFill>
                  <a:srgbClr val="FFFFFF"/>
                </a:solidFill>
                <a:latin typeface="Canva Sans Bold"/>
              </a:rPr>
              <a:t>Nepal's first Satellite </a:t>
            </a:r>
          </a:p>
        </p:txBody>
      </p:sp>
      <p:sp>
        <p:nvSpPr>
          <p:cNvPr id="4" name="TextBox 4"/>
          <p:cNvSpPr txBox="1"/>
          <p:nvPr/>
        </p:nvSpPr>
        <p:spPr>
          <a:xfrm>
            <a:off x="506466" y="2712475"/>
            <a:ext cx="7477268" cy="7013533"/>
          </a:xfrm>
          <a:prstGeom prst="rect">
            <a:avLst/>
          </a:prstGeom>
        </p:spPr>
        <p:txBody>
          <a:bodyPr lIns="0" tIns="0" rIns="0" bIns="0" rtlCol="0" anchor="t">
            <a:spAutoFit/>
          </a:bodyPr>
          <a:lstStyle/>
          <a:p>
            <a:pPr algn="ctr">
              <a:lnSpc>
                <a:spcPts val="4616"/>
              </a:lnSpc>
            </a:pPr>
            <a:r>
              <a:rPr lang="en-US" sz="3297">
                <a:solidFill>
                  <a:srgbClr val="FFDE59"/>
                </a:solidFill>
                <a:latin typeface="Canva Sans Bold"/>
              </a:rPr>
              <a:t>NepaliSat-1, also known as Bird NPL,was a Nepalese low orbit research satellite and the first satellite of Nepal. Along with a Sri Lankan satellite, Raavana 1, it was launched as part of Cygnus NG-11 by the United States on 17 April 2019.It reached the International Space Station on 19 April 2019, to be deployed later, and was estimated to revolve the Earth for six months.</a:t>
            </a:r>
          </a:p>
        </p:txBody>
      </p:sp>
      <p:sp>
        <p:nvSpPr>
          <p:cNvPr id="5" name="TextBox 5"/>
          <p:cNvSpPr txBox="1"/>
          <p:nvPr/>
        </p:nvSpPr>
        <p:spPr>
          <a:xfrm>
            <a:off x="8830912" y="8542486"/>
            <a:ext cx="9444644" cy="1096297"/>
          </a:xfrm>
          <a:prstGeom prst="rect">
            <a:avLst/>
          </a:prstGeom>
        </p:spPr>
        <p:txBody>
          <a:bodyPr lIns="0" tIns="0" rIns="0" bIns="0" rtlCol="0" anchor="t">
            <a:spAutoFit/>
          </a:bodyPr>
          <a:lstStyle/>
          <a:p>
            <a:pPr algn="ctr">
              <a:lnSpc>
                <a:spcPts val="8978"/>
              </a:lnSpc>
            </a:pPr>
            <a:r>
              <a:rPr lang="en-US" sz="6413">
                <a:solidFill>
                  <a:srgbClr val="FFDE59"/>
                </a:solidFill>
                <a:latin typeface="Canva Sans Bold"/>
              </a:rPr>
              <a:t>Nepali sat-1/Bird NPL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TextBox 2"/>
          <p:cNvSpPr txBox="1"/>
          <p:nvPr/>
        </p:nvSpPr>
        <p:spPr>
          <a:xfrm>
            <a:off x="1028700" y="501251"/>
            <a:ext cx="16230600" cy="8760506"/>
          </a:xfrm>
          <a:prstGeom prst="rect">
            <a:avLst/>
          </a:prstGeom>
        </p:spPr>
        <p:txBody>
          <a:bodyPr lIns="0" tIns="0" rIns="0" bIns="0" rtlCol="0" anchor="t">
            <a:spAutoFit/>
          </a:bodyPr>
          <a:lstStyle/>
          <a:p>
            <a:pPr algn="ctr">
              <a:lnSpc>
                <a:spcPts val="5387"/>
              </a:lnSpc>
            </a:pPr>
            <a:r>
              <a:rPr lang="en-US" sz="3848">
                <a:solidFill>
                  <a:srgbClr val="FFDE59"/>
                </a:solidFill>
                <a:latin typeface="Canva Sans Bold"/>
              </a:rPr>
              <a:t>The nanosatellite was developed by two Nepalese scientists Aabhas Maskey and Hariram Shrestha , both of whom were at the time studying at Japanese Kyushu Institute of Technology. Aabhas Maskey, a PhD candidate in space engineering was the project manager of the Birds-3 project and he involved himself in this project.The satellite had a mass of 1.3 kg and it was funded by the Nepal Academy of Science and Technology while it was constructed under the BIRDS-3 project of the Japanese Kyushu Institute of Technology.The main mission of Birds Program was to support countries who have never sent a satellite to space.The development of the satellite cost nearly twenty million Nepalese rupee.The satellite contained Nepal's flag and Nepal Academy of Science and Technology (NAST) logo, alongside the developers name.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81" b="781"/>
          <a:stretch>
            <a:fillRect/>
          </a:stretch>
        </p:blipFill>
        <p:spPr>
          <a:xfrm>
            <a:off x="0" y="0"/>
            <a:ext cx="18288000" cy="10287000"/>
          </a:xfrm>
          <a:prstGeom prst="rect">
            <a:avLst/>
          </a:prstGeom>
        </p:spPr>
      </p:pic>
      <p:grpSp>
        <p:nvGrpSpPr>
          <p:cNvPr id="3" name="Group 3"/>
          <p:cNvGrpSpPr>
            <a:grpSpLocks noChangeAspect="1"/>
          </p:cNvGrpSpPr>
          <p:nvPr/>
        </p:nvGrpSpPr>
        <p:grpSpPr>
          <a:xfrm>
            <a:off x="0" y="-102870"/>
            <a:ext cx="5246391" cy="5246370"/>
            <a:chOff x="0" y="0"/>
            <a:chExt cx="6350000" cy="6349975"/>
          </a:xfrm>
        </p:grpSpPr>
        <p:sp>
          <p:nvSpPr>
            <p:cNvPr id="4" name="Freeform 4"/>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t="-9813" b="-9813"/>
              </a:stretch>
            </a:blipFill>
          </p:spPr>
        </p:sp>
      </p:grpSp>
      <p:grpSp>
        <p:nvGrpSpPr>
          <p:cNvPr id="5" name="Group 5"/>
          <p:cNvGrpSpPr>
            <a:grpSpLocks noChangeAspect="1"/>
          </p:cNvGrpSpPr>
          <p:nvPr/>
        </p:nvGrpSpPr>
        <p:grpSpPr>
          <a:xfrm>
            <a:off x="12337386" y="0"/>
            <a:ext cx="5246391" cy="5246370"/>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61110" r="-61110"/>
              </a:stretch>
            </a:blipFill>
          </p:spPr>
        </p:sp>
      </p:grpSp>
      <p:grpSp>
        <p:nvGrpSpPr>
          <p:cNvPr id="7" name="Group 7"/>
          <p:cNvGrpSpPr>
            <a:grpSpLocks noChangeAspect="1"/>
          </p:cNvGrpSpPr>
          <p:nvPr/>
        </p:nvGrpSpPr>
        <p:grpSpPr>
          <a:xfrm>
            <a:off x="6275091" y="-102870"/>
            <a:ext cx="5246968" cy="5246370"/>
            <a:chOff x="0" y="0"/>
            <a:chExt cx="6350013" cy="6349289"/>
          </a:xfrm>
        </p:grpSpPr>
        <p:sp>
          <p:nvSpPr>
            <p:cNvPr id="8" name="Freeform 8"/>
            <p:cNvSpPr/>
            <p:nvPr/>
          </p:nvSpPr>
          <p:spPr>
            <a:xfrm>
              <a:off x="-95250" y="-95136"/>
              <a:ext cx="6540525" cy="6539573"/>
            </a:xfrm>
            <a:custGeom>
              <a:avLst/>
              <a:gdLst/>
              <a:ahLst/>
              <a:cxnLst/>
              <a:rect l="l" t="t" r="r" b="b"/>
              <a:pathLst>
                <a:path w="6540525" h="6539573">
                  <a:moveTo>
                    <a:pt x="5684545" y="1101865"/>
                  </a:moveTo>
                  <a:cubicBezTo>
                    <a:pt x="5560364"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7"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5"/>
                  </a:lnTo>
                  <a:cubicBezTo>
                    <a:pt x="631228" y="4637634"/>
                    <a:pt x="766077" y="4854448"/>
                    <a:pt x="766077" y="5102746"/>
                  </a:cubicBezTo>
                  <a:cubicBezTo>
                    <a:pt x="766077" y="5473268"/>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7" y="6354331"/>
                  </a:lnTo>
                  <a:cubicBezTo>
                    <a:pt x="3926408" y="6539573"/>
                    <a:pt x="4336694" y="6429617"/>
                    <a:pt x="4521987" y="6108764"/>
                  </a:cubicBezTo>
                  <a:cubicBezTo>
                    <a:pt x="4646130" y="5893766"/>
                    <a:pt x="4871314" y="5773446"/>
                    <a:pt x="5102961" y="5773281"/>
                  </a:cubicBezTo>
                  <a:lnTo>
                    <a:pt x="5102911" y="5773192"/>
                  </a:lnTo>
                  <a:cubicBezTo>
                    <a:pt x="5334558" y="5773027"/>
                    <a:pt x="5559780" y="5652707"/>
                    <a:pt x="5683885" y="5437709"/>
                  </a:cubicBezTo>
                  <a:cubicBezTo>
                    <a:pt x="5745010" y="5331855"/>
                    <a:pt x="5774017" y="5216234"/>
                    <a:pt x="5773890" y="5102213"/>
                  </a:cubicBezTo>
                  <a:lnTo>
                    <a:pt x="5773979" y="5102290"/>
                  </a:lnTo>
                  <a:cubicBezTo>
                    <a:pt x="5774182" y="4878846"/>
                    <a:pt x="5886145" y="4661358"/>
                    <a:pt x="6087059" y="4534828"/>
                  </a:cubicBezTo>
                  <a:cubicBezTo>
                    <a:pt x="6195364" y="4477881"/>
                    <a:pt x="6289357" y="4390620"/>
                    <a:pt x="6355029" y="4276866"/>
                  </a:cubicBezTo>
                  <a:cubicBezTo>
                    <a:pt x="6479222" y="4061753"/>
                    <a:pt x="6470777" y="3806572"/>
                    <a:pt x="6355118" y="3605886"/>
                  </a:cubicBezTo>
                  <a:lnTo>
                    <a:pt x="6355156" y="3605886"/>
                  </a:lnTo>
                  <a:cubicBezTo>
                    <a:pt x="6239535" y="3405201"/>
                    <a:pt x="6231077" y="3150020"/>
                    <a:pt x="6355245" y="2934971"/>
                  </a:cubicBezTo>
                  <a:cubicBezTo>
                    <a:pt x="6540525" y="2614080"/>
                    <a:pt x="6430568" y="2203832"/>
                    <a:pt x="6109677" y="2018552"/>
                  </a:cubicBezTo>
                  <a:lnTo>
                    <a:pt x="6109627" y="2018501"/>
                  </a:lnTo>
                  <a:lnTo>
                    <a:pt x="6109754" y="2018463"/>
                  </a:lnTo>
                  <a:cubicBezTo>
                    <a:pt x="5910847" y="1903375"/>
                    <a:pt x="5776557" y="1689088"/>
                    <a:pt x="5774436" y="1443267"/>
                  </a:cubicBezTo>
                  <a:cubicBezTo>
                    <a:pt x="5775604" y="1327265"/>
                    <a:pt x="5746686" y="1209536"/>
                    <a:pt x="5684545" y="1101865"/>
                  </a:cubicBezTo>
                </a:path>
              </a:pathLst>
            </a:custGeom>
            <a:blipFill>
              <a:blip r:embed="rId5"/>
              <a:stretch>
                <a:fillRect l="-24441" r="-24441"/>
              </a:stretch>
            </a:blipFill>
          </p:spPr>
        </p:sp>
      </p:grpSp>
      <p:sp>
        <p:nvSpPr>
          <p:cNvPr id="9" name="TextBox 9"/>
          <p:cNvSpPr txBox="1"/>
          <p:nvPr/>
        </p:nvSpPr>
        <p:spPr>
          <a:xfrm>
            <a:off x="250853" y="9163050"/>
            <a:ext cx="6024238" cy="887095"/>
          </a:xfrm>
          <a:prstGeom prst="rect">
            <a:avLst/>
          </a:prstGeom>
        </p:spPr>
        <p:txBody>
          <a:bodyPr lIns="0" tIns="0" rIns="0" bIns="0" rtlCol="0" anchor="t">
            <a:spAutoFit/>
          </a:bodyPr>
          <a:lstStyle/>
          <a:p>
            <a:pPr algn="ctr">
              <a:lnSpc>
                <a:spcPts val="7279"/>
              </a:lnSpc>
            </a:pPr>
            <a:r>
              <a:rPr lang="en-US" sz="5199">
                <a:solidFill>
                  <a:srgbClr val="FFDE59"/>
                </a:solidFill>
                <a:latin typeface="Canva Sans Bold"/>
              </a:rPr>
              <a:t>Hareram Shrestha </a:t>
            </a:r>
          </a:p>
        </p:txBody>
      </p:sp>
      <p:sp>
        <p:nvSpPr>
          <p:cNvPr id="10" name="TextBox 10"/>
          <p:cNvSpPr txBox="1"/>
          <p:nvPr/>
        </p:nvSpPr>
        <p:spPr>
          <a:xfrm>
            <a:off x="13361706" y="9163050"/>
            <a:ext cx="4597436" cy="887095"/>
          </a:xfrm>
          <a:prstGeom prst="rect">
            <a:avLst/>
          </a:prstGeom>
        </p:spPr>
        <p:txBody>
          <a:bodyPr lIns="0" tIns="0" rIns="0" bIns="0" rtlCol="0" anchor="t">
            <a:spAutoFit/>
          </a:bodyPr>
          <a:lstStyle/>
          <a:p>
            <a:pPr algn="ctr">
              <a:lnSpc>
                <a:spcPts val="7279"/>
              </a:lnSpc>
            </a:pPr>
            <a:r>
              <a:rPr lang="en-US" sz="5199">
                <a:solidFill>
                  <a:srgbClr val="FFDE59"/>
                </a:solidFill>
                <a:latin typeface="Canva Sans Bold"/>
              </a:rPr>
              <a:t>Abhas Maskey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TextBox 2"/>
          <p:cNvSpPr txBox="1"/>
          <p:nvPr/>
        </p:nvSpPr>
        <p:spPr>
          <a:xfrm>
            <a:off x="443305" y="1433695"/>
            <a:ext cx="17238304" cy="7352935"/>
          </a:xfrm>
          <a:prstGeom prst="rect">
            <a:avLst/>
          </a:prstGeom>
        </p:spPr>
        <p:txBody>
          <a:bodyPr lIns="0" tIns="0" rIns="0" bIns="0" rtlCol="0" anchor="t">
            <a:spAutoFit/>
          </a:bodyPr>
          <a:lstStyle/>
          <a:p>
            <a:pPr algn="ctr">
              <a:lnSpc>
                <a:spcPts val="4841"/>
              </a:lnSpc>
            </a:pPr>
            <a:r>
              <a:rPr lang="en-US" sz="3458">
                <a:solidFill>
                  <a:srgbClr val="FFFFFF"/>
                </a:solidFill>
                <a:latin typeface="Canva Sans Bold"/>
              </a:rPr>
              <a:t>Prime minister of Nepal Khadga Prasad Oli congratulated the scientists via Twitter by writing, "Though a humble beginning, with the launching of NepaliSat-1 Nepal has entered the Space-Era. I wish to congratulate all those scientists and institutions that were involved right from the development to its launching thereby enhancing the prestige of our country Suresh Kumar Dhungel, spokesman for Nepal Academy of Science and Technology (NAST), said, "...they invested in the satellite in a bid to open new paths for space engineering in the country.</a:t>
            </a:r>
          </a:p>
          <a:p>
            <a:pPr algn="ctr">
              <a:lnSpc>
                <a:spcPts val="4841"/>
              </a:lnSpc>
            </a:pPr>
            <a:endParaRPr lang="en-US" sz="3458">
              <a:solidFill>
                <a:srgbClr val="FFFFFF"/>
              </a:solidFill>
              <a:latin typeface="Canva Sans Bold"/>
            </a:endParaRPr>
          </a:p>
          <a:p>
            <a:pPr algn="ctr">
              <a:lnSpc>
                <a:spcPts val="4841"/>
              </a:lnSpc>
            </a:pPr>
            <a:r>
              <a:rPr lang="en-US" sz="3458">
                <a:solidFill>
                  <a:srgbClr val="FFFFFF"/>
                </a:solidFill>
                <a:latin typeface="Canva Sans Bold"/>
              </a:rPr>
              <a:t>After the successful launch of this satellite another group of engineering graduates were working on another satellite named "Nepal PQ-1", prepared to launch in 2020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60B1A"/>
        </a:solidFill>
        <a:effectLst/>
      </p:bgPr>
    </p:bg>
    <p:spTree>
      <p:nvGrpSpPr>
        <p:cNvPr id="1" name=""/>
        <p:cNvGrpSpPr/>
        <p:nvPr/>
      </p:nvGrpSpPr>
      <p:grpSpPr>
        <a:xfrm>
          <a:off x="0" y="0"/>
          <a:ext cx="0" cy="0"/>
          <a:chOff x="0" y="0"/>
          <a:chExt cx="0" cy="0"/>
        </a:xfrm>
      </p:grpSpPr>
      <p:sp>
        <p:nvSpPr>
          <p:cNvPr id="2" name="Freeform 2"/>
          <p:cNvSpPr/>
          <p:nvPr/>
        </p:nvSpPr>
        <p:spPr>
          <a:xfrm>
            <a:off x="0" y="9763856"/>
            <a:ext cx="4143717" cy="523144"/>
          </a:xfrm>
          <a:custGeom>
            <a:avLst/>
            <a:gdLst/>
            <a:ahLst/>
            <a:cxnLst/>
            <a:rect l="l" t="t" r="r" b="b"/>
            <a:pathLst>
              <a:path w="4143717" h="523144">
                <a:moveTo>
                  <a:pt x="0" y="0"/>
                </a:moveTo>
                <a:lnTo>
                  <a:pt x="4143717" y="0"/>
                </a:lnTo>
                <a:lnTo>
                  <a:pt x="4143717" y="523144"/>
                </a:lnTo>
                <a:lnTo>
                  <a:pt x="0" y="52314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flipH="1">
            <a:off x="0" y="0"/>
            <a:ext cx="4143717" cy="523144"/>
          </a:xfrm>
          <a:custGeom>
            <a:avLst/>
            <a:gdLst/>
            <a:ahLst/>
            <a:cxnLst/>
            <a:rect l="l" t="t" r="r" b="b"/>
            <a:pathLst>
              <a:path w="4143717" h="523144">
                <a:moveTo>
                  <a:pt x="4143717" y="0"/>
                </a:moveTo>
                <a:lnTo>
                  <a:pt x="0" y="0"/>
                </a:lnTo>
                <a:lnTo>
                  <a:pt x="0" y="523144"/>
                </a:lnTo>
                <a:lnTo>
                  <a:pt x="4143717" y="523144"/>
                </a:lnTo>
                <a:lnTo>
                  <a:pt x="4143717"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4" name="Group 4"/>
          <p:cNvGrpSpPr/>
          <p:nvPr/>
        </p:nvGrpSpPr>
        <p:grpSpPr>
          <a:xfrm>
            <a:off x="9144000" y="9763856"/>
            <a:ext cx="9937733" cy="1543050"/>
            <a:chOff x="0" y="0"/>
            <a:chExt cx="2617345" cy="406400"/>
          </a:xfrm>
        </p:grpSpPr>
        <p:sp>
          <p:nvSpPr>
            <p:cNvPr id="5" name="Freeform 5"/>
            <p:cNvSpPr/>
            <p:nvPr/>
          </p:nvSpPr>
          <p:spPr>
            <a:xfrm>
              <a:off x="0" y="0"/>
              <a:ext cx="2617345" cy="406400"/>
            </a:xfrm>
            <a:custGeom>
              <a:avLst/>
              <a:gdLst/>
              <a:ahLst/>
              <a:cxnLst/>
              <a:rect l="l" t="t" r="r" b="b"/>
              <a:pathLst>
                <a:path w="2617345" h="406400">
                  <a:moveTo>
                    <a:pt x="2617345" y="0"/>
                  </a:moveTo>
                  <a:lnTo>
                    <a:pt x="0" y="0"/>
                  </a:lnTo>
                  <a:lnTo>
                    <a:pt x="101600" y="203200"/>
                  </a:lnTo>
                  <a:lnTo>
                    <a:pt x="0" y="406400"/>
                  </a:lnTo>
                  <a:lnTo>
                    <a:pt x="2617345" y="406400"/>
                  </a:lnTo>
                  <a:lnTo>
                    <a:pt x="2515745" y="203200"/>
                  </a:lnTo>
                  <a:lnTo>
                    <a:pt x="2617345" y="0"/>
                  </a:lnTo>
                  <a:close/>
                </a:path>
              </a:pathLst>
            </a:custGeom>
            <a:solidFill>
              <a:srgbClr val="FFFFFF"/>
            </a:solidFill>
          </p:spPr>
        </p:sp>
        <p:sp>
          <p:nvSpPr>
            <p:cNvPr id="6" name="TextBox 6"/>
            <p:cNvSpPr txBox="1"/>
            <p:nvPr/>
          </p:nvSpPr>
          <p:spPr>
            <a:xfrm>
              <a:off x="88900" y="-38100"/>
              <a:ext cx="635000" cy="444500"/>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p:cNvSpPr/>
          <p:nvPr/>
        </p:nvSpPr>
        <p:spPr>
          <a:xfrm>
            <a:off x="5571075" y="1848785"/>
            <a:ext cx="6775763" cy="6589430"/>
          </a:xfrm>
          <a:custGeom>
            <a:avLst/>
            <a:gdLst/>
            <a:ahLst/>
            <a:cxnLst/>
            <a:rect l="l" t="t" r="r" b="b"/>
            <a:pathLst>
              <a:path w="6775763" h="6589430">
                <a:moveTo>
                  <a:pt x="0" y="0"/>
                </a:moveTo>
                <a:lnTo>
                  <a:pt x="6775763" y="0"/>
                </a:lnTo>
                <a:lnTo>
                  <a:pt x="6775763" y="6589430"/>
                </a:lnTo>
                <a:lnTo>
                  <a:pt x="0" y="658943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TextBox 8"/>
          <p:cNvSpPr txBox="1"/>
          <p:nvPr/>
        </p:nvSpPr>
        <p:spPr>
          <a:xfrm>
            <a:off x="5173982" y="4647822"/>
            <a:ext cx="7569948" cy="1185684"/>
          </a:xfrm>
          <a:prstGeom prst="rect">
            <a:avLst/>
          </a:prstGeom>
        </p:spPr>
        <p:txBody>
          <a:bodyPr lIns="0" tIns="0" rIns="0" bIns="0" rtlCol="0" anchor="t">
            <a:spAutoFit/>
          </a:bodyPr>
          <a:lstStyle/>
          <a:p>
            <a:pPr algn="ctr">
              <a:lnSpc>
                <a:spcPts val="9722"/>
              </a:lnSpc>
            </a:pPr>
            <a:r>
              <a:rPr lang="en-US" sz="6944">
                <a:solidFill>
                  <a:srgbClr val="FFFFFF"/>
                </a:solidFill>
                <a:latin typeface="Open Sans Bold"/>
              </a:rPr>
              <a:t>THANK YOU</a:t>
            </a:r>
          </a:p>
        </p:txBody>
      </p:sp>
      <p:sp>
        <p:nvSpPr>
          <p:cNvPr id="9" name="Freeform 9"/>
          <p:cNvSpPr/>
          <p:nvPr/>
        </p:nvSpPr>
        <p:spPr>
          <a:xfrm>
            <a:off x="14112866" y="-989891"/>
            <a:ext cx="4257303" cy="4950352"/>
          </a:xfrm>
          <a:custGeom>
            <a:avLst/>
            <a:gdLst/>
            <a:ahLst/>
            <a:cxnLst/>
            <a:rect l="l" t="t" r="r" b="b"/>
            <a:pathLst>
              <a:path w="4257303" h="4950352">
                <a:moveTo>
                  <a:pt x="0" y="0"/>
                </a:moveTo>
                <a:lnTo>
                  <a:pt x="4257303" y="0"/>
                </a:lnTo>
                <a:lnTo>
                  <a:pt x="4257303" y="4950352"/>
                </a:lnTo>
                <a:lnTo>
                  <a:pt x="0" y="4950352"/>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2500" b="12500"/>
          <a:stretch>
            <a:fillRect/>
          </a:stretch>
        </p:blipFill>
        <p:spPr>
          <a:xfrm>
            <a:off x="0" y="0"/>
            <a:ext cx="18288000" cy="102870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523" r="2523"/>
          <a:stretch>
            <a:fillRect/>
          </a:stretch>
        </p:blipFill>
        <p:spPr>
          <a:xfrm>
            <a:off x="0" y="0"/>
            <a:ext cx="18288000" cy="1028700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TotalTime>
  <Words>965</Words>
  <Application>Microsoft Office PowerPoint</Application>
  <PresentationFormat>Custom</PresentationFormat>
  <Paragraphs>114</Paragraphs>
  <Slides>36</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36</vt:i4>
      </vt:variant>
    </vt:vector>
  </HeadingPairs>
  <TitlesOfParts>
    <vt:vector size="48" baseType="lpstr">
      <vt:lpstr>Arial</vt:lpstr>
      <vt:lpstr>Wingdings 3</vt:lpstr>
      <vt:lpstr>Open Sans Bold</vt:lpstr>
      <vt:lpstr>Open Sans</vt:lpstr>
      <vt:lpstr>Book Antiqua</vt:lpstr>
      <vt:lpstr>Wingdings</vt:lpstr>
      <vt:lpstr>Wingdings 2</vt:lpstr>
      <vt:lpstr>Canva Sans Bold</vt:lpstr>
      <vt:lpstr>Roboto Condensed Bold</vt:lpstr>
      <vt:lpstr>Lucida Sans</vt:lpstr>
      <vt:lpstr>Canva Sans</vt:lpstr>
      <vt:lpstr>Apex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ICT for class 9 Science </dc:title>
  <cp:lastModifiedBy>Lenovo</cp:lastModifiedBy>
  <cp:revision>2</cp:revision>
  <dcterms:created xsi:type="dcterms:W3CDTF">2006-08-16T00:00:00Z</dcterms:created>
  <dcterms:modified xsi:type="dcterms:W3CDTF">2023-07-09T00:12:55Z</dcterms:modified>
  <dc:identifier>DAFoBRkAi7s</dc:identifier>
</cp:coreProperties>
</file>