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25"/>
  </p:notesMasterIdLst>
  <p:sldIdLst>
    <p:sldId id="288" r:id="rId3"/>
    <p:sldId id="257" r:id="rId4"/>
    <p:sldId id="296" r:id="rId5"/>
    <p:sldId id="291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6" r:id="rId14"/>
    <p:sldId id="280" r:id="rId15"/>
    <p:sldId id="281" r:id="rId16"/>
    <p:sldId id="282" r:id="rId17"/>
    <p:sldId id="283" r:id="rId18"/>
    <p:sldId id="284" r:id="rId19"/>
    <p:sldId id="294" r:id="rId20"/>
    <p:sldId id="285" r:id="rId21"/>
    <p:sldId id="292" r:id="rId22"/>
    <p:sldId id="293" r:id="rId23"/>
    <p:sldId id="298" r:id="rId24"/>
  </p:sldIdLst>
  <p:sldSz cx="9144000" cy="6858000" type="screen4x3"/>
  <p:notesSz cx="6858000" cy="9144000"/>
  <p:embeddedFontLs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Aparajita" pitchFamily="18" charset="0"/>
      <p:regular r:id="rId30"/>
      <p:bold r:id="rId31"/>
      <p:italic r:id="rId32"/>
      <p:boldItalic r:id="rId33"/>
    </p:embeddedFont>
    <p:embeddedFont>
      <p:font typeface="Preeti" pitchFamily="2" charset="0"/>
      <p:regular r:id="rId34"/>
    </p:embeddedFont>
    <p:embeddedFont>
      <p:font typeface="Mangal" pitchFamily="18" charset="0"/>
      <p:regular r:id="rId35"/>
      <p:bold r:id="rId36"/>
    </p:embeddedFont>
    <p:embeddedFont>
      <p:font typeface="Annapurna" pitchFamily="2" charset="0"/>
      <p:regular r:id="rId37"/>
    </p:embeddedFont>
    <p:embeddedFont>
      <p:font typeface="Constantia" pitchFamily="18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AEB2CF53-1ED1-42E9-B259-A49A9C865D25}">
  <a:tblStyle styleId="{AEB2CF53-1ED1-42E9-B259-A49A9C865D25}" styleName="Table_0">
    <a:wholeTbl>
      <a:tcTxStyle b="off" i="off">
        <a:font>
          <a:latin typeface="Constantia"/>
          <a:ea typeface="Constantia"/>
          <a:cs typeface="Constanti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slide" Target="../slides/slide10.xml"/><Relationship Id="rId1" Type="http://schemas.openxmlformats.org/officeDocument/2006/relationships/slide" Target="../slides/slide5.xml"/><Relationship Id="rId4" Type="http://schemas.openxmlformats.org/officeDocument/2006/relationships/slide" Target="../slides/slide1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FDC358-E05D-4DAC-96F6-172F6B6AD92B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6B394ED-138D-404D-AC20-047D45A90EC0}">
      <dgm:prSet phldrT="[Text]"/>
      <dgm:spPr/>
      <dgm:t>
        <a:bodyPr/>
        <a:lstStyle/>
        <a:p>
          <a:r>
            <a:rPr lang="ne-NP" dirty="0" smtClean="0"/>
            <a:t>Day:1</a:t>
          </a:r>
          <a:endParaRPr lang="en-GB" dirty="0"/>
        </a:p>
      </dgm:t>
    </dgm:pt>
    <dgm:pt modelId="{6B7BB0D1-E6B4-4247-8979-DBC0B795E433}" type="parTrans" cxnId="{602D2923-0209-4D7E-90CB-FC7033CDFB26}">
      <dgm:prSet/>
      <dgm:spPr/>
      <dgm:t>
        <a:bodyPr/>
        <a:lstStyle/>
        <a:p>
          <a:endParaRPr lang="en-GB"/>
        </a:p>
      </dgm:t>
    </dgm:pt>
    <dgm:pt modelId="{29709E97-3CB8-4AFD-AF71-0CAA6E360E95}" type="sibTrans" cxnId="{602D2923-0209-4D7E-90CB-FC7033CDFB26}">
      <dgm:prSet/>
      <dgm:spPr/>
      <dgm:t>
        <a:bodyPr/>
        <a:lstStyle/>
        <a:p>
          <a:endParaRPr lang="en-GB"/>
        </a:p>
      </dgm:t>
    </dgm:pt>
    <dgm:pt modelId="{B26146A0-6E6A-496F-A275-506793097B6D}">
      <dgm:prSet phldrT="[Text]"/>
      <dgm:spPr/>
      <dgm:t>
        <a:bodyPr/>
        <a:lstStyle/>
        <a:p>
          <a:r>
            <a:rPr lang="ne-NP" dirty="0" smtClean="0"/>
            <a:t>Day:2</a:t>
          </a:r>
          <a:endParaRPr lang="en-GB" dirty="0"/>
        </a:p>
      </dgm:t>
    </dgm:pt>
    <dgm:pt modelId="{AC96E5D5-A0DE-4FFB-AA64-DF8925675EB3}" type="parTrans" cxnId="{77B9725D-9D77-4DE7-B6A0-6F51D6BAB7BC}">
      <dgm:prSet/>
      <dgm:spPr/>
      <dgm:t>
        <a:bodyPr/>
        <a:lstStyle/>
        <a:p>
          <a:endParaRPr lang="en-GB"/>
        </a:p>
      </dgm:t>
    </dgm:pt>
    <dgm:pt modelId="{BFCFCCFB-59C9-45C9-8A77-FBCA86CF3352}" type="sibTrans" cxnId="{77B9725D-9D77-4DE7-B6A0-6F51D6BAB7BC}">
      <dgm:prSet/>
      <dgm:spPr/>
      <dgm:t>
        <a:bodyPr/>
        <a:lstStyle/>
        <a:p>
          <a:endParaRPr lang="en-GB"/>
        </a:p>
      </dgm:t>
    </dgm:pt>
    <dgm:pt modelId="{F336FE63-C78A-4025-92FE-E90C8ED2BF43}">
      <dgm:prSet phldrT="[Text]"/>
      <dgm:spPr/>
      <dgm:t>
        <a:bodyPr/>
        <a:lstStyle/>
        <a:p>
          <a:r>
            <a:rPr lang="ne-NP" dirty="0" smtClean="0"/>
            <a:t>Day:3</a:t>
          </a:r>
          <a:endParaRPr lang="en-GB" dirty="0"/>
        </a:p>
      </dgm:t>
    </dgm:pt>
    <dgm:pt modelId="{0786C625-9C41-4863-A9F1-AA465282E311}" type="parTrans" cxnId="{223FB6B8-04AA-4578-AF38-DAFD28B48B22}">
      <dgm:prSet/>
      <dgm:spPr/>
      <dgm:t>
        <a:bodyPr/>
        <a:lstStyle/>
        <a:p>
          <a:endParaRPr lang="en-GB"/>
        </a:p>
      </dgm:t>
    </dgm:pt>
    <dgm:pt modelId="{2EAF1128-13A9-4868-9A14-AD8CF8CECD94}" type="sibTrans" cxnId="{223FB6B8-04AA-4578-AF38-DAFD28B48B22}">
      <dgm:prSet/>
      <dgm:spPr/>
      <dgm:t>
        <a:bodyPr/>
        <a:lstStyle/>
        <a:p>
          <a:endParaRPr lang="en-GB"/>
        </a:p>
      </dgm:t>
    </dgm:pt>
    <dgm:pt modelId="{95FCB899-675B-483C-A895-44692338CCA9}">
      <dgm:prSet phldrT="[Text]"/>
      <dgm:spPr/>
      <dgm:t>
        <a:bodyPr/>
        <a:lstStyle/>
        <a:p>
          <a:r>
            <a:rPr lang="ne-NP" dirty="0" smtClean="0"/>
            <a:t>Day:4</a:t>
          </a:r>
          <a:endParaRPr lang="en-GB" dirty="0"/>
        </a:p>
      </dgm:t>
    </dgm:pt>
    <dgm:pt modelId="{62CED606-F698-4C71-83B4-F808EC6CF4F0}" type="parTrans" cxnId="{D129E6B8-7693-49BD-B5F2-E923EB06B2FF}">
      <dgm:prSet/>
      <dgm:spPr/>
      <dgm:t>
        <a:bodyPr/>
        <a:lstStyle/>
        <a:p>
          <a:endParaRPr lang="en-GB"/>
        </a:p>
      </dgm:t>
    </dgm:pt>
    <dgm:pt modelId="{41A79856-4DDC-4157-ADC5-28E113A14471}" type="sibTrans" cxnId="{D129E6B8-7693-49BD-B5F2-E923EB06B2FF}">
      <dgm:prSet/>
      <dgm:spPr/>
      <dgm:t>
        <a:bodyPr/>
        <a:lstStyle/>
        <a:p>
          <a:endParaRPr lang="en-GB"/>
        </a:p>
      </dgm:t>
    </dgm:pt>
    <dgm:pt modelId="{D6BFDFB3-4EB3-4911-B4FF-B0D670F391A3}" type="pres">
      <dgm:prSet presAssocID="{AAFDC358-E05D-4DAC-96F6-172F6B6AD92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54D46F9-9B4C-4028-90C9-12EF8D361FEF}" type="pres">
      <dgm:prSet presAssocID="{76B394ED-138D-404D-AC20-047D45A90EC0}" presName="compNode" presStyleCnt="0"/>
      <dgm:spPr/>
    </dgm:pt>
    <dgm:pt modelId="{103FA83C-2405-46A0-8F6C-DEEB07CE4492}" type="pres">
      <dgm:prSet presAssocID="{76B394ED-138D-404D-AC20-047D45A90EC0}" presName="pictRect" presStyleLbl="node1" presStyleIdx="0" presStyleCnt="4"/>
      <dgm:spPr/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6DB0AB64-255A-4057-9888-E5911B71A405}" type="pres">
      <dgm:prSet presAssocID="{76B394ED-138D-404D-AC20-047D45A90EC0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FA39F82-ECC5-48A6-ADE9-5B0A40643AB6}" type="pres">
      <dgm:prSet presAssocID="{29709E97-3CB8-4AFD-AF71-0CAA6E360E95}" presName="sibTrans" presStyleLbl="sibTrans2D1" presStyleIdx="0" presStyleCnt="0"/>
      <dgm:spPr/>
      <dgm:t>
        <a:bodyPr/>
        <a:lstStyle/>
        <a:p>
          <a:endParaRPr lang="en-GB"/>
        </a:p>
      </dgm:t>
    </dgm:pt>
    <dgm:pt modelId="{FD69BFA7-CA7D-4A4B-8E86-8F52FA2CFCB6}" type="pres">
      <dgm:prSet presAssocID="{B26146A0-6E6A-496F-A275-506793097B6D}" presName="compNode" presStyleCnt="0"/>
      <dgm:spPr/>
    </dgm:pt>
    <dgm:pt modelId="{5B7BC450-E940-457E-8BDE-D4DF9173BCD6}" type="pres">
      <dgm:prSet presAssocID="{B26146A0-6E6A-496F-A275-506793097B6D}" presName="pictRect" presStyleLbl="node1" presStyleIdx="1" presStyleCnt="4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38608EA8-0CD6-4035-B5CC-DF54E10D07E0}" type="pres">
      <dgm:prSet presAssocID="{B26146A0-6E6A-496F-A275-506793097B6D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709615-230B-439B-BB76-074C4004B403}" type="pres">
      <dgm:prSet presAssocID="{BFCFCCFB-59C9-45C9-8A77-FBCA86CF3352}" presName="sibTrans" presStyleLbl="sibTrans2D1" presStyleIdx="0" presStyleCnt="0"/>
      <dgm:spPr/>
      <dgm:t>
        <a:bodyPr/>
        <a:lstStyle/>
        <a:p>
          <a:endParaRPr lang="en-GB"/>
        </a:p>
      </dgm:t>
    </dgm:pt>
    <dgm:pt modelId="{538A8EF9-9B9D-42A1-9ACE-D16C2C217741}" type="pres">
      <dgm:prSet presAssocID="{F336FE63-C78A-4025-92FE-E90C8ED2BF43}" presName="compNode" presStyleCnt="0"/>
      <dgm:spPr/>
    </dgm:pt>
    <dgm:pt modelId="{26396DDC-4F5C-4DB7-AB3D-A15548119202}" type="pres">
      <dgm:prSet presAssocID="{F336FE63-C78A-4025-92FE-E90C8ED2BF43}" presName="pictRect" presStyleLbl="node1" presStyleIdx="2" presStyleCnt="4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1114BBBE-A26E-407D-9069-D33C1330FAF7}" type="pres">
      <dgm:prSet presAssocID="{F336FE63-C78A-4025-92FE-E90C8ED2BF43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C2DE298-DB94-4FED-A0D3-7F163BCEF54C}" type="pres">
      <dgm:prSet presAssocID="{2EAF1128-13A9-4868-9A14-AD8CF8CECD94}" presName="sibTrans" presStyleLbl="sibTrans2D1" presStyleIdx="0" presStyleCnt="0"/>
      <dgm:spPr/>
      <dgm:t>
        <a:bodyPr/>
        <a:lstStyle/>
        <a:p>
          <a:endParaRPr lang="en-GB"/>
        </a:p>
      </dgm:t>
    </dgm:pt>
    <dgm:pt modelId="{516E9A0C-C66C-4262-AADE-B9CF97019B69}" type="pres">
      <dgm:prSet presAssocID="{95FCB899-675B-483C-A895-44692338CCA9}" presName="compNode" presStyleCnt="0"/>
      <dgm:spPr/>
    </dgm:pt>
    <dgm:pt modelId="{7AA8E06A-4CDA-4B1D-9D9D-46BD76B4EF20}" type="pres">
      <dgm:prSet presAssocID="{95FCB899-675B-483C-A895-44692338CCA9}" presName="pictRect" presStyleLbl="node1" presStyleIdx="3" presStyleCnt="4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3338A004-E514-49FB-A693-1B31507B7544}" type="pres">
      <dgm:prSet presAssocID="{95FCB899-675B-483C-A895-44692338CCA9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3C6F9C4-F45A-4D27-8513-D59F3905D3A4}" type="presOf" srcId="{2EAF1128-13A9-4868-9A14-AD8CF8CECD94}" destId="{3C2DE298-DB94-4FED-A0D3-7F163BCEF54C}" srcOrd="0" destOrd="0" presId="urn:microsoft.com/office/officeart/2005/8/layout/pList1"/>
    <dgm:cxn modelId="{602D2923-0209-4D7E-90CB-FC7033CDFB26}" srcId="{AAFDC358-E05D-4DAC-96F6-172F6B6AD92B}" destId="{76B394ED-138D-404D-AC20-047D45A90EC0}" srcOrd="0" destOrd="0" parTransId="{6B7BB0D1-E6B4-4247-8979-DBC0B795E433}" sibTransId="{29709E97-3CB8-4AFD-AF71-0CAA6E360E95}"/>
    <dgm:cxn modelId="{FDE1E685-A356-40AF-8865-4803B0277359}" type="presOf" srcId="{F336FE63-C78A-4025-92FE-E90C8ED2BF43}" destId="{1114BBBE-A26E-407D-9069-D33C1330FAF7}" srcOrd="0" destOrd="0" presId="urn:microsoft.com/office/officeart/2005/8/layout/pList1"/>
    <dgm:cxn modelId="{62B037C9-E8E1-48AC-88E2-1F6865997A27}" type="presOf" srcId="{29709E97-3CB8-4AFD-AF71-0CAA6E360E95}" destId="{AFA39F82-ECC5-48A6-ADE9-5B0A40643AB6}" srcOrd="0" destOrd="0" presId="urn:microsoft.com/office/officeart/2005/8/layout/pList1"/>
    <dgm:cxn modelId="{223FB6B8-04AA-4578-AF38-DAFD28B48B22}" srcId="{AAFDC358-E05D-4DAC-96F6-172F6B6AD92B}" destId="{F336FE63-C78A-4025-92FE-E90C8ED2BF43}" srcOrd="2" destOrd="0" parTransId="{0786C625-9C41-4863-A9F1-AA465282E311}" sibTransId="{2EAF1128-13A9-4868-9A14-AD8CF8CECD94}"/>
    <dgm:cxn modelId="{D129E6B8-7693-49BD-B5F2-E923EB06B2FF}" srcId="{AAFDC358-E05D-4DAC-96F6-172F6B6AD92B}" destId="{95FCB899-675B-483C-A895-44692338CCA9}" srcOrd="3" destOrd="0" parTransId="{62CED606-F698-4C71-83B4-F808EC6CF4F0}" sibTransId="{41A79856-4DDC-4157-ADC5-28E113A14471}"/>
    <dgm:cxn modelId="{68A4A4E1-4126-4BDC-AF6E-317C3D59B626}" type="presOf" srcId="{B26146A0-6E6A-496F-A275-506793097B6D}" destId="{38608EA8-0CD6-4035-B5CC-DF54E10D07E0}" srcOrd="0" destOrd="0" presId="urn:microsoft.com/office/officeart/2005/8/layout/pList1"/>
    <dgm:cxn modelId="{8410C8D4-CCCC-4084-A535-13A6F99D6F64}" type="presOf" srcId="{BFCFCCFB-59C9-45C9-8A77-FBCA86CF3352}" destId="{E5709615-230B-439B-BB76-074C4004B403}" srcOrd="0" destOrd="0" presId="urn:microsoft.com/office/officeart/2005/8/layout/pList1"/>
    <dgm:cxn modelId="{1248A802-6C1E-46EC-B155-C80427C18EE1}" type="presOf" srcId="{76B394ED-138D-404D-AC20-047D45A90EC0}" destId="{6DB0AB64-255A-4057-9888-E5911B71A405}" srcOrd="0" destOrd="0" presId="urn:microsoft.com/office/officeart/2005/8/layout/pList1"/>
    <dgm:cxn modelId="{6DFDE812-86A6-4563-916C-B3B8173F6F96}" type="presOf" srcId="{AAFDC358-E05D-4DAC-96F6-172F6B6AD92B}" destId="{D6BFDFB3-4EB3-4911-B4FF-B0D670F391A3}" srcOrd="0" destOrd="0" presId="urn:microsoft.com/office/officeart/2005/8/layout/pList1"/>
    <dgm:cxn modelId="{77B9725D-9D77-4DE7-B6A0-6F51D6BAB7BC}" srcId="{AAFDC358-E05D-4DAC-96F6-172F6B6AD92B}" destId="{B26146A0-6E6A-496F-A275-506793097B6D}" srcOrd="1" destOrd="0" parTransId="{AC96E5D5-A0DE-4FFB-AA64-DF8925675EB3}" sibTransId="{BFCFCCFB-59C9-45C9-8A77-FBCA86CF3352}"/>
    <dgm:cxn modelId="{80E72684-7554-48B0-8CCC-7C8B027C3EAB}" type="presOf" srcId="{95FCB899-675B-483C-A895-44692338CCA9}" destId="{3338A004-E514-49FB-A693-1B31507B7544}" srcOrd="0" destOrd="0" presId="urn:microsoft.com/office/officeart/2005/8/layout/pList1"/>
    <dgm:cxn modelId="{00EC3382-9825-4330-B1BB-480A0B4FA3AC}" type="presParOf" srcId="{D6BFDFB3-4EB3-4911-B4FF-B0D670F391A3}" destId="{454D46F9-9B4C-4028-90C9-12EF8D361FEF}" srcOrd="0" destOrd="0" presId="urn:microsoft.com/office/officeart/2005/8/layout/pList1"/>
    <dgm:cxn modelId="{5B521E04-BF21-436A-8EFD-039FD6043EE0}" type="presParOf" srcId="{454D46F9-9B4C-4028-90C9-12EF8D361FEF}" destId="{103FA83C-2405-46A0-8F6C-DEEB07CE4492}" srcOrd="0" destOrd="0" presId="urn:microsoft.com/office/officeart/2005/8/layout/pList1"/>
    <dgm:cxn modelId="{8C4CDB1B-224E-43AD-9E2B-9FA04CBB697E}" type="presParOf" srcId="{454D46F9-9B4C-4028-90C9-12EF8D361FEF}" destId="{6DB0AB64-255A-4057-9888-E5911B71A405}" srcOrd="1" destOrd="0" presId="urn:microsoft.com/office/officeart/2005/8/layout/pList1"/>
    <dgm:cxn modelId="{0251B5F0-C47A-4A3F-AC24-1B0C56E8E74A}" type="presParOf" srcId="{D6BFDFB3-4EB3-4911-B4FF-B0D670F391A3}" destId="{AFA39F82-ECC5-48A6-ADE9-5B0A40643AB6}" srcOrd="1" destOrd="0" presId="urn:microsoft.com/office/officeart/2005/8/layout/pList1"/>
    <dgm:cxn modelId="{375677A6-9C0F-424B-8341-13F4771A9A58}" type="presParOf" srcId="{D6BFDFB3-4EB3-4911-B4FF-B0D670F391A3}" destId="{FD69BFA7-CA7D-4A4B-8E86-8F52FA2CFCB6}" srcOrd="2" destOrd="0" presId="urn:microsoft.com/office/officeart/2005/8/layout/pList1"/>
    <dgm:cxn modelId="{7F0F4276-7F12-46FF-98A1-7D6F893E6A98}" type="presParOf" srcId="{FD69BFA7-CA7D-4A4B-8E86-8F52FA2CFCB6}" destId="{5B7BC450-E940-457E-8BDE-D4DF9173BCD6}" srcOrd="0" destOrd="0" presId="urn:microsoft.com/office/officeart/2005/8/layout/pList1"/>
    <dgm:cxn modelId="{6D68BE8D-3BE9-40AE-B3F8-B82DC1452D1B}" type="presParOf" srcId="{FD69BFA7-CA7D-4A4B-8E86-8F52FA2CFCB6}" destId="{38608EA8-0CD6-4035-B5CC-DF54E10D07E0}" srcOrd="1" destOrd="0" presId="urn:microsoft.com/office/officeart/2005/8/layout/pList1"/>
    <dgm:cxn modelId="{F0DEC720-9EBD-4F11-899D-E9066E65DB52}" type="presParOf" srcId="{D6BFDFB3-4EB3-4911-B4FF-B0D670F391A3}" destId="{E5709615-230B-439B-BB76-074C4004B403}" srcOrd="3" destOrd="0" presId="urn:microsoft.com/office/officeart/2005/8/layout/pList1"/>
    <dgm:cxn modelId="{296EAA87-5EEE-41B9-8EEC-669C09CAFC9A}" type="presParOf" srcId="{D6BFDFB3-4EB3-4911-B4FF-B0D670F391A3}" destId="{538A8EF9-9B9D-42A1-9ACE-D16C2C217741}" srcOrd="4" destOrd="0" presId="urn:microsoft.com/office/officeart/2005/8/layout/pList1"/>
    <dgm:cxn modelId="{963E264D-E8BB-4428-87A5-950BC7E54027}" type="presParOf" srcId="{538A8EF9-9B9D-42A1-9ACE-D16C2C217741}" destId="{26396DDC-4F5C-4DB7-AB3D-A15548119202}" srcOrd="0" destOrd="0" presId="urn:microsoft.com/office/officeart/2005/8/layout/pList1"/>
    <dgm:cxn modelId="{24E4DBE2-FF43-4190-B643-49D5CB435568}" type="presParOf" srcId="{538A8EF9-9B9D-42A1-9ACE-D16C2C217741}" destId="{1114BBBE-A26E-407D-9069-D33C1330FAF7}" srcOrd="1" destOrd="0" presId="urn:microsoft.com/office/officeart/2005/8/layout/pList1"/>
    <dgm:cxn modelId="{50A194C9-8E46-40E0-AC63-488F2E8370B5}" type="presParOf" srcId="{D6BFDFB3-4EB3-4911-B4FF-B0D670F391A3}" destId="{3C2DE298-DB94-4FED-A0D3-7F163BCEF54C}" srcOrd="5" destOrd="0" presId="urn:microsoft.com/office/officeart/2005/8/layout/pList1"/>
    <dgm:cxn modelId="{19BBB40F-0F4D-44DD-AACA-52100686BE9F}" type="presParOf" srcId="{D6BFDFB3-4EB3-4911-B4FF-B0D670F391A3}" destId="{516E9A0C-C66C-4262-AADE-B9CF97019B69}" srcOrd="6" destOrd="0" presId="urn:microsoft.com/office/officeart/2005/8/layout/pList1"/>
    <dgm:cxn modelId="{177B053D-9FB5-4C38-A771-1F414BF55D1E}" type="presParOf" srcId="{516E9A0C-C66C-4262-AADE-B9CF97019B69}" destId="{7AA8E06A-4CDA-4B1D-9D9D-46BD76B4EF20}" srcOrd="0" destOrd="0" presId="urn:microsoft.com/office/officeart/2005/8/layout/pList1"/>
    <dgm:cxn modelId="{902DEE26-E256-4388-83E8-6AAE83B4B68C}" type="presParOf" srcId="{516E9A0C-C66C-4262-AADE-B9CF97019B69}" destId="{3338A004-E514-49FB-A693-1B31507B754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FA83C-2405-46A0-8F6C-DEEB07CE4492}">
      <dsp:nvSpPr>
        <dsp:cNvPr id="0" name=""/>
        <dsp:cNvSpPr/>
      </dsp:nvSpPr>
      <dsp:spPr>
        <a:xfrm>
          <a:off x="120215" y="903"/>
          <a:ext cx="1829817" cy="12607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B0AB64-255A-4057-9888-E5911B71A405}">
      <dsp:nvSpPr>
        <dsp:cNvPr id="0" name=""/>
        <dsp:cNvSpPr/>
      </dsp:nvSpPr>
      <dsp:spPr>
        <a:xfrm>
          <a:off x="120215" y="1261647"/>
          <a:ext cx="1829817" cy="678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e-NP" sz="2500" kern="1200" dirty="0" smtClean="0"/>
            <a:t>Day:1</a:t>
          </a:r>
          <a:endParaRPr lang="en-GB" sz="2500" kern="1200" dirty="0"/>
        </a:p>
      </dsp:txBody>
      <dsp:txXfrm>
        <a:off x="120215" y="1261647"/>
        <a:ext cx="1829817" cy="678862"/>
      </dsp:txXfrm>
    </dsp:sp>
    <dsp:sp modelId="{5B7BC450-E940-457E-8BDE-D4DF9173BCD6}">
      <dsp:nvSpPr>
        <dsp:cNvPr id="0" name=""/>
        <dsp:cNvSpPr/>
      </dsp:nvSpPr>
      <dsp:spPr>
        <a:xfrm>
          <a:off x="2133091" y="903"/>
          <a:ext cx="1829817" cy="12607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08EA8-0CD6-4035-B5CC-DF54E10D07E0}">
      <dsp:nvSpPr>
        <dsp:cNvPr id="0" name=""/>
        <dsp:cNvSpPr/>
      </dsp:nvSpPr>
      <dsp:spPr>
        <a:xfrm>
          <a:off x="2133091" y="1261647"/>
          <a:ext cx="1829817" cy="678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e-NP" sz="2500" kern="1200" dirty="0" smtClean="0"/>
            <a:t>Day:2</a:t>
          </a:r>
          <a:endParaRPr lang="en-GB" sz="2500" kern="1200" dirty="0"/>
        </a:p>
      </dsp:txBody>
      <dsp:txXfrm>
        <a:off x="2133091" y="1261647"/>
        <a:ext cx="1829817" cy="678862"/>
      </dsp:txXfrm>
    </dsp:sp>
    <dsp:sp modelId="{26396DDC-4F5C-4DB7-AB3D-A15548119202}">
      <dsp:nvSpPr>
        <dsp:cNvPr id="0" name=""/>
        <dsp:cNvSpPr/>
      </dsp:nvSpPr>
      <dsp:spPr>
        <a:xfrm>
          <a:off x="4145967" y="903"/>
          <a:ext cx="1829817" cy="12607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14BBBE-A26E-407D-9069-D33C1330FAF7}">
      <dsp:nvSpPr>
        <dsp:cNvPr id="0" name=""/>
        <dsp:cNvSpPr/>
      </dsp:nvSpPr>
      <dsp:spPr>
        <a:xfrm>
          <a:off x="4145967" y="1261647"/>
          <a:ext cx="1829817" cy="678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e-NP" sz="2500" kern="1200" dirty="0" smtClean="0"/>
            <a:t>Day:3</a:t>
          </a:r>
          <a:endParaRPr lang="en-GB" sz="2500" kern="1200" dirty="0"/>
        </a:p>
      </dsp:txBody>
      <dsp:txXfrm>
        <a:off x="4145967" y="1261647"/>
        <a:ext cx="1829817" cy="678862"/>
      </dsp:txXfrm>
    </dsp:sp>
    <dsp:sp modelId="{7AA8E06A-4CDA-4B1D-9D9D-46BD76B4EF20}">
      <dsp:nvSpPr>
        <dsp:cNvPr id="0" name=""/>
        <dsp:cNvSpPr/>
      </dsp:nvSpPr>
      <dsp:spPr>
        <a:xfrm>
          <a:off x="2133091" y="2123490"/>
          <a:ext cx="1829817" cy="12607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8A004-E514-49FB-A693-1B31507B7544}">
      <dsp:nvSpPr>
        <dsp:cNvPr id="0" name=""/>
        <dsp:cNvSpPr/>
      </dsp:nvSpPr>
      <dsp:spPr>
        <a:xfrm>
          <a:off x="2133091" y="3384234"/>
          <a:ext cx="1829817" cy="678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e-NP" sz="2500" kern="1200" dirty="0" smtClean="0"/>
            <a:t>Day:4</a:t>
          </a:r>
          <a:endParaRPr lang="en-GB" sz="2500" kern="1200" dirty="0"/>
        </a:p>
      </dsp:txBody>
      <dsp:txXfrm>
        <a:off x="2133091" y="3384234"/>
        <a:ext cx="1829817" cy="678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507518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4571D9"/>
            </a:gs>
            <a:gs pos="25000">
              <a:srgbClr val="4670CA"/>
            </a:gs>
            <a:gs pos="100000">
              <a:srgbClr val="00185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AACA70"/>
              </a:buClr>
              <a:buSzPts val="5600"/>
              <a:buFont typeface="Calibri"/>
              <a:buNone/>
              <a:defRPr sz="5600" b="1">
                <a:solidFill>
                  <a:srgbClr val="AACA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45720" lvl="0" algn="r"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4862E26-A674-4517-95ED-6205908AC735}" type="datetime1">
              <a:rPr lang="en-US" smtClean="0"/>
              <a:t>7/9/2023</a:t>
            </a:fld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7185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B07A83E-72C9-4926-B4CE-6C8F522B079E}" type="datetime1">
              <a:rPr lang="en-US" smtClean="0"/>
              <a:t>7/9/2023</a:t>
            </a:fld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D80DEFF-88CF-400E-A041-67DE026E71FD}" type="datetime1">
              <a:rPr lang="en-US" smtClean="0"/>
              <a:t>7/9/2023</a:t>
            </a:fld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4571D9"/>
            </a:gs>
            <a:gs pos="25000">
              <a:srgbClr val="4670CA"/>
            </a:gs>
            <a:gs pos="100000">
              <a:srgbClr val="00185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AACA70"/>
              </a:buClr>
              <a:buSzPts val="5600"/>
              <a:buFont typeface="Calibri"/>
              <a:buNone/>
              <a:defRPr sz="5600" b="1">
                <a:solidFill>
                  <a:srgbClr val="AACA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45720" lvl="0" algn="r"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2F7FF0EE-930A-4CAD-A92A-E345770D70E7}" type="datetime1">
              <a:rPr lang="en-US" smtClean="0"/>
              <a:t>7/9/2023</a:t>
            </a:fld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4571D9"/>
            </a:gs>
            <a:gs pos="25000">
              <a:srgbClr val="4670CA"/>
            </a:gs>
            <a:gs pos="100000">
              <a:srgbClr val="00185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279B3"/>
              </a:buClr>
              <a:buSzPts val="5600"/>
              <a:buFont typeface="Calibri"/>
              <a:buNone/>
              <a:defRPr sz="5600" b="1" cap="none">
                <a:solidFill>
                  <a:srgbClr val="9279B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8B83BAD-FEEA-41BA-BC60-5300253B1B30}" type="datetime1">
              <a:rPr lang="en-US" smtClean="0"/>
              <a:t>7/9/2023</a:t>
            </a:fld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61315" algn="l"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39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39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61315" algn="l"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39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39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21C10CA-B5FB-4692-9ACD-867490DA0350}" type="datetime1">
              <a:rPr lang="en-US" smtClean="0"/>
              <a:t>7/9/2023</a:t>
            </a:fld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3511E90-780E-44F3-BFF5-80296A01BF54}" type="datetime1">
              <a:rPr lang="en-US" smtClean="0"/>
              <a:t>7/9/2023</a:t>
            </a:fld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sz="26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97510" algn="l">
              <a:spcBef>
                <a:spcPts val="56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spcBef>
                <a:spcPts val="52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spcBef>
                <a:spcPts val="48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spcBef>
                <a:spcPts val="40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9FB5B3F-AD5F-4A7A-BD5D-DA3D73D0092E}" type="datetime1">
              <a:rPr lang="en-US" smtClean="0"/>
              <a:t>7/9/2023</a:t>
            </a:fld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0" name="Google Shape;90;p12"/>
          <p:cNvSpPr txBox="1"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sz="20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body" idx="1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rmAutofit/>
          </a:bodyPr>
          <a:lstStyle>
            <a:lvl1pPr marL="457200" lvl="0" indent="-2286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marL="914400" lvl="1" indent="-293369" algn="l">
              <a:spcBef>
                <a:spcPts val="24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spcBef>
                <a:spcPts val="20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7" algn="l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7" algn="l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B30A096-97EF-491C-B048-9418D69A9DEF}" type="datetime1">
              <a:rPr lang="en-US" smtClean="0"/>
              <a:t>7/9/2023</a:t>
            </a:fld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sldNum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2"/>
          <p:cNvSpPr>
            <a:spLocks noGrp="1"/>
          </p:cNvSpPr>
          <p:nvPr>
            <p:ph type="pic" idx="2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12"/>
          <p:cNvSpPr/>
          <p:nvPr/>
        </p:nvSpPr>
        <p:spPr>
          <a:xfrm rot="10800000" flipH="1">
            <a:off x="-9525" y="5816600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94312F">
                  <a:alpha val="44705"/>
                </a:srgbClr>
              </a:gs>
              <a:gs pos="100000">
                <a:srgbClr val="94C037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7" name="Google Shape;97;p12"/>
          <p:cNvSpPr/>
          <p:nvPr/>
        </p:nvSpPr>
        <p:spPr>
          <a:xfrm rot="10800000" flipH="1">
            <a:off x="4381500" y="6219825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49235">
                  <a:alpha val="29803"/>
                </a:srgbClr>
              </a:gs>
              <a:gs pos="80000">
                <a:srgbClr val="BC322E">
                  <a:alpha val="44705"/>
                </a:srgbClr>
              </a:gs>
              <a:gs pos="100000">
                <a:srgbClr val="BC322E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2377440" y="15240"/>
            <a:ext cx="438912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7185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1E55278-31D4-40D8-A7B9-A1A370F4AC50}" type="datetime1">
              <a:rPr lang="en-US" smtClean="0"/>
              <a:t>7/9/2023</a:t>
            </a:fld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5052219" y="2491582"/>
            <a:ext cx="521176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861219" y="510382"/>
            <a:ext cx="5211763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7185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050125B6-4CCA-48A8-B671-923B5233EB15}" type="datetime1">
              <a:rPr lang="en-US" smtClean="0"/>
              <a:t>7/9/2023</a:t>
            </a:fld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65000" sy="65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9525" y="-7144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94312F">
                  <a:alpha val="44705"/>
                </a:srgbClr>
              </a:gs>
              <a:gs pos="100000">
                <a:srgbClr val="94C037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4381500" y="-7144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49235">
                  <a:alpha val="29803"/>
                </a:srgbClr>
              </a:gs>
              <a:gs pos="80000">
                <a:srgbClr val="BC322E">
                  <a:alpha val="44705"/>
                </a:srgbClr>
              </a:gs>
              <a:gs pos="100000">
                <a:srgbClr val="BC322E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5445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fld id="{D08058CE-8D42-428A-88FA-770ECD7FD76A}" type="datetime1">
              <a:rPr lang="en-US" smtClean="0"/>
              <a:t>7/9/2023</a:t>
            </a:fld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E2E0D6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18" name="Google Shape;18;p1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88A4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transition spd="slow">
    <p:fade thruBlk="1"/>
  </p:transition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>
            <a:alphaModFix/>
          </a:blip>
          <a:tile tx="0" ty="0" sx="65000" sy="65000" flip="none" algn="tl"/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9525" y="-7144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94312F">
                  <a:alpha val="44705"/>
                </a:srgbClr>
              </a:gs>
              <a:gs pos="100000">
                <a:srgbClr val="94C037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4381500" y="-7144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49235">
                  <a:alpha val="29803"/>
                </a:srgbClr>
              </a:gs>
              <a:gs pos="80000">
                <a:srgbClr val="BC322E">
                  <a:alpha val="44705"/>
                </a:srgbClr>
              </a:gs>
              <a:gs pos="100000">
                <a:srgbClr val="BC322E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5445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fld id="{F394056B-9F3C-494D-977B-7425CDCFFF2E}" type="datetime1">
              <a:rPr lang="en-US" smtClean="0"/>
              <a:t>7/9/2023</a:t>
            </a:fld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r>
              <a:rPr lang="en-GB" smtClean="0"/>
              <a:t>Chandrakala Dawadi</a:t>
            </a:r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rgbClr val="1D4577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35" name="Google Shape;35;p3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88A4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 spd="slow">
    <p:fade thruBlk="1"/>
  </p:transition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Top Corners Snipped 8">
            <a:extLst>
              <a:ext uri="{FF2B5EF4-FFF2-40B4-BE49-F238E27FC236}">
                <a16:creationId xmlns:a16="http://schemas.microsoft.com/office/drawing/2014/main" xmlns="" id="{6D3AFC75-5A71-41AA-A244-6EC9ABDB4183}"/>
              </a:ext>
            </a:extLst>
          </p:cNvPr>
          <p:cNvSpPr/>
          <p:nvPr/>
        </p:nvSpPr>
        <p:spPr>
          <a:xfrm>
            <a:off x="5797037" y="1478260"/>
            <a:ext cx="2504660" cy="914400"/>
          </a:xfrm>
          <a:prstGeom prst="snip2Same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4000" dirty="0" smtClean="0">
                <a:latin typeface="Aparajita" pitchFamily="18" charset="0"/>
                <a:cs typeface="Aparajita" pitchFamily="18" charset="0"/>
              </a:rPr>
              <a:t>कक्षा: १०</a:t>
            </a:r>
            <a:endParaRPr lang="en-US" sz="4000" dirty="0">
              <a:latin typeface="Aparajita" pitchFamily="18" charset="0"/>
              <a:cs typeface="Aparajita" pitchFamily="18" charset="0"/>
            </a:endParaRPr>
          </a:p>
        </p:txBody>
      </p:sp>
      <p:sp>
        <p:nvSpPr>
          <p:cNvPr id="11" name="Rectangle: Top Corners Snipped 10">
            <a:extLst>
              <a:ext uri="{FF2B5EF4-FFF2-40B4-BE49-F238E27FC236}">
                <a16:creationId xmlns:a16="http://schemas.microsoft.com/office/drawing/2014/main" xmlns="" id="{F907760B-3673-4F82-BF64-2CC5552B3B4E}"/>
              </a:ext>
            </a:extLst>
          </p:cNvPr>
          <p:cNvSpPr/>
          <p:nvPr/>
        </p:nvSpPr>
        <p:spPr>
          <a:xfrm>
            <a:off x="147163" y="1478260"/>
            <a:ext cx="3124815" cy="914400"/>
          </a:xfrm>
          <a:prstGeom prst="snip2Same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4800" b="1" dirty="0" smtClean="0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एकाइ:तीन </a:t>
            </a:r>
            <a:endParaRPr lang="en-US" sz="4800" b="1" dirty="0">
              <a:solidFill>
                <a:schemeClr val="tx1"/>
              </a:solidFill>
              <a:latin typeface="Aparajita" pitchFamily="18" charset="0"/>
              <a:cs typeface="Aparajita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DA5FB16-343E-43A7-827E-3001386C7E51}"/>
              </a:ext>
            </a:extLst>
          </p:cNvPr>
          <p:cNvSpPr/>
          <p:nvPr/>
        </p:nvSpPr>
        <p:spPr>
          <a:xfrm>
            <a:off x="213691" y="2792593"/>
            <a:ext cx="2647496" cy="301781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5400" b="1" dirty="0" smtClean="0">
                <a:solidFill>
                  <a:schemeClr val="tx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जीवन चक्र  </a:t>
            </a:r>
            <a:r>
              <a:rPr lang="en-US" sz="5400" b="1" dirty="0" smtClean="0">
                <a:solidFill>
                  <a:schemeClr val="tx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(</a:t>
            </a:r>
            <a:r>
              <a:rPr lang="ne-NP" sz="5400" b="1" dirty="0" smtClean="0">
                <a:solidFill>
                  <a:schemeClr val="tx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Life cycle</a:t>
            </a:r>
            <a:r>
              <a:rPr lang="en-US" sz="5400" b="1" dirty="0" smtClean="0">
                <a:solidFill>
                  <a:schemeClr val="tx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)</a:t>
            </a:r>
            <a:endParaRPr lang="en-US" sz="3600" b="1" dirty="0">
              <a:solidFill>
                <a:schemeClr val="tx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B95D3D9-0F3B-4468-943E-A53BE550A3F1}"/>
              </a:ext>
            </a:extLst>
          </p:cNvPr>
          <p:cNvSpPr/>
          <p:nvPr/>
        </p:nvSpPr>
        <p:spPr>
          <a:xfrm>
            <a:off x="6488733" y="2792593"/>
            <a:ext cx="2655267" cy="291960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4000" b="1" dirty="0">
                <a:solidFill>
                  <a:schemeClr val="tx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पाठ्यघण्टाः ४</a:t>
            </a:r>
          </a:p>
        </p:txBody>
      </p:sp>
      <p:sp>
        <p:nvSpPr>
          <p:cNvPr id="13" name="Rectangle: Top Corners Snipped 8">
            <a:extLst>
              <a:ext uri="{FF2B5EF4-FFF2-40B4-BE49-F238E27FC236}">
                <a16:creationId xmlns:a16="http://schemas.microsoft.com/office/drawing/2014/main" xmlns="" id="{6D3AFC75-5A71-41AA-A244-6EC9ABDB4183}"/>
              </a:ext>
            </a:extLst>
          </p:cNvPr>
          <p:cNvSpPr/>
          <p:nvPr/>
        </p:nvSpPr>
        <p:spPr>
          <a:xfrm>
            <a:off x="2861187" y="260555"/>
            <a:ext cx="3111908" cy="1217705"/>
          </a:xfrm>
          <a:prstGeom prst="snip2Same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4000" dirty="0" smtClean="0">
                <a:latin typeface="Aparajita" pitchFamily="18" charset="0"/>
                <a:cs typeface="Aparajita" pitchFamily="18" charset="0"/>
              </a:rPr>
              <a:t>विज्ञान तथा प्रबिधि </a:t>
            </a:r>
            <a:endParaRPr lang="en-US" sz="4000" dirty="0">
              <a:latin typeface="Aparajita" pitchFamily="18" charset="0"/>
              <a:cs typeface="Aparajita" pitchFamily="18" charset="0"/>
            </a:endParaRPr>
          </a:p>
        </p:txBody>
      </p:sp>
      <p:pic>
        <p:nvPicPr>
          <p:cNvPr id="2" name="Picture 2" descr="FlyLifeCycle-3 | Biology lessons, Teaching tools, Fruit flie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179" y="2392660"/>
            <a:ext cx="3354541" cy="356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8598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>
            <a:spLocks noGrp="1"/>
          </p:cNvSpPr>
          <p:nvPr>
            <p:ph type="title"/>
          </p:nvPr>
        </p:nvSpPr>
        <p:spPr>
          <a:xfrm>
            <a:off x="958646" y="678425"/>
            <a:ext cx="6769510" cy="870155"/>
          </a:xfrm>
          <a:prstGeom prst="rect">
            <a:avLst/>
          </a:prstGeom>
          <a:solidFill>
            <a:srgbClr val="FABF8E"/>
          </a:solidFill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5000"/>
              <a:buFont typeface="Arial"/>
              <a:buNone/>
            </a:pPr>
            <a:r>
              <a:rPr lang="ne-NP" b="1" dirty="0" smtClean="0">
                <a:solidFill>
                  <a:srgbClr val="0070C0"/>
                </a:solidFill>
                <a:latin typeface="Aparajita" pitchFamily="18" charset="0"/>
                <a:ea typeface="Arial"/>
                <a:cs typeface="Aparajita" pitchFamily="18" charset="0"/>
                <a:sym typeface="Arial"/>
              </a:rPr>
              <a:t>सिकाइ उपलब्धि </a:t>
            </a:r>
            <a:endParaRPr b="1" dirty="0">
              <a:solidFill>
                <a:srgbClr val="0070C0"/>
              </a:solidFill>
              <a:latin typeface="Aparajita" pitchFamily="18" charset="0"/>
              <a:ea typeface="Arial"/>
              <a:cs typeface="Aparajita" pitchFamily="18" charset="0"/>
              <a:sym typeface="Arial"/>
            </a:endParaRPr>
          </a:p>
        </p:txBody>
      </p:sp>
      <p:sp>
        <p:nvSpPr>
          <p:cNvPr id="122" name="Google Shape;122;p16"/>
          <p:cNvSpPr txBox="1">
            <a:spLocks noGrp="1"/>
          </p:cNvSpPr>
          <p:nvPr>
            <p:ph type="body" idx="1"/>
          </p:nvPr>
        </p:nvSpPr>
        <p:spPr>
          <a:xfrm>
            <a:off x="282797" y="1692744"/>
            <a:ext cx="8819535" cy="4389120"/>
          </a:xfrm>
          <a:prstGeom prst="rect">
            <a:avLst/>
          </a:prstGeom>
          <a:solidFill>
            <a:srgbClr val="C5D8F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3040"/>
              <a:buNone/>
            </a:pPr>
            <a:r>
              <a:rPr lang="en-US" sz="3200" i="1" dirty="0">
                <a:latin typeface="Annapurna" pitchFamily="2" charset="0"/>
                <a:ea typeface="Arial"/>
                <a:cs typeface="Arial"/>
                <a:sym typeface="Arial"/>
              </a:rPr>
              <a:t>o; </a:t>
            </a:r>
            <a:r>
              <a:rPr lang="en-US" sz="3200" i="1" dirty="0" err="1">
                <a:latin typeface="Annapurna" pitchFamily="2" charset="0"/>
                <a:ea typeface="Arial"/>
                <a:cs typeface="Arial"/>
                <a:sym typeface="Arial"/>
              </a:rPr>
              <a:t>PsfOsf</a:t>
            </a:r>
            <a:r>
              <a:rPr lang="en-US" sz="3200" i="1" dirty="0">
                <a:latin typeface="Annapurna" pitchFamily="2" charset="0"/>
                <a:ea typeface="Arial"/>
                <a:cs typeface="Arial"/>
                <a:sym typeface="Arial"/>
              </a:rPr>
              <a:t>] </a:t>
            </a:r>
            <a:r>
              <a:rPr lang="en-US" sz="3200" i="1" dirty="0" err="1">
                <a:latin typeface="Annapurna" pitchFamily="2" charset="0"/>
                <a:ea typeface="Arial"/>
                <a:cs typeface="Arial"/>
                <a:sym typeface="Arial"/>
              </a:rPr>
              <a:t>cWoog</a:t>
            </a:r>
            <a:r>
              <a:rPr lang="en-US" sz="3200" i="1" dirty="0">
                <a:latin typeface="Annapurna" pitchFamily="2" charset="0"/>
                <a:ea typeface="Arial"/>
                <a:cs typeface="Arial"/>
                <a:sym typeface="Arial"/>
              </a:rPr>
              <a:t> kl5 </a:t>
            </a:r>
            <a:r>
              <a:rPr lang="en-US" sz="3200" i="1" dirty="0" err="1" smtClean="0">
                <a:latin typeface="Annapurna" pitchFamily="2" charset="0"/>
                <a:ea typeface="Arial"/>
                <a:cs typeface="Arial"/>
                <a:sym typeface="Arial"/>
              </a:rPr>
              <a:t>tkfO</a:t>
            </a:r>
            <a:r>
              <a:rPr lang="en-US" sz="3200" i="1" dirty="0" smtClean="0">
                <a:latin typeface="Annapurna" pitchFamily="2" charset="0"/>
                <a:ea typeface="Arial"/>
                <a:cs typeface="Arial"/>
                <a:sym typeface="Arial"/>
              </a:rPr>
              <a:t>{</a:t>
            </a:r>
            <a:r>
              <a:rPr lang="ne-NP" sz="3200" i="1" dirty="0">
                <a:latin typeface="Annapurna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 smtClean="0">
                <a:latin typeface="Annapurna" pitchFamily="2" charset="0"/>
                <a:ea typeface="Arial"/>
                <a:cs typeface="Arial"/>
                <a:sym typeface="Arial"/>
              </a:rPr>
              <a:t>lgDg</a:t>
            </a:r>
            <a:r>
              <a:rPr lang="ne-NP" sz="2400" i="1" dirty="0" smtClean="0">
                <a:latin typeface="Annapurna" pitchFamily="2" charset="0"/>
                <a:ea typeface="Arial"/>
                <a:cs typeface="Arial"/>
                <a:sym typeface="Arial"/>
              </a:rPr>
              <a:t>लिखित </a:t>
            </a:r>
            <a:r>
              <a:rPr lang="en-US" sz="3200" i="1" dirty="0" err="1" smtClean="0">
                <a:latin typeface="Annapurna" pitchFamily="2" charset="0"/>
                <a:ea typeface="Arial"/>
                <a:cs typeface="Arial"/>
                <a:sym typeface="Arial"/>
              </a:rPr>
              <a:t>sfo</a:t>
            </a:r>
            <a:r>
              <a:rPr lang="en-US" sz="3200" i="1" dirty="0">
                <a:latin typeface="Annapurna" pitchFamily="2" charset="0"/>
                <a:ea typeface="Arial"/>
                <a:cs typeface="Arial"/>
                <a:sym typeface="Arial"/>
              </a:rPr>
              <a:t>{ </a:t>
            </a:r>
            <a:r>
              <a:rPr lang="en-US" sz="3200" i="1" dirty="0" err="1">
                <a:latin typeface="Annapurna" pitchFamily="2" charset="0"/>
                <a:ea typeface="Arial"/>
                <a:cs typeface="Arial"/>
                <a:sym typeface="Arial"/>
              </a:rPr>
              <a:t>ug</a:t>
            </a:r>
            <a:r>
              <a:rPr lang="en-US" sz="3200" i="1" dirty="0">
                <a:latin typeface="Annapurna" pitchFamily="2" charset="0"/>
                <a:ea typeface="Arial"/>
                <a:cs typeface="Arial"/>
                <a:sym typeface="Arial"/>
              </a:rPr>
              <a:t>{ ;</a:t>
            </a:r>
            <a:r>
              <a:rPr lang="en-US" sz="3200" i="1" dirty="0" err="1">
                <a:latin typeface="Annapurna" pitchFamily="2" charset="0"/>
                <a:ea typeface="Arial"/>
                <a:cs typeface="Arial"/>
                <a:sym typeface="Arial"/>
              </a:rPr>
              <a:t>Ifd</a:t>
            </a:r>
            <a:r>
              <a:rPr lang="en-US" sz="3200" i="1" dirty="0">
                <a:latin typeface="Annapurna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latin typeface="Annapurna" pitchFamily="2" charset="0"/>
                <a:ea typeface="Arial"/>
                <a:cs typeface="Arial"/>
                <a:sym typeface="Arial"/>
              </a:rPr>
              <a:t>x'g'x'g</a:t>
            </a:r>
            <a:r>
              <a:rPr lang="en-US" sz="3200" i="1" dirty="0">
                <a:latin typeface="Annapurna" pitchFamily="2" charset="0"/>
                <a:ea typeface="Arial"/>
                <a:cs typeface="Arial"/>
                <a:sym typeface="Arial"/>
              </a:rPr>
              <a:t>]5 M</a:t>
            </a:r>
            <a:endParaRPr dirty="0">
              <a:latin typeface="Annapurna" pitchFamily="2" charset="0"/>
            </a:endParaRPr>
          </a:p>
          <a:p>
            <a:pPr lvl="0" indent="-457200" algn="l" rtl="0">
              <a:spcBef>
                <a:spcPts val="640"/>
              </a:spcBef>
              <a:spcAft>
                <a:spcPts val="0"/>
              </a:spcAft>
              <a:buSzPts val="3040"/>
              <a:buFont typeface="Wingdings" pitchFamily="2" charset="2"/>
              <a:buChar char="v"/>
            </a:pPr>
            <a:r>
              <a:rPr lang="en-US" sz="3200" dirty="0" err="1" smtClean="0">
                <a:latin typeface="Annapurna" pitchFamily="2" charset="0"/>
                <a:ea typeface="Arial"/>
                <a:cs typeface="Arial"/>
                <a:sym typeface="Arial"/>
              </a:rPr>
              <a:t>df</a:t>
            </a:r>
            <a:r>
              <a:rPr lang="en-US" sz="3200" dirty="0">
                <a:latin typeface="Annapurna" pitchFamily="2" charset="0"/>
                <a:ea typeface="Arial"/>
                <a:cs typeface="Arial"/>
                <a:sym typeface="Arial"/>
              </a:rPr>
              <a:t>}/</a:t>
            </a:r>
            <a:r>
              <a:rPr lang="en-US" sz="3200" dirty="0" err="1">
                <a:latin typeface="Annapurna" pitchFamily="2" charset="0"/>
                <a:ea typeface="Arial"/>
                <a:cs typeface="Arial"/>
                <a:sym typeface="Arial"/>
              </a:rPr>
              <a:t>Lsf</a:t>
            </a:r>
            <a:r>
              <a:rPr lang="en-US" sz="3200" dirty="0">
                <a:latin typeface="Annapurna" pitchFamily="2" charset="0"/>
                <a:ea typeface="Arial"/>
                <a:cs typeface="Arial"/>
                <a:sym typeface="Arial"/>
              </a:rPr>
              <a:t>] </a:t>
            </a:r>
            <a:r>
              <a:rPr lang="en-US" sz="3200" dirty="0" err="1" smtClean="0">
                <a:latin typeface="Annapurna" pitchFamily="2" charset="0"/>
                <a:ea typeface="Arial"/>
                <a:cs typeface="Arial"/>
                <a:sym typeface="Arial"/>
              </a:rPr>
              <a:t>hLjg</a:t>
            </a:r>
            <a:r>
              <a:rPr lang="en-US" sz="3200" dirty="0" smtClean="0">
                <a:latin typeface="Annapurna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latin typeface="Annapurna" pitchFamily="2" charset="0"/>
                <a:ea typeface="Arial"/>
                <a:cs typeface="Arial"/>
                <a:sym typeface="Arial"/>
              </a:rPr>
              <a:t>rqmsf</a:t>
            </a:r>
            <a:r>
              <a:rPr lang="en-US" sz="3200" dirty="0">
                <a:latin typeface="Annapurna" pitchFamily="2" charset="0"/>
                <a:ea typeface="Arial"/>
                <a:cs typeface="Arial"/>
                <a:sym typeface="Arial"/>
              </a:rPr>
              <a:t>] </a:t>
            </a:r>
            <a:r>
              <a:rPr lang="en-US" sz="3200" dirty="0" err="1">
                <a:latin typeface="Annapurna" pitchFamily="2" charset="0"/>
                <a:ea typeface="Arial"/>
                <a:cs typeface="Arial"/>
                <a:sym typeface="Arial"/>
              </a:rPr>
              <a:t>JofVof</a:t>
            </a:r>
            <a:r>
              <a:rPr lang="en-US" sz="3200" dirty="0">
                <a:latin typeface="Annapurna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latin typeface="Annapurna" pitchFamily="2" charset="0"/>
                <a:ea typeface="Arial"/>
                <a:cs typeface="Arial"/>
                <a:sym typeface="Arial"/>
              </a:rPr>
              <a:t>ug</a:t>
            </a:r>
            <a:r>
              <a:rPr lang="en-US" sz="3200" dirty="0" smtClean="0">
                <a:latin typeface="Annapurna" pitchFamily="2" charset="0"/>
                <a:ea typeface="Arial"/>
                <a:cs typeface="Arial"/>
                <a:sym typeface="Arial"/>
              </a:rPr>
              <a:t>{</a:t>
            </a:r>
            <a:r>
              <a:rPr lang="ne-NP" sz="3200" dirty="0" smtClean="0">
                <a:latin typeface="Annapurna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200" dirty="0" smtClean="0">
                <a:latin typeface="Annapurna" pitchFamily="2" charset="0"/>
                <a:ea typeface="Arial"/>
                <a:cs typeface="Arial"/>
                <a:sym typeface="Arial"/>
              </a:rPr>
              <a:t>.</a:t>
            </a:r>
            <a:endParaRPr dirty="0">
              <a:latin typeface="Annapurna" pitchFamily="2" charset="0"/>
            </a:endParaRPr>
          </a:p>
          <a:p>
            <a:pPr lvl="0" indent="-457200" algn="l" rtl="0">
              <a:spcBef>
                <a:spcPts val="640"/>
              </a:spcBef>
              <a:spcAft>
                <a:spcPts val="0"/>
              </a:spcAft>
              <a:buSzPts val="3040"/>
              <a:buFont typeface="Wingdings" pitchFamily="2" charset="2"/>
              <a:buChar char="v"/>
            </a:pPr>
            <a:r>
              <a:rPr lang="en-US" sz="3200" dirty="0" err="1" smtClean="0">
                <a:latin typeface="Annapurna" pitchFamily="2" charset="0"/>
                <a:ea typeface="Arial"/>
                <a:cs typeface="Arial"/>
                <a:sym typeface="Arial"/>
              </a:rPr>
              <a:t>df</a:t>
            </a:r>
            <a:r>
              <a:rPr lang="en-US" sz="3200" dirty="0">
                <a:latin typeface="Annapurna" pitchFamily="2" charset="0"/>
                <a:ea typeface="Arial"/>
                <a:cs typeface="Arial"/>
                <a:sym typeface="Arial"/>
              </a:rPr>
              <a:t>}/</a:t>
            </a:r>
            <a:r>
              <a:rPr lang="en-US" sz="3200" dirty="0" err="1">
                <a:latin typeface="Annapurna" pitchFamily="2" charset="0"/>
                <a:ea typeface="Arial"/>
                <a:cs typeface="Arial"/>
                <a:sym typeface="Arial"/>
              </a:rPr>
              <a:t>Lsf</a:t>
            </a:r>
            <a:r>
              <a:rPr lang="en-US" sz="3200" dirty="0">
                <a:latin typeface="Annapurna" pitchFamily="2" charset="0"/>
                <a:ea typeface="Arial"/>
                <a:cs typeface="Arial"/>
                <a:sym typeface="Arial"/>
              </a:rPr>
              <a:t>] </a:t>
            </a:r>
            <a:r>
              <a:rPr lang="en-US" sz="3200" dirty="0" err="1">
                <a:latin typeface="Annapurna" pitchFamily="2" charset="0"/>
                <a:ea typeface="Arial"/>
                <a:cs typeface="Arial"/>
                <a:sym typeface="Arial"/>
              </a:rPr>
              <a:t>pkof</a:t>
            </a:r>
            <a:r>
              <a:rPr lang="en-US" sz="3200" dirty="0">
                <a:latin typeface="Annapurna" pitchFamily="2" charset="0"/>
                <a:ea typeface="Arial"/>
                <a:cs typeface="Arial"/>
                <a:sym typeface="Arial"/>
              </a:rPr>
              <a:t>]</a:t>
            </a:r>
            <a:r>
              <a:rPr lang="en-US" sz="3200" dirty="0" err="1">
                <a:latin typeface="Annapurna" pitchFamily="2" charset="0"/>
                <a:ea typeface="Arial"/>
                <a:cs typeface="Arial"/>
                <a:sym typeface="Arial"/>
              </a:rPr>
              <a:t>lutf</a:t>
            </a:r>
            <a:r>
              <a:rPr lang="en-US" sz="3200" dirty="0">
                <a:latin typeface="Annapurna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latin typeface="Annapurna" pitchFamily="2" charset="0"/>
                <a:ea typeface="Arial"/>
                <a:cs typeface="Arial"/>
                <a:sym typeface="Arial"/>
              </a:rPr>
              <a:t>atfpg</a:t>
            </a:r>
            <a:r>
              <a:rPr lang="en-US" sz="3200" dirty="0">
                <a:latin typeface="Annapurna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200" dirty="0" smtClean="0">
                <a:latin typeface="Annapurna" pitchFamily="2" charset="0"/>
                <a:ea typeface="Arial"/>
                <a:cs typeface="Arial"/>
                <a:sym typeface="Arial"/>
              </a:rPr>
              <a:t>.</a:t>
            </a:r>
            <a:endParaRPr lang="ne-NP" sz="3200" dirty="0" smtClean="0">
              <a:latin typeface="Annapurna" pitchFamily="2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31328B-1A2E-AA55-B5C9-E5411F6B7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033" y="619635"/>
            <a:ext cx="7131504" cy="662782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z}</a:t>
            </a:r>
            <a:r>
              <a:rPr lang="en-US" b="1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lIfs</a:t>
            </a:r>
            <a:r>
              <a:rPr lang="en-US" b="1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fdu|L</a:t>
            </a:r>
            <a:endParaRPr lang="x-none" sz="8800" b="1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="" xmlns:a16="http://schemas.microsoft.com/office/drawing/2014/main" id="{E0807F17-9E4B-A1FF-3535-299A087784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334023"/>
              </p:ext>
            </p:extLst>
          </p:nvPr>
        </p:nvGraphicFramePr>
        <p:xfrm>
          <a:off x="560439" y="1315503"/>
          <a:ext cx="7846142" cy="5261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46142">
                  <a:extLst>
                    <a:ext uri="{9D8B030D-6E8A-4147-A177-3AD203B41FA5}">
                      <a16:colId xmlns="" xmlns:a16="http://schemas.microsoft.com/office/drawing/2014/main" val="838228866"/>
                    </a:ext>
                  </a:extLst>
                </a:gridCol>
              </a:tblGrid>
              <a:tr h="3135504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endParaRPr lang="x-none" sz="2800" dirty="0">
                        <a:effectLst/>
                        <a:latin typeface="Preeti" pitchFamily="2" charset="0"/>
                      </a:endParaRPr>
                    </a:p>
                    <a:p>
                      <a:pPr marL="789305" indent="-571500" algn="l">
                        <a:lnSpc>
                          <a:spcPct val="107000"/>
                        </a:lnSpc>
                        <a:buFont typeface="Arial" pitchFamily="34" charset="0"/>
                        <a:buChar char="•"/>
                      </a:pPr>
                      <a:r>
                        <a:rPr lang="ne-NP" sz="3600" dirty="0" smtClean="0">
                          <a:effectLst/>
                          <a:latin typeface="Aparajita" pitchFamily="18" charset="0"/>
                          <a:cs typeface="Aparajita" pitchFamily="18" charset="0"/>
                        </a:rPr>
                        <a:t>विभिन्न मौरीहरू(रानी मौरी,भाले मौरी र कर्मी मौरी) का चित्रहरू </a:t>
                      </a:r>
                    </a:p>
                    <a:p>
                      <a:pPr marL="789305" indent="-571500" algn="l">
                        <a:lnSpc>
                          <a:spcPct val="107000"/>
                        </a:lnSpc>
                        <a:buFont typeface="Arial" pitchFamily="34" charset="0"/>
                        <a:buChar char="•"/>
                      </a:pPr>
                      <a:r>
                        <a:rPr lang="en-US" sz="3600" dirty="0">
                          <a:effectLst/>
                          <a:latin typeface="Aparajita" pitchFamily="18" charset="0"/>
                          <a:cs typeface="Aparajita" pitchFamily="18" charset="0"/>
                        </a:rPr>
                        <a:t> </a:t>
                      </a:r>
                      <a:r>
                        <a:rPr lang="ne-NP" sz="3600" dirty="0" smtClean="0">
                          <a:effectLst/>
                          <a:latin typeface="Aparajita" pitchFamily="18" charset="0"/>
                          <a:cs typeface="Aparajita" pitchFamily="18" charset="0"/>
                        </a:rPr>
                        <a:t>मौरीको जीवन चक्रका बिभिन्न अवस्था देखाउने भिडियो,</a:t>
                      </a:r>
                    </a:p>
                    <a:p>
                      <a:pPr marL="789305" indent="-571500" algn="l">
                        <a:lnSpc>
                          <a:spcPct val="107000"/>
                        </a:lnSpc>
                        <a:buFont typeface="Arial" pitchFamily="34" charset="0"/>
                        <a:buChar char="•"/>
                      </a:pPr>
                      <a:r>
                        <a:rPr lang="ne-NP" sz="3600" dirty="0" smtClean="0">
                          <a:effectLst/>
                          <a:latin typeface="Aparajita" pitchFamily="18" charset="0"/>
                          <a:cs typeface="Aparajita" pitchFamily="18" charset="0"/>
                        </a:rPr>
                        <a:t>चार्ट </a:t>
                      </a:r>
                    </a:p>
                    <a:p>
                      <a:pPr marL="789305" indent="-571500" algn="l">
                        <a:lnSpc>
                          <a:spcPct val="107000"/>
                        </a:lnSpc>
                        <a:buFont typeface="Arial" pitchFamily="34" charset="0"/>
                        <a:buChar char="•"/>
                      </a:pPr>
                      <a:r>
                        <a:rPr lang="ne-NP" sz="3600" dirty="0" smtClean="0">
                          <a:effectLst/>
                          <a:latin typeface="Aparajita" pitchFamily="18" charset="0"/>
                          <a:cs typeface="Aparajita" pitchFamily="18" charset="0"/>
                        </a:rPr>
                        <a:t>पावर प्वाइन्ट स्लाइडहरू </a:t>
                      </a:r>
                      <a:endParaRPr lang="x-none" sz="3600" dirty="0">
                        <a:effectLst/>
                        <a:latin typeface="Aparajita" pitchFamily="18" charset="0"/>
                        <a:cs typeface="Aparajita" pitchFamily="18" charset="0"/>
                      </a:endParaRPr>
                    </a:p>
                    <a:p>
                      <a:pPr marL="21780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itchFamily="34" charset="0"/>
                        <a:buNone/>
                      </a:pPr>
                      <a:r>
                        <a:rPr lang="en-US" sz="3600" dirty="0">
                          <a:effectLst/>
                          <a:latin typeface="Aparajita" pitchFamily="18" charset="0"/>
                          <a:cs typeface="Aparajita" pitchFamily="18" charset="0"/>
                        </a:rPr>
                        <a:t> </a:t>
                      </a:r>
                      <a:endParaRPr lang="x-none" sz="3600" dirty="0">
                        <a:effectLst/>
                        <a:latin typeface="Aparajita" pitchFamily="18" charset="0"/>
                        <a:cs typeface="Aparajita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 </a:t>
                      </a:r>
                      <a:endParaRPr lang="x-none" sz="1100" dirty="0">
                        <a:effectLst/>
                        <a:latin typeface="Preeti" pitchFamily="2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89059" marR="89059" marT="182880" marB="182880"/>
                </a:tc>
                <a:extLst>
                  <a:ext uri="{0D108BD9-81ED-4DB2-BD59-A6C34878D82A}">
                    <a16:rowId xmlns="" xmlns:a16="http://schemas.microsoft.com/office/drawing/2014/main" val="1174077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92353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32801877"/>
              </p:ext>
            </p:extLst>
          </p:nvPr>
        </p:nvGraphicFramePr>
        <p:xfrm>
          <a:off x="1612491" y="194269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2530700" y="914851"/>
            <a:ext cx="37882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e-NP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napurna" pitchFamily="2" charset="0"/>
                <a:ea typeface="Arial"/>
                <a:cs typeface="Arial"/>
                <a:sym typeface="Arial"/>
              </a:rPr>
              <a:t>पाठ्यबस्तुहरू</a:t>
            </a:r>
            <a:endParaRPr lang="en-GB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25AA545-4BE8-4314-9291-27FC2EA4AC9D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70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2" descr="be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5703" y="914400"/>
            <a:ext cx="9179703" cy="59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FABF8E"/>
          </a:solidFill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</a:pPr>
            <a:r>
              <a:rPr lang="ne-NP" sz="4800" b="1" dirty="0" smtClean="0">
                <a:latin typeface="Aparajita" pitchFamily="18" charset="0"/>
                <a:cs typeface="Aparajita" pitchFamily="18" charset="0"/>
              </a:rPr>
              <a:t>मौरी</a:t>
            </a:r>
            <a:r>
              <a:rPr lang="ne-NP" sz="4000" dirty="0" smtClean="0"/>
              <a:t> </a:t>
            </a:r>
            <a:r>
              <a:rPr lang="en-US" sz="4000" dirty="0" smtClean="0"/>
              <a:t>(Honey </a:t>
            </a:r>
            <a:r>
              <a:rPr lang="en-US" sz="4000" dirty="0"/>
              <a:t>Bee)</a:t>
            </a:r>
            <a:endParaRPr sz="4000" dirty="0"/>
          </a:p>
        </p:txBody>
      </p:sp>
      <p:sp>
        <p:nvSpPr>
          <p:cNvPr id="262" name="Google Shape;262;p32"/>
          <p:cNvSpPr txBox="1">
            <a:spLocks noGrp="1"/>
          </p:cNvSpPr>
          <p:nvPr>
            <p:ph type="body" idx="1"/>
          </p:nvPr>
        </p:nvSpPr>
        <p:spPr>
          <a:xfrm>
            <a:off x="0" y="1066800"/>
            <a:ext cx="3048000" cy="2819400"/>
          </a:xfrm>
          <a:prstGeom prst="rect">
            <a:avLst/>
          </a:prstGeom>
          <a:solidFill>
            <a:srgbClr val="FBD4B4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040"/>
              <a:buNone/>
            </a:pPr>
            <a:r>
              <a:rPr lang="en-US" sz="3200" i="1" u="sng" dirty="0" err="1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ljifoj:t</a:t>
            </a:r>
            <a:r>
              <a:rPr lang="en-US" sz="3200" i="1" u="sng" dirty="0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'</a:t>
            </a:r>
            <a:endParaRPr sz="3200" u="sng" dirty="0">
              <a:solidFill>
                <a:srgbClr val="FF0000"/>
              </a:solidFill>
              <a:latin typeface="Annapurna" pitchFamily="2" charset="0"/>
              <a:ea typeface="Arial"/>
              <a:cs typeface="Arial"/>
              <a:sym typeface="Arial"/>
            </a:endParaRPr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040"/>
              <a:buFont typeface="Noto Sans Symbols"/>
              <a:buChar char="⮚"/>
            </a:pPr>
            <a:r>
              <a:rPr lang="en-US" sz="3200" i="1" dirty="0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kl/</a:t>
            </a:r>
            <a:r>
              <a:rPr lang="en-US" sz="3200" i="1" dirty="0" err="1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ro</a:t>
            </a:r>
            <a:r>
              <a:rPr lang="en-US" sz="3200" dirty="0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3200" i="1" dirty="0" err="1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k|sf</a:t>
            </a:r>
            <a:r>
              <a:rPr lang="en-US" sz="3200" i="1" dirty="0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/</a:t>
            </a:r>
            <a:endParaRPr sz="3200" dirty="0">
              <a:solidFill>
                <a:srgbClr val="FF0000"/>
              </a:solidFill>
              <a:latin typeface="Annapurna" pitchFamily="2" charset="0"/>
              <a:ea typeface="Arial"/>
              <a:cs typeface="Arial"/>
              <a:sym typeface="Arial"/>
            </a:endParaRPr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040"/>
              <a:buFont typeface="Noto Sans Symbols"/>
              <a:buChar char="⮚"/>
            </a:pPr>
            <a:r>
              <a:rPr lang="en-US" sz="3200" i="1" dirty="0" err="1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zf</a:t>
            </a:r>
            <a:r>
              <a:rPr lang="en-US" sz="3200" i="1" dirty="0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/</a:t>
            </a:r>
            <a:r>
              <a:rPr lang="en-US" sz="3200" i="1" dirty="0" err="1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Ll</a:t>
            </a:r>
            <a:r>
              <a:rPr lang="en-US" sz="3200" i="1" dirty="0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/s </a:t>
            </a:r>
            <a:r>
              <a:rPr lang="en-US" sz="3200" i="1" dirty="0" err="1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agf</a:t>
            </a:r>
            <a:r>
              <a:rPr lang="en-US" sz="3200" i="1" dirty="0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]6</a:t>
            </a:r>
            <a:endParaRPr dirty="0">
              <a:latin typeface="Annapurna" pitchFamily="2" charset="0"/>
            </a:endParaRPr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040"/>
              <a:buFont typeface="Noto Sans Symbols"/>
              <a:buChar char="⮚"/>
            </a:pPr>
            <a:r>
              <a:rPr lang="en-US" sz="3200" dirty="0">
                <a:solidFill>
                  <a:srgbClr val="FF0000"/>
                </a:solidFill>
                <a:latin typeface="Annapurna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hLjg</a:t>
            </a:r>
            <a:r>
              <a:rPr lang="en-US" sz="3200" dirty="0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nnapurna" pitchFamily="2" charset="0"/>
                <a:ea typeface="Arial"/>
                <a:cs typeface="Arial"/>
                <a:sym typeface="Arial"/>
              </a:rPr>
              <a:t>rqm</a:t>
            </a:r>
            <a:endParaRPr lang="ne-NP" sz="3200" dirty="0" smtClean="0">
              <a:solidFill>
                <a:srgbClr val="FF0000"/>
              </a:solidFill>
              <a:latin typeface="Annapurna" pitchFamily="2" charset="0"/>
              <a:ea typeface="Arial"/>
              <a:cs typeface="Arial"/>
              <a:sym typeface="Arial"/>
            </a:endParaRPr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040"/>
              <a:buFont typeface="Noto Sans Symbols"/>
              <a:buChar char="⮚"/>
            </a:pPr>
            <a:r>
              <a:rPr lang="ne-NP" sz="2800" dirty="0" smtClean="0">
                <a:solidFill>
                  <a:srgbClr val="FF0000"/>
                </a:solidFill>
                <a:latin typeface="Annapurna" pitchFamily="2" charset="0"/>
              </a:rPr>
              <a:t>उपयोगिता</a:t>
            </a:r>
            <a:r>
              <a:rPr lang="ne-NP" sz="3200" dirty="0" smtClean="0">
                <a:solidFill>
                  <a:srgbClr val="FF0000"/>
                </a:solidFill>
                <a:latin typeface="Annapurna" pitchFamily="2" charset="0"/>
              </a:rPr>
              <a:t> </a:t>
            </a:r>
            <a:endParaRPr sz="3200" dirty="0">
              <a:solidFill>
                <a:srgbClr val="FF0000"/>
              </a:solidFill>
              <a:latin typeface="Annapurna" pitchFamily="2" charset="0"/>
            </a:endParaRPr>
          </a:p>
          <a:p>
            <a:pPr marL="274320" lvl="0" indent="-274320" algn="ctr" rtl="0"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 dirty="0"/>
          </a:p>
        </p:txBody>
      </p:sp>
      <p:graphicFrame>
        <p:nvGraphicFramePr>
          <p:cNvPr id="263" name="Google Shape;263;p32"/>
          <p:cNvGraphicFramePr/>
          <p:nvPr/>
        </p:nvGraphicFramePr>
        <p:xfrm>
          <a:off x="152400" y="4267200"/>
          <a:ext cx="8686800" cy="2590850"/>
        </p:xfrm>
        <a:graphic>
          <a:graphicData uri="http://schemas.openxmlformats.org/drawingml/2006/table">
            <a:tbl>
              <a:tblPr firstRow="1" bandRow="1">
                <a:noFill/>
                <a:tableStyleId>{AEB2CF53-1ED1-42E9-B259-A49A9C865D25}</a:tableStyleId>
              </a:tblPr>
              <a:tblGrid>
                <a:gridCol w="4343400"/>
                <a:gridCol w="4343400"/>
              </a:tblGrid>
              <a:tr h="4805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Classification</a:t>
                      </a:r>
                      <a:endParaRPr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8CB3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0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/>
                        <a:t>KINGDOM</a:t>
                      </a:r>
                      <a:endParaRPr sz="2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ANIMALIA</a:t>
                      </a:r>
                      <a:endParaRPr sz="2800"/>
                    </a:p>
                  </a:txBody>
                  <a:tcPr marL="91450" marR="91450" marT="45725" marB="45725"/>
                </a:tc>
              </a:tr>
              <a:tr h="480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SUB-KINGDOM</a:t>
                      </a:r>
                      <a:endParaRPr sz="2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INVERTEBRATE</a:t>
                      </a:r>
                      <a:endParaRPr sz="2800"/>
                    </a:p>
                  </a:txBody>
                  <a:tcPr marL="91450" marR="91450" marT="45725" marB="45725"/>
                </a:tc>
              </a:tr>
              <a:tr h="480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PHYLUM</a:t>
                      </a:r>
                      <a:endParaRPr sz="2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ARTHROPODA</a:t>
                      </a:r>
                      <a:endParaRPr sz="2800"/>
                    </a:p>
                  </a:txBody>
                  <a:tcPr marL="91450" marR="91450" marT="45725" marB="45725"/>
                </a:tc>
              </a:tr>
              <a:tr h="480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CLASS</a:t>
                      </a:r>
                      <a:endParaRPr sz="2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INSECTA</a:t>
                      </a:r>
                      <a:endParaRPr sz="2800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pic>
        <p:nvPicPr>
          <p:cNvPr id="264" name="Google Shape;264;p32" descr="be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8284" y="987377"/>
            <a:ext cx="2443316" cy="3176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Honey Bee GIFs - Get the best GIF on GIPH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328" y="1066800"/>
            <a:ext cx="3303639" cy="301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3" descr="be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3"/>
          <p:cNvSpPr txBox="1"/>
          <p:nvPr/>
        </p:nvSpPr>
        <p:spPr>
          <a:xfrm>
            <a:off x="1600200" y="371234"/>
            <a:ext cx="4953000" cy="92328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002060"/>
                </a:solidFill>
                <a:latin typeface="Aparajita" pitchFamily="18" charset="0"/>
                <a:ea typeface="Constantia"/>
                <a:cs typeface="Aparajita" pitchFamily="18" charset="0"/>
                <a:sym typeface="Constantia"/>
              </a:rPr>
              <a:t>परिचय</a:t>
            </a:r>
            <a:endParaRPr sz="5400" b="1" dirty="0">
              <a:solidFill>
                <a:srgbClr val="002060"/>
              </a:solidFill>
              <a:latin typeface="Aparajita" pitchFamily="18" charset="0"/>
              <a:ea typeface="Constantia"/>
              <a:cs typeface="Aparajita" pitchFamily="18" charset="0"/>
              <a:sym typeface="Constantia"/>
            </a:endParaRPr>
          </a:p>
        </p:txBody>
      </p:sp>
      <p:sp>
        <p:nvSpPr>
          <p:cNvPr id="271" name="Google Shape;271;p33"/>
          <p:cNvSpPr txBox="1"/>
          <p:nvPr/>
        </p:nvSpPr>
        <p:spPr>
          <a:xfrm>
            <a:off x="0" y="1295400"/>
            <a:ext cx="7391400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 7'nf] ;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d"xdf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a:g] ;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fdflhs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/f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xf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.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of]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cfy|f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]8f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kmfOnddf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kb{5 .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o;n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}li6s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tTTjo'St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dx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pTkfbg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u5{ .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Lx¿n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k'mnsf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/;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vfg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u5{g\ .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logLx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¿ </a:t>
            </a:r>
            <a:r>
              <a:rPr lang="en-US" sz="32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;</a:t>
            </a:r>
            <a:r>
              <a:rPr lang="ne-NP" sz="28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ङ</a:t>
            </a:r>
            <a:r>
              <a:rPr lang="en-US" sz="32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ul7t 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¿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;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d"xdf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a:5g\ . 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logLx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¿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pRr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;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dembf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/L / s8f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cg'zf;gdf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/x]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x'G5g\.</a:t>
            </a:r>
            <a:endParaRPr dirty="0">
              <a:latin typeface="Annapurna" pitchFamily="2" charset="0"/>
            </a:endParaRPr>
          </a:p>
        </p:txBody>
      </p:sp>
      <p:pic>
        <p:nvPicPr>
          <p:cNvPr id="272" name="Google Shape;272;p33" descr="bee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3200" y="914400"/>
            <a:ext cx="23622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 descr="bee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" y="4876800"/>
            <a:ext cx="3048000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3" descr="bee3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0" y="4876800"/>
            <a:ext cx="297180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3" descr="bee4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24200" y="4876800"/>
            <a:ext cx="2971799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58541C8-F346-4B8E-8F3E-288613B11A9F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4" descr="be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4"/>
          <p:cNvSpPr txBox="1"/>
          <p:nvPr/>
        </p:nvSpPr>
        <p:spPr>
          <a:xfrm>
            <a:off x="0" y="914400"/>
            <a:ext cx="8763000" cy="1200329"/>
          </a:xfrm>
          <a:prstGeom prst="rect">
            <a:avLst/>
          </a:prstGeom>
          <a:solidFill>
            <a:srgbClr val="DDD9C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Pp6f 3f/</a:t>
            </a:r>
            <a:r>
              <a:rPr lang="en-US" sz="36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# </a:t>
            </a:r>
            <a:r>
              <a:rPr lang="en-US" sz="36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k|sf</a:t>
            </a: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</a:t>
            </a:r>
            <a:r>
              <a:rPr lang="en-US" sz="36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sf</a:t>
            </a: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 x'G5g\.  </a:t>
            </a:r>
            <a:endParaRPr dirty="0">
              <a:latin typeface="Annapurna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</a:t>
            </a:r>
            <a:r>
              <a:rPr lang="en-US" sz="36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}/L, </a:t>
            </a:r>
            <a:r>
              <a:rPr lang="en-US" sz="36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6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 / </a:t>
            </a:r>
            <a:r>
              <a:rPr lang="en-US" sz="36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sld</a:t>
            </a: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6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6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</a:t>
            </a:r>
            <a:endParaRPr sz="3600" dirty="0">
              <a:solidFill>
                <a:schemeClr val="dk1"/>
              </a:solidFill>
              <a:latin typeface="Annapurna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4"/>
          <p:cNvSpPr txBox="1"/>
          <p:nvPr/>
        </p:nvSpPr>
        <p:spPr>
          <a:xfrm>
            <a:off x="1143000" y="0"/>
            <a:ext cx="6858000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err="1">
                <a:solidFill>
                  <a:srgbClr val="00206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5400" dirty="0">
                <a:solidFill>
                  <a:srgbClr val="002060"/>
                </a:solidFill>
                <a:latin typeface="Annapurna" pitchFamily="2" charset="0"/>
                <a:sym typeface="Arial"/>
              </a:rPr>
              <a:t>}/</a:t>
            </a:r>
            <a:r>
              <a:rPr lang="en-US" sz="5400" dirty="0" err="1">
                <a:solidFill>
                  <a:srgbClr val="002060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5400" dirty="0">
                <a:solidFill>
                  <a:srgbClr val="002060"/>
                </a:solidFill>
                <a:latin typeface="Annapurna" pitchFamily="2" charset="0"/>
                <a:sym typeface="Arial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Annapurna" pitchFamily="2" charset="0"/>
                <a:sym typeface="Arial"/>
              </a:rPr>
              <a:t>k|sf</a:t>
            </a:r>
            <a:r>
              <a:rPr lang="en-US" sz="5400" dirty="0">
                <a:solidFill>
                  <a:srgbClr val="002060"/>
                </a:solidFill>
                <a:latin typeface="Annapurna" pitchFamily="2" charset="0"/>
                <a:sym typeface="Arial"/>
              </a:rPr>
              <a:t>/</a:t>
            </a:r>
            <a:endParaRPr sz="5400" dirty="0">
              <a:solidFill>
                <a:srgbClr val="002060"/>
              </a:solidFill>
              <a:latin typeface="Annapurna" pitchFamily="2" charset="0"/>
              <a:sym typeface="Arial"/>
            </a:endParaRPr>
          </a:p>
        </p:txBody>
      </p:sp>
      <p:sp>
        <p:nvSpPr>
          <p:cNvPr id="283" name="Google Shape;283;p34"/>
          <p:cNvSpPr txBox="1"/>
          <p:nvPr/>
        </p:nvSpPr>
        <p:spPr>
          <a:xfrm>
            <a:off x="0" y="2333685"/>
            <a:ext cx="9144000" cy="4524275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B050"/>
                </a:solidFill>
                <a:latin typeface="Annapurna" pitchFamily="2" charset="0"/>
                <a:sym typeface="Arial"/>
              </a:rPr>
              <a:t>/</a:t>
            </a:r>
            <a:r>
              <a:rPr lang="en-US" sz="3600" b="1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600" b="1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600" b="1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}/L </a:t>
            </a:r>
            <a:r>
              <a:rPr lang="en-US" sz="3600" b="1" dirty="0">
                <a:solidFill>
                  <a:srgbClr val="00B05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(Queen Bee): </a:t>
            </a:r>
            <a:endParaRPr sz="3600" b="1" dirty="0">
              <a:solidFill>
                <a:srgbClr val="00B050"/>
              </a:solidFill>
              <a:latin typeface="Aparajita" pitchFamily="18" charset="0"/>
              <a:cs typeface="Aparajita" pitchFamily="18" charset="0"/>
              <a:sym typeface="Arial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Noto Sans Symbols"/>
              <a:buChar char="❖"/>
            </a:pP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3f/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cGo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}/L </a:t>
            </a:r>
            <a:r>
              <a:rPr lang="ne-NP" sz="24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भन्दा</a:t>
            </a:r>
            <a:r>
              <a:rPr lang="ne-NP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cln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7"nf] / ;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nSs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k/]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nfDrf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cfsf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/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}/L /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}/L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xf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. </a:t>
            </a:r>
            <a:endParaRPr dirty="0">
              <a:latin typeface="Annapurna" pitchFamily="2" charset="0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Noto Sans Symbols"/>
              <a:buChar char="❖"/>
            </a:pP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o;sf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6fpsf]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c¿sf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eGbf</a:t>
            </a:r>
            <a:r>
              <a:rPr lang="ne-NP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;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fgf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/ 8f]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nf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x'G5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eg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;</a:t>
            </a: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'8 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5f]6f] x'G5 </a:t>
            </a: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.</a:t>
            </a:r>
            <a:endParaRPr lang="ne-NP" sz="2800" dirty="0" smtClean="0">
              <a:solidFill>
                <a:srgbClr val="00B0F0"/>
              </a:solidFill>
              <a:latin typeface="Annapurna" pitchFamily="2" charset="0"/>
              <a:sym typeface="Arial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Noto Sans Symbols"/>
              <a:buChar char="❖"/>
            </a:pP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/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k]6sf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cGtdf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;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fgf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lvn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x'G5 . </a:t>
            </a:r>
            <a:endParaRPr dirty="0">
              <a:latin typeface="Annapurna" pitchFamily="2" charset="0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Noto Sans Symbols"/>
              <a:buChar char="❖"/>
            </a:pP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;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fdfGo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cj:yfdf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Pp6f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uf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nfdf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Pp6f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dfq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/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}/L x'G5 .</a:t>
            </a:r>
            <a:endParaRPr dirty="0">
              <a:latin typeface="Annapurna" pitchFamily="2" charset="0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Noto Sans Symbols"/>
              <a:buChar char="❖"/>
            </a:pP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o;sf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d'Vo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sfd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k'mn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kfg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'{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xf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.</a:t>
            </a:r>
            <a:endParaRPr dirty="0">
              <a:latin typeface="Annapurna" pitchFamily="2" charset="0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Noto Sans Symbols"/>
              <a:buChar char="❖"/>
            </a:pP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o;n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uf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nfsf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;Dk"0f{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LnfO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{ kl/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l:yltcg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';f/ ;~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rfng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u5{ .</a:t>
            </a:r>
            <a:endParaRPr dirty="0">
              <a:latin typeface="Annapurna" pitchFamily="2" charset="0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Noto Sans Symbols"/>
              <a:buChar char="❖"/>
            </a:pP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o;sf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z/L/af6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ljz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]if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lsl;dsf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uGw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cfp5 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/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Tof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uGw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uf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nfsf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] ;Dk"0f{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}/Ln] u|x0f u/]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x'G5g\ . o;}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cfwf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/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Ln]</a:t>
            </a:r>
            <a:r>
              <a:rPr lang="ne-NP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ne-NP" sz="2000" b="1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आफ्नो</a:t>
            </a:r>
            <a:r>
              <a:rPr lang="ne-NP" sz="24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uf</a:t>
            </a: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]</a:t>
            </a:r>
            <a:r>
              <a:rPr lang="en-US" sz="2800" dirty="0" err="1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nf</a:t>
            </a: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nnapurna" pitchFamily="2" charset="0"/>
                <a:sym typeface="Arial"/>
              </a:rPr>
              <a:t>kQf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nuf</a:t>
            </a:r>
            <a:r>
              <a:rPr lang="ne-NP" sz="24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उं</a:t>
            </a:r>
            <a:r>
              <a:rPr lang="en-US" sz="2800" dirty="0" smtClean="0">
                <a:solidFill>
                  <a:srgbClr val="00B0F0"/>
                </a:solidFill>
                <a:latin typeface="Annapurna" pitchFamily="2" charset="0"/>
                <a:sym typeface="Arial"/>
              </a:rPr>
              <a:t>5 </a:t>
            </a:r>
            <a:r>
              <a:rPr lang="en-US" sz="2800" dirty="0">
                <a:solidFill>
                  <a:srgbClr val="00B0F0"/>
                </a:solidFill>
                <a:latin typeface="Annapurna" pitchFamily="2" charset="0"/>
                <a:sym typeface="Arial"/>
              </a:rPr>
              <a:t>.</a:t>
            </a:r>
            <a:endParaRPr sz="2800" dirty="0">
              <a:solidFill>
                <a:srgbClr val="00B0F0"/>
              </a:solidFill>
              <a:latin typeface="Annapurna" pitchFamily="2" charset="0"/>
              <a:sym typeface="Arial"/>
            </a:endParaRPr>
          </a:p>
        </p:txBody>
      </p:sp>
      <p:pic>
        <p:nvPicPr>
          <p:cNvPr id="284" name="Google Shape;284;p34" descr="queen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61586" y="147484"/>
            <a:ext cx="2875935" cy="23613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0694B78-A9A8-4843-8E8E-37D42260BEF0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35" descr="be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5"/>
          <p:cNvSpPr txBox="1"/>
          <p:nvPr/>
        </p:nvSpPr>
        <p:spPr>
          <a:xfrm>
            <a:off x="1600200" y="15199"/>
            <a:ext cx="6858000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54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54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5400" dirty="0" err="1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ne-NP" sz="5400" dirty="0">
                <a:solidFill>
                  <a:schemeClr val="dk1"/>
                </a:solidFill>
                <a:latin typeface="Annapurna" pitchFamily="2" charset="0"/>
              </a:rPr>
              <a:t> </a:t>
            </a:r>
            <a:r>
              <a:rPr lang="en-US" sz="5400" dirty="0" err="1" smtClean="0">
                <a:solidFill>
                  <a:schemeClr val="dk1"/>
                </a:solidFill>
                <a:latin typeface="Annapurna" pitchFamily="2" charset="0"/>
              </a:rPr>
              <a:t>k|sf</a:t>
            </a:r>
            <a:r>
              <a:rPr lang="en-US" sz="5400" dirty="0">
                <a:solidFill>
                  <a:schemeClr val="dk1"/>
                </a:solidFill>
                <a:latin typeface="Annapurna" pitchFamily="2" charset="0"/>
              </a:rPr>
              <a:t>/</a:t>
            </a:r>
            <a:endParaRPr sz="54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91" name="Google Shape;291;p35"/>
          <p:cNvSpPr txBox="1"/>
          <p:nvPr/>
        </p:nvSpPr>
        <p:spPr>
          <a:xfrm>
            <a:off x="304800" y="727587"/>
            <a:ext cx="8610600" cy="5909270"/>
          </a:xfrm>
          <a:prstGeom prst="rect">
            <a:avLst/>
          </a:prstGeom>
          <a:solidFill>
            <a:srgbClr val="C2D59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rgbClr val="FF0000"/>
                </a:solidFill>
                <a:latin typeface="Annapurna" pitchFamily="2" charset="0"/>
                <a:sym typeface="Arial"/>
              </a:rPr>
              <a:t>Effn</a:t>
            </a:r>
            <a:r>
              <a:rPr lang="en-US" sz="4000" dirty="0">
                <a:solidFill>
                  <a:srgbClr val="FF000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4000" dirty="0" err="1">
                <a:solidFill>
                  <a:srgbClr val="FF000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4000" dirty="0">
                <a:solidFill>
                  <a:srgbClr val="FF0000"/>
                </a:solidFill>
                <a:latin typeface="Annapurna" pitchFamily="2" charset="0"/>
                <a:sym typeface="Arial"/>
              </a:rPr>
              <a:t>}/</a:t>
            </a:r>
            <a:r>
              <a:rPr lang="en-US" sz="4000" dirty="0">
                <a:solidFill>
                  <a:srgbClr val="FF0000"/>
                </a:solidFill>
                <a:latin typeface="Annapurna" pitchFamily="2" charset="0"/>
                <a:cs typeface="Aparajita" pitchFamily="18" charset="0"/>
                <a:sym typeface="Arial"/>
              </a:rPr>
              <a:t>L</a:t>
            </a:r>
            <a:r>
              <a:rPr lang="en-US" sz="3600" dirty="0">
                <a:solidFill>
                  <a:srgbClr val="FF000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(Drone</a:t>
            </a:r>
            <a:r>
              <a:rPr lang="en-US" sz="3600" dirty="0">
                <a:solidFill>
                  <a:srgbClr val="FF0000"/>
                </a:solidFill>
                <a:latin typeface="Annapurna" pitchFamily="2" charset="0"/>
                <a:ea typeface="Calibri"/>
                <a:cs typeface="Aparajita" pitchFamily="18" charset="0"/>
                <a:sym typeface="Calibri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Bee) </a:t>
            </a:r>
            <a:r>
              <a:rPr lang="en-US" sz="4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 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LeGbf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;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fgf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t/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LeGbf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7"nf],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sfnf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/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e'ml;nf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x'G5 .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o;sf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ljif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u|lGy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, dx </a:t>
            </a:r>
            <a:r>
              <a:rPr lang="en-US" sz="32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;</a:t>
            </a:r>
            <a:r>
              <a:rPr lang="ne-NP" sz="2800" dirty="0" smtClean="0">
                <a:solidFill>
                  <a:schemeClr val="dk1"/>
                </a:solidFill>
                <a:latin typeface="Annapurna" pitchFamily="2" charset="0"/>
              </a:rPr>
              <a:t>ङ</a:t>
            </a:r>
            <a:r>
              <a:rPr lang="en-US" sz="3200" dirty="0" err="1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sng</a:t>
            </a:r>
            <a:r>
              <a:rPr lang="en-US" sz="32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u|lGy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/ v'6\6fdf k/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fu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y}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nL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s]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xL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klg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x'b</a:t>
            </a:r>
            <a:r>
              <a:rPr lang="en-US" sz="32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}g 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. 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logLx¿nfO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vfgf;d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]t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}/Ln] v'jfpg'k5{ . 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Effn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Ps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dfq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sfd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LnfO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uef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wfg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u/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fpg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'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xf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.</a:t>
            </a:r>
            <a:endParaRPr sz="3200" dirty="0">
              <a:solidFill>
                <a:srgbClr val="FF0000"/>
              </a:solidFill>
              <a:latin typeface="Annapurna" pitchFamily="2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292" name="Google Shape;292;p35" descr="dron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95768" y="476864"/>
            <a:ext cx="2219632" cy="23711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77B8184-5456-4131-8EE1-3BF2EE6D0C02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36" descr="be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6"/>
          <p:cNvSpPr txBox="1"/>
          <p:nvPr/>
        </p:nvSpPr>
        <p:spPr>
          <a:xfrm>
            <a:off x="914400" y="0"/>
            <a:ext cx="6858000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54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54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54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54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k|sf</a:t>
            </a:r>
            <a:r>
              <a:rPr lang="en-US" sz="54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</a:t>
            </a:r>
            <a:endParaRPr sz="5400" dirty="0">
              <a:solidFill>
                <a:schemeClr val="dk1"/>
              </a:solidFill>
              <a:latin typeface="Annapurna" pitchFamily="2" charset="0"/>
              <a:sym typeface="Arial"/>
            </a:endParaRPr>
          </a:p>
        </p:txBody>
      </p:sp>
      <p:sp>
        <p:nvSpPr>
          <p:cNvPr id="299" name="Google Shape;299;p36"/>
          <p:cNvSpPr txBox="1"/>
          <p:nvPr/>
        </p:nvSpPr>
        <p:spPr>
          <a:xfrm>
            <a:off x="-1" y="990601"/>
            <a:ext cx="9144001" cy="5909270"/>
          </a:xfrm>
          <a:prstGeom prst="rect">
            <a:avLst/>
          </a:prstGeom>
          <a:solidFill>
            <a:srgbClr val="C2D59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rgbClr val="FF0000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4000" dirty="0">
                <a:solidFill>
                  <a:srgbClr val="FF000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4000" dirty="0" err="1">
                <a:solidFill>
                  <a:srgbClr val="FF000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4000" dirty="0">
                <a:solidFill>
                  <a:srgbClr val="FF0000"/>
                </a:solidFill>
                <a:latin typeface="Annapurna" pitchFamily="2" charset="0"/>
                <a:sym typeface="Arial"/>
              </a:rPr>
              <a:t>}/L</a:t>
            </a:r>
            <a:r>
              <a:rPr lang="en-US" sz="3600" dirty="0">
                <a:solidFill>
                  <a:srgbClr val="FF0000"/>
                </a:solidFill>
                <a:latin typeface="Annapurna" pitchFamily="2" charset="0"/>
                <a:sym typeface="Arial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(</a:t>
            </a:r>
            <a:r>
              <a:rPr lang="en-US" sz="3600" dirty="0" smtClean="0">
                <a:solidFill>
                  <a:srgbClr val="FF000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Worker</a:t>
            </a:r>
            <a:r>
              <a:rPr lang="ne-NP" sz="3600" dirty="0" smtClean="0">
                <a:solidFill>
                  <a:srgbClr val="FF000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Bee</a:t>
            </a:r>
            <a:r>
              <a:rPr lang="en-US" sz="3600" dirty="0">
                <a:solidFill>
                  <a:srgbClr val="FF000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) : </a:t>
            </a:r>
            <a:endParaRPr dirty="0">
              <a:latin typeface="Aparajita" pitchFamily="18" charset="0"/>
              <a:cs typeface="Aparajita" pitchFamily="18" charset="0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Wingdings" pitchFamily="2" charset="2"/>
              <a:buChar char="v"/>
            </a:pPr>
            <a:r>
              <a:rPr lang="en-US" sz="3200" dirty="0" err="1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Lx¿sf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;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d"xdf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 ;a}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eGbf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;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fgf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x'G5 . 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o;sf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z/L/ 6fpsf], 5ftL / k]6 u/L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tLg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v08df 5'6\l6Psf] x'G5 . 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o;sf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d'vn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rkfpg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>
                <a:solidFill>
                  <a:schemeClr val="dk1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(chewing) 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 rf6\g] </a:t>
            </a:r>
            <a:r>
              <a:rPr lang="en-US" sz="3200" dirty="0">
                <a:solidFill>
                  <a:schemeClr val="dk1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(lapping) 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u5{ .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h;n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ubf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}/Ln]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k'mnsf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/; ;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lhn</a:t>
            </a:r>
            <a:r>
              <a:rPr lang="en-US" sz="32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};u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hDdf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ug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;</a:t>
            </a:r>
            <a:r>
              <a:rPr lang="en-US" sz="32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S5g\</a:t>
            </a:r>
            <a:endParaRPr lang="ne-NP" sz="3200" dirty="0" smtClean="0">
              <a:solidFill>
                <a:schemeClr val="dk1"/>
              </a:solidFill>
              <a:latin typeface="Annapurna" pitchFamily="2" charset="0"/>
              <a:sym typeface="Arial"/>
            </a:endParaRPr>
          </a:p>
          <a:p>
            <a:pPr lvl="0" indent="-203200"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en-US" sz="3200" dirty="0" err="1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o;sf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tLg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]8f v'6\6f x'G5 /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k|To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]s v'6\6f /</a:t>
            </a:r>
            <a:r>
              <a:rPr lang="en-US" sz="32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f}n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9flsPsf] 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</a:rPr>
              <a:t>x'G5 .</a:t>
            </a:r>
            <a:endParaRPr lang="ne-NP" sz="3200" dirty="0" smtClean="0">
              <a:solidFill>
                <a:schemeClr val="dk1"/>
              </a:solidFill>
              <a:latin typeface="Annapurna" pitchFamily="2" charset="0"/>
              <a:sym typeface="Arial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en-US" sz="3200" dirty="0" err="1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o;sf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v'6\6fdf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k'mnsf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/;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hDdf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ug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nflu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]n]g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af:s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]6 x'G5 .</a:t>
            </a:r>
            <a:endParaRPr dirty="0">
              <a:latin typeface="Annapurna" pitchFamily="2" charset="0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endParaRPr sz="32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300" name="Google Shape;300;p36" descr="worke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8941" y="461665"/>
            <a:ext cx="1740311" cy="16518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F249731-D0D6-4B01-9B3D-F231D7F35111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37" descr="be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7620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7"/>
          <p:cNvSpPr txBox="1"/>
          <p:nvPr/>
        </p:nvSpPr>
        <p:spPr>
          <a:xfrm>
            <a:off x="2133600" y="0"/>
            <a:ext cx="5334000" cy="8309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4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4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4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4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hLjgrqm</a:t>
            </a:r>
            <a:endParaRPr sz="4800" dirty="0">
              <a:solidFill>
                <a:schemeClr val="dk1"/>
              </a:solidFill>
              <a:latin typeface="Annapurna" pitchFamily="2" charset="0"/>
              <a:sym typeface="Arial"/>
            </a:endParaRPr>
          </a:p>
        </p:txBody>
      </p:sp>
      <p:sp>
        <p:nvSpPr>
          <p:cNvPr id="307" name="Google Shape;307;p37"/>
          <p:cNvSpPr txBox="1"/>
          <p:nvPr/>
        </p:nvSpPr>
        <p:spPr>
          <a:xfrm>
            <a:off x="0" y="685800"/>
            <a:ext cx="9144000" cy="5139828"/>
          </a:xfrm>
          <a:prstGeom prst="rect">
            <a:avLst/>
          </a:prstGeom>
          <a:solidFill>
            <a:srgbClr val="93895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Wingdings" pitchFamily="2" charset="2"/>
              <a:buChar char="ü"/>
            </a:pP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] 3f/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Lx¿sf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] </a:t>
            </a:r>
            <a:r>
              <a:rPr lang="ne-NP" sz="28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सङ्ख्या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lgs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 a9]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}/Ln] 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(old queen)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y'k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|}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}/Lx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¿;u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ldnL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gof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;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d"x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lgdf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{0f u5{ . o:tf]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cj:yfdf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3f/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gof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}/L aG5 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.</a:t>
            </a:r>
            <a:endParaRPr lang="ne-NP" dirty="0">
              <a:solidFill>
                <a:schemeClr val="bg1"/>
              </a:solidFill>
              <a:latin typeface="Annapurna" pitchFamily="2" charset="0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d]l6</a:t>
            </a:r>
            <a:r>
              <a:rPr lang="ne-NP" sz="28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ङ </a:t>
            </a:r>
            <a:r>
              <a:rPr lang="ne-NP" sz="24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फ्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nfO6 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rPr>
              <a:t>(mating flight)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jf</a:t>
            </a:r>
            <a:endParaRPr sz="3200" dirty="0">
              <a:solidFill>
                <a:schemeClr val="bg1"/>
              </a:solidFill>
              <a:latin typeface="Annapurna" pitchFamily="2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gKrn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ne-NP" sz="28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फ्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nfO6 </a:t>
            </a:r>
            <a:r>
              <a:rPr lang="en-US" sz="3200" dirty="0">
                <a:solidFill>
                  <a:schemeClr val="bg1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(nuptial flight) 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x'G5</a:t>
            </a:r>
            <a:r>
              <a:rPr lang="ne-NP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.</a:t>
            </a:r>
            <a:endParaRPr lang="ne-NP" sz="3200" dirty="0" smtClean="0">
              <a:solidFill>
                <a:schemeClr val="bg1"/>
              </a:solidFill>
              <a:latin typeface="Annapurna" pitchFamily="2" charset="0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}/L /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}/L ;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Def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]u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ug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{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sf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nflu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dfq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 3f/af6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aflx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/ lg:sG5g\ . o;/L 3f/af6 </a:t>
            </a:r>
            <a:r>
              <a:rPr lang="en-US" sz="3200" dirty="0" err="1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lg:sg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]</a:t>
            </a:r>
            <a:r>
              <a:rPr lang="ne-NP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ne-NP" sz="2800" dirty="0" smtClean="0">
                <a:solidFill>
                  <a:schemeClr val="bg1"/>
                </a:solidFill>
                <a:latin typeface="Annapurna" pitchFamily="2" charset="0"/>
              </a:rPr>
              <a:t>फ्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</a:rPr>
              <a:t>nfO6 </a:t>
            </a:r>
            <a:r>
              <a:rPr lang="en-US" sz="3200" dirty="0">
                <a:solidFill>
                  <a:schemeClr val="bg1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(flight)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nfO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</a:rPr>
              <a:t>d]l6</a:t>
            </a:r>
            <a:r>
              <a:rPr lang="ne-NP" sz="2800" dirty="0">
                <a:solidFill>
                  <a:schemeClr val="bg1"/>
                </a:solidFill>
                <a:latin typeface="Annapurna" pitchFamily="2" charset="0"/>
              </a:rPr>
              <a:t>ङ फ्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</a:rPr>
              <a:t>nfO6 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elgG5 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. </a:t>
            </a:r>
            <a:r>
              <a:rPr lang="en-US" sz="3200" dirty="0" err="1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hxf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y'k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|}</a:t>
            </a:r>
            <a:r>
              <a:rPr lang="ne-NP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]</a:t>
            </a:r>
            <a:r>
              <a:rPr lang="en-US" sz="3200" dirty="0" err="1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L;u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}/Ln] 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</a:rPr>
              <a:t>d]l6</a:t>
            </a:r>
            <a:r>
              <a:rPr lang="ne-NP" sz="2800" dirty="0">
                <a:solidFill>
                  <a:schemeClr val="bg1"/>
                </a:solidFill>
                <a:latin typeface="Annapurna" pitchFamily="2" charset="0"/>
              </a:rPr>
              <a:t>ङ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u5{ </a:t>
            </a: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.</a:t>
            </a:r>
            <a:endParaRPr lang="ne-NP" dirty="0">
              <a:solidFill>
                <a:schemeClr val="bg1"/>
              </a:solidFill>
              <a:latin typeface="Annapurna" pitchFamily="2" charset="0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;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a}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lsl;dsf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Lx¿sf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hLjg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rqmdf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nnapurna" pitchFamily="2" charset="0"/>
                <a:sym typeface="Arial"/>
              </a:rPr>
              <a:t>rf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/ </a:t>
            </a:r>
            <a:r>
              <a:rPr lang="en-US" sz="3200" dirty="0" err="1">
                <a:solidFill>
                  <a:schemeClr val="bg1"/>
                </a:solidFill>
                <a:latin typeface="Annapurna" pitchFamily="2" charset="0"/>
                <a:sym typeface="Arial"/>
              </a:rPr>
              <a:t>cj:yfx</a:t>
            </a:r>
            <a:r>
              <a:rPr lang="en-US" sz="3200" dirty="0">
                <a:solidFill>
                  <a:schemeClr val="bg1"/>
                </a:solidFill>
                <a:latin typeface="Annapurna" pitchFamily="2" charset="0"/>
                <a:sym typeface="Arial"/>
              </a:rPr>
              <a:t>¿ x'G5g\ .</a:t>
            </a:r>
            <a:endParaRPr dirty="0">
              <a:solidFill>
                <a:schemeClr val="bg1"/>
              </a:solidFill>
              <a:latin typeface="Annapurna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		 				</a:t>
            </a:r>
            <a:endParaRPr sz="40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7"/>
          <p:cNvSpPr txBox="1"/>
          <p:nvPr/>
        </p:nvSpPr>
        <p:spPr>
          <a:xfrm>
            <a:off x="0" y="5867400"/>
            <a:ext cx="1828800" cy="584775"/>
          </a:xfrm>
          <a:prstGeom prst="rect">
            <a:avLst/>
          </a:prstGeom>
          <a:solidFill>
            <a:srgbClr val="D9959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k'mn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(Egg)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09" name="Google Shape;309;p37"/>
          <p:cNvSpPr txBox="1"/>
          <p:nvPr/>
        </p:nvSpPr>
        <p:spPr>
          <a:xfrm>
            <a:off x="1905000" y="5867400"/>
            <a:ext cx="2362200" cy="5847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nfef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(Larva)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10" name="Google Shape;310;p37"/>
          <p:cNvSpPr txBox="1"/>
          <p:nvPr/>
        </p:nvSpPr>
        <p:spPr>
          <a:xfrm>
            <a:off x="6705600" y="5867400"/>
            <a:ext cx="2286000" cy="5847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jo:s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(Adult)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11" name="Google Shape;311;p37"/>
          <p:cNvSpPr txBox="1"/>
          <p:nvPr/>
        </p:nvSpPr>
        <p:spPr>
          <a:xfrm>
            <a:off x="4419600" y="5867400"/>
            <a:ext cx="2133600" cy="5847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Ko'kf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(Pupa)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2253EAA-F9BB-434A-BF9A-F8D57AF2A936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8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40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40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hLjgrqm</a:t>
            </a:r>
            <a:endParaRPr sz="4000" dirty="0">
              <a:solidFill>
                <a:schemeClr val="dk1"/>
              </a:solidFill>
              <a:latin typeface="Annapurna" pitchFamily="2" charset="0"/>
              <a:sym typeface="Arial"/>
            </a:endParaRPr>
          </a:p>
        </p:txBody>
      </p:sp>
      <p:pic>
        <p:nvPicPr>
          <p:cNvPr id="317" name="Google Shape;317;p38" descr="lifecycl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762000"/>
            <a:ext cx="8077200" cy="4572000"/>
          </a:xfrm>
          <a:prstGeom prst="rect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>
            <a:noFill/>
          </a:ln>
        </p:spPr>
      </p:pic>
      <p:pic>
        <p:nvPicPr>
          <p:cNvPr id="318" name="Google Shape;318;p38" descr="lifecycle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5343525"/>
            <a:ext cx="7315200" cy="14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68D6D31-C1EA-4136-8FF5-3B2D7793C84F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Queen Bee GIFs - Find &amp; Share on GIPH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2168"/>
            <a:ext cx="8856543" cy="542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907BFE8-A618-466E-B6DD-C1254DDB4001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7262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9"/>
          <p:cNvSpPr txBox="1"/>
          <p:nvPr/>
        </p:nvSpPr>
        <p:spPr>
          <a:xfrm>
            <a:off x="0" y="-22086"/>
            <a:ext cx="9144000" cy="7078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40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40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hLjgrqm</a:t>
            </a:r>
            <a:endParaRPr sz="4000" dirty="0">
              <a:solidFill>
                <a:schemeClr val="dk1"/>
              </a:solidFill>
              <a:latin typeface="Annapurna" pitchFamily="2" charset="0"/>
              <a:sym typeface="Arial"/>
            </a:endParaRPr>
          </a:p>
        </p:txBody>
      </p:sp>
      <p:pic>
        <p:nvPicPr>
          <p:cNvPr id="324" name="Google Shape;324;p39" descr="bee hiv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85800"/>
            <a:ext cx="91440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9"/>
          <p:cNvSpPr txBox="1"/>
          <p:nvPr/>
        </p:nvSpPr>
        <p:spPr>
          <a:xfrm>
            <a:off x="304800" y="838200"/>
            <a:ext cx="1752600" cy="646331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k'mn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>
                <a:solidFill>
                  <a:srgbClr val="538CD5"/>
                </a:solidFill>
                <a:latin typeface="Constantia"/>
                <a:ea typeface="Constantia"/>
                <a:cs typeface="Constantia"/>
                <a:sym typeface="Constantia"/>
              </a:rPr>
              <a:t>(</a:t>
            </a:r>
            <a:r>
              <a:rPr lang="en-US" sz="3200" dirty="0">
                <a:solidFill>
                  <a:srgbClr val="538CD5"/>
                </a:solidFill>
                <a:latin typeface="Constantia"/>
                <a:ea typeface="Constantia"/>
                <a:cs typeface="Constantia"/>
                <a:sym typeface="Constantia"/>
              </a:rPr>
              <a:t>Egg</a:t>
            </a:r>
            <a:r>
              <a:rPr lang="en-US" sz="2800" dirty="0">
                <a:solidFill>
                  <a:srgbClr val="538CD5"/>
                </a:solidFill>
                <a:latin typeface="Constantia"/>
                <a:ea typeface="Constantia"/>
                <a:cs typeface="Constantia"/>
                <a:sym typeface="Constantia"/>
              </a:rPr>
              <a:t>)</a:t>
            </a:r>
            <a:endParaRPr sz="2800" dirty="0">
              <a:solidFill>
                <a:srgbClr val="538CD5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26" name="Google Shape;326;p39"/>
          <p:cNvSpPr txBox="1"/>
          <p:nvPr/>
        </p:nvSpPr>
        <p:spPr>
          <a:xfrm>
            <a:off x="0" y="2667000"/>
            <a:ext cx="9144000" cy="5109051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SzPts val="2800"/>
              <a:buFont typeface="Noto Sans Symbols"/>
              <a:buChar char="❖"/>
            </a:pP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/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}/Ln] ;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fdfGo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cj:yfdf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jo:s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eP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/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lg:s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>
                <a:solidFill>
                  <a:srgbClr val="538CD5"/>
                </a:solidFill>
                <a:latin typeface="+mn-lt"/>
                <a:ea typeface="Calibri"/>
                <a:cs typeface="Calibri"/>
                <a:sym typeface="Calibri"/>
              </a:rPr>
              <a:t>3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b]lv </a:t>
            </a:r>
            <a:r>
              <a:rPr lang="en-US" sz="2800" dirty="0">
                <a:solidFill>
                  <a:srgbClr val="538CD5"/>
                </a:solidFill>
                <a:latin typeface="+mn-lt"/>
                <a:ea typeface="Calibri"/>
                <a:cs typeface="Calibri"/>
                <a:sym typeface="Calibri"/>
              </a:rPr>
              <a:t>5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lbgdf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3f/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aflx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/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xfjfdf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uP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/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];Fu </a:t>
            </a:r>
            <a:r>
              <a:rPr lang="en-US" sz="2800" dirty="0" smtClean="0">
                <a:solidFill>
                  <a:srgbClr val="538CD5"/>
                </a:solidFill>
                <a:latin typeface="Annapurna" pitchFamily="2" charset="0"/>
                <a:sym typeface="Arial"/>
              </a:rPr>
              <a:t>d]l6</a:t>
            </a:r>
            <a:r>
              <a:rPr lang="ne-NP" sz="2400" dirty="0" smtClean="0">
                <a:solidFill>
                  <a:srgbClr val="538CD5"/>
                </a:solidFill>
                <a:latin typeface="Annapurna" pitchFamily="2" charset="0"/>
                <a:sym typeface="Arial"/>
              </a:rPr>
              <a:t>ङ</a:t>
            </a:r>
            <a:r>
              <a:rPr lang="en-US" sz="2800" dirty="0" smtClean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u5{ .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To;sf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>
                <a:solidFill>
                  <a:srgbClr val="538CD5"/>
                </a:solidFill>
                <a:latin typeface="+mn-lt"/>
                <a:ea typeface="Calibri"/>
                <a:cs typeface="Calibri"/>
                <a:sym typeface="Calibri"/>
              </a:rPr>
              <a:t>2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b]lv </a:t>
            </a:r>
            <a:r>
              <a:rPr lang="en-US" sz="2800" dirty="0">
                <a:solidFill>
                  <a:srgbClr val="538CD5"/>
                </a:solidFill>
                <a:latin typeface="+mn-lt"/>
                <a:ea typeface="Calibri"/>
                <a:cs typeface="Calibri"/>
                <a:sym typeface="Calibri"/>
              </a:rPr>
              <a:t>3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lbgkl5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k'mn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kfg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{ yfN5 . </a:t>
            </a:r>
            <a:endParaRPr dirty="0">
              <a:latin typeface="Annapurna" pitchFamily="2" charset="0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SzPts val="2800"/>
              <a:buFont typeface="Noto Sans Symbols"/>
              <a:buChar char="❖"/>
            </a:pP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/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}/Ln]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pko'St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;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dodf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k|lt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ea typeface="Calibri"/>
                <a:cs typeface="Calibri"/>
                <a:sym typeface="Calibri"/>
              </a:rPr>
              <a:t>3000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cf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]6f;Dd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k'mn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kf5{ .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hftcg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';f/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k'mnsf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smtClean="0">
                <a:solidFill>
                  <a:srgbClr val="538CD5"/>
                </a:solidFill>
                <a:latin typeface="Annapurna" pitchFamily="2" charset="0"/>
                <a:sym typeface="Arial"/>
              </a:rPr>
              <a:t>;\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Vof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36a9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x'g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;S5 . </a:t>
            </a:r>
            <a:endParaRPr dirty="0">
              <a:latin typeface="Annapurna" pitchFamily="2" charset="0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SzPts val="2800"/>
              <a:buFont typeface="Noto Sans Symbols"/>
              <a:buChar char="❖"/>
            </a:pP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k'mn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;]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tf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smtClean="0">
                <a:solidFill>
                  <a:srgbClr val="538CD5"/>
                </a:solidFill>
                <a:latin typeface="Annapurna" pitchFamily="2" charset="0"/>
                <a:sym typeface="Arial"/>
              </a:rPr>
              <a:t>/</a:t>
            </a:r>
            <a:r>
              <a:rPr lang="ne-NP" sz="2400" dirty="0" smtClean="0">
                <a:solidFill>
                  <a:srgbClr val="538CD5"/>
                </a:solidFill>
                <a:latin typeface="Annapurna" pitchFamily="2" charset="0"/>
                <a:sym typeface="Arial"/>
              </a:rPr>
              <a:t>ङ</a:t>
            </a:r>
            <a:r>
              <a:rPr lang="en-US" sz="2800" dirty="0" err="1" smtClean="0">
                <a:solidFill>
                  <a:srgbClr val="538CD5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nfDrf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cfsf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/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x'G5 .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h'g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klxnf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c08fsf]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ifsf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 smtClean="0">
                <a:solidFill>
                  <a:srgbClr val="538CD5"/>
                </a:solidFill>
                <a:latin typeface="Annapurna" pitchFamily="2" charset="0"/>
                <a:sym typeface="Arial"/>
              </a:rPr>
              <a:t>lkwdf</a:t>
            </a:r>
            <a:r>
              <a:rPr lang="en-US" sz="2800" dirty="0" smtClean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7f8f] x'G5, bf];|f]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9Ns]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x'G5 / t];|f]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lbgdf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9n]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x'G5 . </a:t>
            </a:r>
            <a:endParaRPr dirty="0">
              <a:latin typeface="Annapurna" pitchFamily="2" charset="0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SzPts val="2800"/>
              <a:buFont typeface="Noto Sans Symbols"/>
              <a:buChar char="❖"/>
            </a:pP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/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}/Ln]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agfpg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ifdf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,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agfpg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ifdf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/ /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agfpg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/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]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ifdf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k'mn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kf5{ . </a:t>
            </a:r>
            <a:endParaRPr dirty="0">
              <a:latin typeface="Annapurna" pitchFamily="2" charset="0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SzPts val="2800"/>
              <a:buFont typeface="Noto Sans Symbols"/>
              <a:buChar char="❖"/>
            </a:pP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k'mn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cj:yf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;a}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Ldf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tLg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28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 g} x'G5 .</a:t>
            </a:r>
            <a:endParaRPr dirty="0">
              <a:latin typeface="Annapurna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327" name="Google Shape;327;p39" descr="downlo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2200" y="838200"/>
            <a:ext cx="36576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9" descr="burr-comb-with-eggs-close-up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685800"/>
            <a:ext cx="3048000" cy="19956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6386CE8-DFA4-4E78-B590-1D73B84A7750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3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3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3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40" descr="bee hiv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85800"/>
            <a:ext cx="91440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40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40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40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hLjgrqm</a:t>
            </a:r>
            <a:endParaRPr sz="4000" dirty="0">
              <a:solidFill>
                <a:schemeClr val="dk1"/>
              </a:solidFill>
              <a:latin typeface="Annapurna" pitchFamily="2" charset="0"/>
              <a:sym typeface="Arial"/>
            </a:endParaRPr>
          </a:p>
        </p:txBody>
      </p:sp>
      <p:sp>
        <p:nvSpPr>
          <p:cNvPr id="335" name="Google Shape;335;p40"/>
          <p:cNvSpPr txBox="1"/>
          <p:nvPr/>
        </p:nvSpPr>
        <p:spPr>
          <a:xfrm>
            <a:off x="0" y="685800"/>
            <a:ext cx="2438400" cy="646331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538CD5"/>
                </a:solidFill>
                <a:latin typeface="Annapurna" pitchFamily="2" charset="0"/>
                <a:sym typeface="Arial"/>
              </a:rPr>
              <a:t>Nffef</a:t>
            </a:r>
            <a:r>
              <a:rPr lang="en-US" sz="3600" dirty="0">
                <a:solidFill>
                  <a:srgbClr val="538CD5"/>
                </a:solidFill>
                <a:latin typeface="Annapurna" pitchFamily="2" charset="0"/>
                <a:sym typeface="Arial"/>
              </a:rPr>
              <a:t>{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>
                <a:solidFill>
                  <a:srgbClr val="538CD5"/>
                </a:solidFill>
                <a:latin typeface="Constantia"/>
                <a:ea typeface="Constantia"/>
                <a:cs typeface="Constantia"/>
                <a:sym typeface="Constantia"/>
              </a:rPr>
              <a:t>(</a:t>
            </a:r>
            <a:r>
              <a:rPr lang="en-US" sz="3200" dirty="0">
                <a:solidFill>
                  <a:srgbClr val="538CD5"/>
                </a:solidFill>
                <a:latin typeface="Constantia"/>
                <a:ea typeface="Constantia"/>
                <a:cs typeface="Constantia"/>
                <a:sym typeface="Constantia"/>
              </a:rPr>
              <a:t>Larva</a:t>
            </a:r>
            <a:r>
              <a:rPr lang="en-US" sz="2800" dirty="0">
                <a:solidFill>
                  <a:srgbClr val="538CD5"/>
                </a:solidFill>
                <a:latin typeface="Constantia"/>
                <a:ea typeface="Constantia"/>
                <a:cs typeface="Constantia"/>
                <a:sym typeface="Constantia"/>
              </a:rPr>
              <a:t>)</a:t>
            </a:r>
            <a:endParaRPr sz="2800" dirty="0">
              <a:solidFill>
                <a:srgbClr val="538CD5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36" name="Google Shape;336;p40"/>
          <p:cNvSpPr txBox="1"/>
          <p:nvPr/>
        </p:nvSpPr>
        <p:spPr>
          <a:xfrm>
            <a:off x="0" y="1964353"/>
            <a:ext cx="9144000" cy="4524275"/>
          </a:xfrm>
          <a:prstGeom prst="rect">
            <a:avLst/>
          </a:prstGeom>
          <a:solidFill>
            <a:srgbClr val="DDD9C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6510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Noto Sans Symbols"/>
              <a:buChar char="❖"/>
            </a:pP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/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}/Ln]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k'mn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kf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/]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>
                <a:solidFill>
                  <a:srgbClr val="00B05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3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lbgkl5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lsl;dcg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';f/ /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fgLsf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ifdf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+mj-lt"/>
                <a:ea typeface="Calibri"/>
                <a:cs typeface="Calibri"/>
                <a:sym typeface="Calibri"/>
              </a:rPr>
              <a:t>5-5.5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ifdf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+mn-lt"/>
                <a:ea typeface="Calibri"/>
                <a:cs typeface="Calibri"/>
                <a:sym typeface="Calibri"/>
              </a:rPr>
              <a:t>6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/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ifdf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+mn-lt"/>
                <a:ea typeface="Calibri"/>
                <a:cs typeface="Calibri"/>
                <a:sym typeface="Calibri"/>
              </a:rPr>
              <a:t>6</a:t>
            </a:r>
            <a:r>
              <a:rPr lang="en-US" sz="2400" dirty="0">
                <a:solidFill>
                  <a:srgbClr val="00B050"/>
                </a:solidFill>
                <a:latin typeface="+mn-lt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lbg;Ddsf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cjlwnfO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nfef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cj:yf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elgG5 .</a:t>
            </a:r>
            <a:endParaRPr sz="2400" dirty="0">
              <a:latin typeface="Annapurna" pitchFamily="2" charset="0"/>
            </a:endParaRPr>
          </a:p>
          <a:p>
            <a:pPr marL="0" marR="0" lvl="0" indent="-16510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Noto Sans Symbols"/>
              <a:buChar char="❖"/>
            </a:pP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o;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cj:yfdf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nfef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{n] w]/} vfG5 .</a:t>
            </a:r>
            <a:endParaRPr sz="2400" dirty="0">
              <a:latin typeface="Annapurna" pitchFamily="2" charset="0"/>
            </a:endParaRPr>
          </a:p>
          <a:p>
            <a:pPr marL="0" marR="0" lvl="0" indent="-16510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Noto Sans Symbols"/>
              <a:buChar char="❖"/>
            </a:pP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/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/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nfef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eGbf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7"nf] x'G5 .</a:t>
            </a:r>
            <a:endParaRPr sz="2400" dirty="0">
              <a:latin typeface="Annapurna" pitchFamily="2" charset="0"/>
            </a:endParaRPr>
          </a:p>
          <a:p>
            <a:pPr lvl="0" indent="-165100">
              <a:buClr>
                <a:srgbClr val="00B050"/>
              </a:buClr>
              <a:buSzPts val="2600"/>
              <a:buFont typeface="Noto Sans Symbols"/>
              <a:buChar char="❖"/>
            </a:pP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/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}/L /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}/L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b'j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kf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yL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x'g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\ . To;}n] /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}/L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agfpg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jf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sfdbf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/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agfpg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eGg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s'/f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nfef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cj:yfdf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v'jfpg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vfgfdf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e/ k5{ . /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}/L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agfpg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' k/]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nfef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cj:yfsf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cjlwel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/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kf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]if0fo'St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tTTj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(royal jelly) </a:t>
            </a:r>
            <a:r>
              <a:rPr lang="en-US" sz="2400" dirty="0" smtClean="0">
                <a:solidFill>
                  <a:srgbClr val="00B050"/>
                </a:solidFill>
                <a:latin typeface="Annapurna" pitchFamily="2" charset="0"/>
                <a:sym typeface="Arial"/>
              </a:rPr>
              <a:t>v'jfp5g</a:t>
            </a:r>
            <a:r>
              <a:rPr lang="ne-NP" sz="2400" dirty="0" smtClean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</a:rPr>
              <a:t>.</a:t>
            </a:r>
            <a:endParaRPr sz="2400" dirty="0">
              <a:latin typeface="Annapurna" pitchFamily="2" charset="0"/>
            </a:endParaRPr>
          </a:p>
          <a:p>
            <a:pPr marL="0" marR="0" lvl="0" indent="-16510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Noto Sans Symbols"/>
              <a:buChar char="❖"/>
            </a:pP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}/L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agfpgsf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nflu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3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lbg;Dd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/f]on h]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nL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Annapurna" pitchFamily="2" charset="0"/>
                <a:sym typeface="Arial"/>
              </a:rPr>
              <a:t>v'jfp5g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\ . To;kl5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dw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'/f]6L -dx / s'6sf]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ld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&gt;0f_ v'jfpF5g\ . </a:t>
            </a:r>
            <a:endParaRPr sz="2400" dirty="0">
              <a:latin typeface="Annapurna" pitchFamily="2" charset="0"/>
            </a:endParaRPr>
          </a:p>
          <a:p>
            <a:pPr marL="0" marR="0" lvl="0" indent="-16510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Noto Sans Symbols"/>
              <a:buChar char="❖"/>
            </a:pP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Effn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nfef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nfO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klg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3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lbg;Dd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kf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]if0fo'St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vfgf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v'jfpF5g\ / To;kl5 dx / s'6sf]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ld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&gt;0f v'jfpF5g\ . </a:t>
            </a:r>
            <a:endParaRPr sz="2400" dirty="0">
              <a:latin typeface="Annapurna" pitchFamily="2" charset="0"/>
            </a:endParaRPr>
          </a:p>
          <a:p>
            <a:pPr marL="0" marR="0" lvl="0" indent="-16510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600"/>
              <a:buFont typeface="Noto Sans Symbols"/>
              <a:buChar char="❖"/>
            </a:pP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nfef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cj:yfdf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o;n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ea typeface="Calibri"/>
                <a:cs typeface="Calibri"/>
                <a:sym typeface="Calibri"/>
              </a:rPr>
              <a:t>4-5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k6s;Dd </a:t>
            </a:r>
            <a:r>
              <a:rPr lang="en-US" sz="24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sfFr'nL</a:t>
            </a:r>
            <a:r>
              <a:rPr lang="en-US" sz="2400" dirty="0">
                <a:solidFill>
                  <a:srgbClr val="00B050"/>
                </a:solidFill>
                <a:latin typeface="Annapurna" pitchFamily="2" charset="0"/>
                <a:sym typeface="Arial"/>
              </a:rPr>
              <a:t> k]m5{ .</a:t>
            </a:r>
            <a:endParaRPr sz="2400" dirty="0">
              <a:solidFill>
                <a:srgbClr val="00B050"/>
              </a:solidFill>
              <a:latin typeface="Annapurna" pitchFamily="2" charset="0"/>
              <a:sym typeface="Arial"/>
            </a:endParaRPr>
          </a:p>
        </p:txBody>
      </p:sp>
      <p:pic>
        <p:nvPicPr>
          <p:cNvPr id="337" name="Google Shape;337;p40" descr="download (1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6999" y="707886"/>
            <a:ext cx="3099619" cy="1349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0" descr="download (2)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4600" y="707886"/>
            <a:ext cx="2381250" cy="12733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64C98AE-9DB6-44B7-ACB4-F1FF0A352AD4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3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3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/>
                                        <p:tgtEl>
                                          <p:spTgt spid="3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1" descr="bee hiv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85800"/>
            <a:ext cx="91440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1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40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40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hLjgrqm</a:t>
            </a:r>
            <a:endParaRPr sz="4000" dirty="0">
              <a:solidFill>
                <a:schemeClr val="dk1"/>
              </a:solidFill>
              <a:latin typeface="Annapurna" pitchFamily="2" charset="0"/>
              <a:sym typeface="Arial"/>
            </a:endParaRPr>
          </a:p>
        </p:txBody>
      </p:sp>
      <p:sp>
        <p:nvSpPr>
          <p:cNvPr id="345" name="Google Shape;345;p41"/>
          <p:cNvSpPr txBox="1"/>
          <p:nvPr/>
        </p:nvSpPr>
        <p:spPr>
          <a:xfrm>
            <a:off x="0" y="685800"/>
            <a:ext cx="2590800" cy="707886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Ko'kf</a:t>
            </a:r>
            <a:r>
              <a:rPr lang="en-US" sz="28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Constantia"/>
                <a:ea typeface="Constantia"/>
                <a:cs typeface="Constantia"/>
                <a:sym typeface="Constantia"/>
              </a:rPr>
              <a:t>(</a:t>
            </a:r>
            <a:r>
              <a:rPr lang="en-US" sz="3200" dirty="0">
                <a:solidFill>
                  <a:srgbClr val="00B050"/>
                </a:solidFill>
                <a:latin typeface="Constantia"/>
                <a:ea typeface="Constantia"/>
                <a:cs typeface="Constantia"/>
                <a:sym typeface="Constantia"/>
              </a:rPr>
              <a:t>Pupa</a:t>
            </a:r>
            <a:r>
              <a:rPr lang="en-US" sz="2800" dirty="0">
                <a:solidFill>
                  <a:srgbClr val="00B050"/>
                </a:solidFill>
                <a:latin typeface="Constantia"/>
                <a:ea typeface="Constantia"/>
                <a:cs typeface="Constantia"/>
                <a:sym typeface="Constantia"/>
              </a:rPr>
              <a:t>)</a:t>
            </a:r>
            <a:endParaRPr sz="2800" dirty="0">
              <a:solidFill>
                <a:srgbClr val="00B050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46" name="Google Shape;346;p41"/>
          <p:cNvSpPr txBox="1"/>
          <p:nvPr/>
        </p:nvSpPr>
        <p:spPr>
          <a:xfrm>
            <a:off x="228600" y="3124200"/>
            <a:ext cx="8077200" cy="3046948"/>
          </a:xfrm>
          <a:prstGeom prst="rect">
            <a:avLst/>
          </a:prstGeom>
          <a:solidFill>
            <a:srgbClr val="E36C0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Ko'kf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cj:yfnfO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crn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cj:yf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klg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elgG5 .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o;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cj:yfdf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logLx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¿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vfgf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gvfO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lgl:qmo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/xG5g\ . </a:t>
            </a:r>
            <a:endParaRPr dirty="0">
              <a:latin typeface="Annapurna" pitchFamily="2" charset="0"/>
            </a:endParaRPr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ju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cg';f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 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/a </a:t>
            </a:r>
            <a:r>
              <a:rPr lang="en-US" sz="3200" dirty="0">
                <a:solidFill>
                  <a:schemeClr val="dk1"/>
                </a:solidFill>
                <a:latin typeface="Aparajita" pitchFamily="18" charset="0"/>
                <a:ea typeface="Constantia"/>
                <a:cs typeface="Aparajita" pitchFamily="18" charset="0"/>
                <a:sym typeface="Constantia"/>
              </a:rPr>
              <a:t>8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Aparajita" pitchFamily="18" charset="0"/>
                <a:ea typeface="Constantia"/>
                <a:cs typeface="Aparajita" pitchFamily="18" charset="0"/>
                <a:sym typeface="Constantia"/>
              </a:rPr>
              <a:t>12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/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Aparajita" pitchFamily="18" charset="0"/>
                <a:ea typeface="Constantia"/>
                <a:cs typeface="Aparajita" pitchFamily="18" charset="0"/>
                <a:sym typeface="Constantia"/>
              </a:rPr>
              <a:t>14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lbgsf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cjlw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x'G5 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o;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cj:yfdf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;Dk"0f{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aflx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/L cª\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ux¿sf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ljsf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; x'G5 .</a:t>
            </a:r>
            <a:endParaRPr sz="3200" dirty="0">
              <a:solidFill>
                <a:schemeClr val="dk1"/>
              </a:solidFill>
              <a:latin typeface="Annapurna" pitchFamily="2" charset="0"/>
              <a:sym typeface="Arial"/>
            </a:endParaRPr>
          </a:p>
        </p:txBody>
      </p:sp>
      <p:pic>
        <p:nvPicPr>
          <p:cNvPr id="347" name="Google Shape;347;p41" descr="bee pup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0" y="685800"/>
            <a:ext cx="5419725" cy="22921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C7A1D25-4D48-432D-9F93-CA2D273EB820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2" descr="bee hiv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497" y="685800"/>
            <a:ext cx="91440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2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40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40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40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hLjgrqm</a:t>
            </a:r>
            <a:endParaRPr sz="4000" dirty="0">
              <a:solidFill>
                <a:schemeClr val="dk1"/>
              </a:solidFill>
              <a:latin typeface="Annapurna" pitchFamily="2" charset="0"/>
              <a:sym typeface="Arial"/>
            </a:endParaRPr>
          </a:p>
        </p:txBody>
      </p:sp>
      <p:sp>
        <p:nvSpPr>
          <p:cNvPr id="354" name="Google Shape;354;p42"/>
          <p:cNvSpPr txBox="1"/>
          <p:nvPr/>
        </p:nvSpPr>
        <p:spPr>
          <a:xfrm>
            <a:off x="0" y="533400"/>
            <a:ext cx="2590800" cy="707886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rgbClr val="00B050"/>
                </a:solidFill>
                <a:latin typeface="Annapurna" pitchFamily="2" charset="0"/>
                <a:sym typeface="Arial"/>
              </a:rPr>
              <a:t>jo:s</a:t>
            </a:r>
            <a:r>
              <a:rPr lang="en-US" sz="28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Constantia"/>
                <a:ea typeface="Constantia"/>
                <a:cs typeface="Constantia"/>
                <a:sym typeface="Constantia"/>
              </a:rPr>
              <a:t>(A</a:t>
            </a:r>
            <a:r>
              <a:rPr lang="en-US" sz="3200" dirty="0">
                <a:solidFill>
                  <a:srgbClr val="00B050"/>
                </a:solidFill>
                <a:latin typeface="Constantia"/>
                <a:ea typeface="Constantia"/>
                <a:cs typeface="Constantia"/>
                <a:sym typeface="Constantia"/>
              </a:rPr>
              <a:t>dult</a:t>
            </a:r>
            <a:r>
              <a:rPr lang="en-US" sz="2800" dirty="0">
                <a:solidFill>
                  <a:srgbClr val="00B050"/>
                </a:solidFill>
                <a:latin typeface="Constantia"/>
                <a:ea typeface="Constantia"/>
                <a:cs typeface="Constantia"/>
                <a:sym typeface="Constantia"/>
              </a:rPr>
              <a:t>)</a:t>
            </a:r>
            <a:endParaRPr sz="2800" dirty="0">
              <a:solidFill>
                <a:srgbClr val="00B050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55" name="Google Shape;355;p42"/>
          <p:cNvSpPr txBox="1"/>
          <p:nvPr/>
        </p:nvSpPr>
        <p:spPr>
          <a:xfrm>
            <a:off x="0" y="1219200"/>
            <a:ext cx="4953000" cy="2554505"/>
          </a:xfrm>
          <a:prstGeom prst="rect">
            <a:avLst/>
          </a:prstGeom>
          <a:solidFill>
            <a:srgbClr val="DAE5F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;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fdfGotof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k'mnb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]lv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jo:s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cj:yf;Dd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k'Ugsf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nflu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ju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cg';f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 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fgLnfO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smtClean="0">
                <a:solidFill>
                  <a:schemeClr val="dk1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15-16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ea typeface="Calibri"/>
              </a:rPr>
              <a:t> </a:t>
            </a:r>
            <a:r>
              <a:rPr lang="en-US" sz="3200" dirty="0" err="1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LnfO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>
                <a:solidFill>
                  <a:schemeClr val="dk1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20-21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/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LnfO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smtClean="0">
                <a:solidFill>
                  <a:schemeClr val="dk1"/>
                </a:solidFill>
                <a:latin typeface="Aparajita" pitchFamily="18" charset="0"/>
                <a:ea typeface="Calibri"/>
                <a:cs typeface="Aparajita" pitchFamily="18" charset="0"/>
                <a:sym typeface="Calibri"/>
              </a:rPr>
              <a:t>22-24 </a:t>
            </a:r>
            <a:r>
              <a:rPr lang="en-US" sz="3200" dirty="0" err="1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lbg</a:t>
            </a:r>
            <a:r>
              <a:rPr lang="en-US" sz="32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;do 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cs typeface="Aparajita" pitchFamily="18" charset="0"/>
                <a:sym typeface="Arial"/>
              </a:rPr>
              <a:t>nfU5 .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42" descr="bee adul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39862" y="685800"/>
            <a:ext cx="4204138" cy="304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7" name="Google Shape;357;p42"/>
          <p:cNvGraphicFramePr/>
          <p:nvPr>
            <p:extLst>
              <p:ext uri="{D42A27DB-BD31-4B8C-83A1-F6EECF244321}">
                <p14:modId xmlns:p14="http://schemas.microsoft.com/office/powerpoint/2010/main" val="3278136905"/>
              </p:ext>
            </p:extLst>
          </p:nvPr>
        </p:nvGraphicFramePr>
        <p:xfrm>
          <a:off x="228600" y="3810000"/>
          <a:ext cx="6096000" cy="2871555"/>
        </p:xfrm>
        <a:graphic>
          <a:graphicData uri="http://schemas.openxmlformats.org/drawingml/2006/table">
            <a:tbl>
              <a:tblPr firstRow="1" bandRow="1">
                <a:noFill/>
                <a:tableStyleId>{AEB2CF53-1ED1-42E9-B259-A49A9C865D25}</a:tableStyleId>
              </a:tblPr>
              <a:tblGrid>
                <a:gridCol w="1219200"/>
                <a:gridCol w="990600"/>
                <a:gridCol w="1447800"/>
                <a:gridCol w="1219200"/>
                <a:gridCol w="1219200"/>
              </a:tblGrid>
              <a:tr h="588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2200" b="1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}/L</a:t>
                      </a:r>
                      <a:endParaRPr sz="22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b="1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k'mn</a:t>
                      </a:r>
                      <a:endParaRPr sz="22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nfef</a:t>
                      </a:r>
                      <a:r>
                        <a:rPr lang="en-US" sz="22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endParaRPr sz="2200" i="0" dirty="0">
                        <a:latin typeface="Annapurna" pitchFamily="2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Ko'kf</a:t>
                      </a:r>
                      <a:endParaRPr sz="2200" i="0" dirty="0">
                        <a:latin typeface="Annapurna" pitchFamily="2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i="0" dirty="0">
                        <a:latin typeface="Annapurna" pitchFamily="2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hDdf</a:t>
                      </a:r>
                      <a:endParaRPr sz="2200" i="0" dirty="0">
                        <a:latin typeface="Annapurna" pitchFamily="2" charset="0"/>
                      </a:endParaRPr>
                    </a:p>
                  </a:txBody>
                  <a:tcPr marL="91450" marR="91450" marT="45725" marB="45725"/>
                </a:tc>
              </a:tr>
              <a:tr h="604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2200" b="1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fgL</a:t>
                      </a: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1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}/L</a:t>
                      </a:r>
                      <a:endParaRPr sz="22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Calibri"/>
                        <a:buNone/>
                      </a:pPr>
                      <a:r>
                        <a:rPr lang="en-US" sz="220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2200" b="1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Calibri"/>
                        <a:buNone/>
                      </a:pP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5.5</a:t>
                      </a:r>
                      <a:endParaRPr sz="2200" b="1" i="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7.5</a:t>
                      </a:r>
                      <a:endParaRPr sz="2200" b="1" i="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1" i="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lbg</a:t>
                      </a:r>
                      <a:endParaRPr sz="2200" b="1" i="0" dirty="0"/>
                    </a:p>
                  </a:txBody>
                  <a:tcPr marL="91450" marR="91450" marT="45725" marB="45725"/>
                </a:tc>
              </a:tr>
              <a:tr h="7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sdL</a:t>
                      </a: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2200" b="1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}/L</a:t>
                      </a:r>
                      <a:endParaRPr sz="22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Calibri"/>
                        <a:buNone/>
                      </a:pPr>
                      <a:r>
                        <a:rPr lang="en-US" sz="220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2200" b="1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2200" b="1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 </a:t>
                      </a:r>
                      <a:endParaRPr sz="2200" b="1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Calibri"/>
                        <a:buNone/>
                      </a:pP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1" i="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lbg</a:t>
                      </a:r>
                      <a:endParaRPr sz="2200" b="1" i="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b="1" i="0" dirty="0"/>
                    </a:p>
                  </a:txBody>
                  <a:tcPr marL="91450" marR="91450" marT="45725" marB="45725"/>
                </a:tc>
              </a:tr>
              <a:tr h="585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efn</a:t>
                      </a: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2200" b="1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}/L</a:t>
                      </a:r>
                      <a:endParaRPr sz="22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2200" b="1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2200" b="1" i="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14.5</a:t>
                      </a:r>
                      <a:endParaRPr sz="2200" b="1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23.5</a:t>
                      </a:r>
                      <a:r>
                        <a:rPr lang="en-US" sz="2200" b="1" i="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200" b="1" i="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lbg</a:t>
                      </a:r>
                      <a:endParaRPr sz="2200" b="1" i="0" dirty="0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358" name="Google Shape;358;p42"/>
          <p:cNvSpPr txBox="1"/>
          <p:nvPr/>
        </p:nvSpPr>
        <p:spPr>
          <a:xfrm>
            <a:off x="6319684" y="3773705"/>
            <a:ext cx="2824316" cy="2831504"/>
          </a:xfrm>
          <a:prstGeom prst="rect">
            <a:avLst/>
          </a:prstGeom>
          <a:solidFill>
            <a:srgbClr val="DDD9C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fgL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}/L,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 /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efn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zf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Ll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/s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agf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]6 / </a:t>
            </a:r>
            <a:r>
              <a:rPr lang="en-US" sz="32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sfo</a:t>
            </a:r>
            <a:r>
              <a:rPr lang="en-US" sz="32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km/s km/s x'G5 .</a:t>
            </a:r>
            <a:endParaRPr dirty="0">
              <a:latin typeface="Annapurna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C57317E-B2FA-44FC-BC22-2AB63E720497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43" descr="bee hiv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85800"/>
            <a:ext cx="91440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3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600" i="1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3600" i="1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ju</a:t>
            </a:r>
            <a:r>
              <a:rPr lang="en-US" sz="3600" i="1" dirty="0">
                <a:solidFill>
                  <a:schemeClr val="dk1"/>
                </a:solidFill>
                <a:latin typeface="Annapurna" pitchFamily="2" charset="0"/>
                <a:sym typeface="Arial"/>
              </a:rPr>
              <a:t>{ / </a:t>
            </a: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pd</a:t>
            </a:r>
            <a:r>
              <a:rPr lang="en-US" sz="3600" i="1" dirty="0">
                <a:solidFill>
                  <a:schemeClr val="dk1"/>
                </a:solidFill>
                <a:latin typeface="Annapurna" pitchFamily="2" charset="0"/>
                <a:sym typeface="Arial"/>
              </a:rPr>
              <a:t>]/</a:t>
            </a: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cg';f</a:t>
            </a:r>
            <a:r>
              <a:rPr lang="en-US" sz="3600" i="1" dirty="0">
                <a:solidFill>
                  <a:schemeClr val="dk1"/>
                </a:solidFill>
                <a:latin typeface="Annapurna" pitchFamily="2" charset="0"/>
                <a:sym typeface="Arial"/>
              </a:rPr>
              <a:t>/ </a:t>
            </a: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sfo</a:t>
            </a:r>
            <a:r>
              <a:rPr lang="en-US" sz="3600" i="1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ljefhg</a:t>
            </a:r>
            <a:endParaRPr sz="3600" i="1" dirty="0">
              <a:solidFill>
                <a:schemeClr val="dk1"/>
              </a:solidFill>
              <a:latin typeface="Annapurna" pitchFamily="2" charset="0"/>
              <a:sym typeface="Arial"/>
            </a:endParaRPr>
          </a:p>
        </p:txBody>
      </p:sp>
      <p:graphicFrame>
        <p:nvGraphicFramePr>
          <p:cNvPr id="365" name="Google Shape;365;p43"/>
          <p:cNvGraphicFramePr/>
          <p:nvPr>
            <p:extLst>
              <p:ext uri="{D42A27DB-BD31-4B8C-83A1-F6EECF244321}">
                <p14:modId xmlns:p14="http://schemas.microsoft.com/office/powerpoint/2010/main" val="1695055013"/>
              </p:ext>
            </p:extLst>
          </p:nvPr>
        </p:nvGraphicFramePr>
        <p:xfrm>
          <a:off x="0" y="762000"/>
          <a:ext cx="9144000" cy="6411120"/>
        </p:xfrm>
        <a:graphic>
          <a:graphicData uri="http://schemas.openxmlformats.org/drawingml/2006/table">
            <a:tbl>
              <a:tblPr firstRow="1" bandRow="1">
                <a:noFill/>
                <a:tableStyleId>{AEB2CF53-1ED1-42E9-B259-A49A9C865D25}</a:tableStyleId>
              </a:tblPr>
              <a:tblGrid>
                <a:gridCol w="695775"/>
                <a:gridCol w="1181200"/>
                <a:gridCol w="7267025"/>
              </a:tblGrid>
              <a:tr h="512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J|m</a:t>
                      </a:r>
                      <a:r>
                        <a:rPr lang="en-US" sz="20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=;= </a:t>
                      </a:r>
                      <a:endParaRPr sz="20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ju</a:t>
                      </a:r>
                      <a:r>
                        <a:rPr lang="en-US" sz="20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/ </a:t>
                      </a:r>
                      <a:r>
                        <a:rPr lang="en-US" sz="20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pd</a:t>
                      </a:r>
                      <a:r>
                        <a:rPr lang="en-US" sz="20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]/ </a:t>
                      </a:r>
                      <a:endParaRPr sz="20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sfo</a:t>
                      </a:r>
                      <a:r>
                        <a:rPr lang="en-US" sz="20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{x¿</a:t>
                      </a:r>
                      <a:endParaRPr sz="2000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</a:tr>
              <a:tr h="478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2000" b="1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efn</a:t>
                      </a:r>
                      <a:r>
                        <a:rPr lang="en-US" sz="18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</a:t>
                      </a:r>
                      <a:endParaRPr sz="1800" b="1" i="0" dirty="0">
                        <a:latin typeface="Annapurna" pitchFamily="2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18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fgL</a:t>
                      </a:r>
                      <a:r>
                        <a:rPr lang="en-US" sz="18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</a:t>
                      </a:r>
                      <a:r>
                        <a:rPr lang="en-US" sz="18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LnfO</a:t>
                      </a:r>
                      <a:r>
                        <a:rPr lang="en-US" sz="18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uef</a:t>
                      </a:r>
                      <a:r>
                        <a:rPr lang="en-US" sz="18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</a:t>
                      </a:r>
                      <a:r>
                        <a:rPr lang="en-US" sz="1800" i="0" dirty="0" err="1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wfg</a:t>
                      </a:r>
                      <a:r>
                        <a:rPr lang="en-US" sz="1800" i="0" dirty="0"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fpg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/ 3f/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nfO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Gofgf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kfg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sfo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u5{ .</a:t>
                      </a:r>
                      <a:endParaRPr dirty="0">
                        <a:latin typeface="Annapurna" pitchFamily="2" charset="0"/>
                      </a:endParaRPr>
                    </a:p>
                  </a:txBody>
                  <a:tcPr marL="91450" marR="91450" marT="45725" marB="45725"/>
                </a:tc>
              </a:tr>
              <a:tr h="402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2000" b="1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1800" i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fgL</a:t>
                      </a:r>
                      <a:endParaRPr sz="1800" b="1" i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k'mn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kfg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]{, z/L/af6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ljleGg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lsl;dsf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uGwx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¿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lgisf;g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u/]/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nfsf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;~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rfng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/ lgoGq0f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]{ u5{ .</a:t>
                      </a:r>
                      <a:endParaRPr sz="1800" b="1" i="0" dirty="0">
                        <a:latin typeface="Annapurna" pitchFamily="2" charset="0"/>
                      </a:endParaRPr>
                    </a:p>
                  </a:txBody>
                  <a:tcPr marL="91450" marR="91450" marT="45725" marB="45725"/>
                </a:tc>
              </a:tr>
              <a:tr h="947700"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>
                          <a:solidFill>
                            <a:schemeClr val="dk1"/>
                          </a:solidFill>
                          <a:latin typeface="Aparajita" pitchFamily="18" charset="0"/>
                          <a:ea typeface="Calibri"/>
                          <a:cs typeface="Aparajita" pitchFamily="18" charset="0"/>
                          <a:sym typeface="Calibri"/>
                        </a:rPr>
                        <a:t>3</a:t>
                      </a:r>
                      <a:endParaRPr sz="2000" b="1" i="0">
                        <a:latin typeface="Aparajita" pitchFamily="18" charset="0"/>
                        <a:ea typeface="Calibri"/>
                        <a:cs typeface="Aparajita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</a:t>
                      </a:r>
                      <a:endParaRPr dirty="0">
                        <a:latin typeface="Annapurna" pitchFamily="2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parajita" pitchFamily="18" charset="0"/>
                          <a:ea typeface="Calibri"/>
                          <a:cs typeface="Aparajita" pitchFamily="18" charset="0"/>
                          <a:sym typeface="Calibri"/>
                        </a:rPr>
                        <a:t>1-3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lbg</a:t>
                      </a:r>
                      <a:endParaRPr sz="18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of]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pd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LnfO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lzz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'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}/L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klg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elgG5 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logLx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¿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lgs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sdhf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x'Gf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x'Fbf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cfk"m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tª\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lu|g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], lxF8\g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l;Sg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],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rfsfdf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6fFl;P/ c¿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k'mn,nfef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{,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Ko'kfnfO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Gofgf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lbg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],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cfˆgf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jl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/kl/ 5l/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Psf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vfgf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vfg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cln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cln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]if ;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kmf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sfd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u5{g\ .</a:t>
                      </a:r>
                      <a:endParaRPr sz="18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</a:tr>
              <a:tr h="369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parajita" pitchFamily="18" charset="0"/>
                          <a:ea typeface="Calibri"/>
                          <a:cs typeface="Aparajita" pitchFamily="18" charset="0"/>
                          <a:sym typeface="Calibri"/>
                        </a:rPr>
                        <a:t>4-6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parajita" pitchFamily="18" charset="0"/>
                          <a:ea typeface="Arial"/>
                          <a:cs typeface="Aparajita" pitchFamily="18" charset="0"/>
                          <a:sym typeface="Arial"/>
                        </a:rPr>
                        <a:t>lbg</a:t>
                      </a:r>
                      <a:endParaRPr sz="1800" b="1" i="0" dirty="0">
                        <a:latin typeface="Aparajita" pitchFamily="18" charset="0"/>
                        <a:ea typeface="Arial"/>
                        <a:cs typeface="Aparajita" pitchFamily="18" charset="0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l5lKkPsf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nfef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nfO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dx / s'6 v'jfpF5g\ 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cfk"m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klg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k|z:t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vfgf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vfG5. .</a:t>
                      </a:r>
                      <a:endParaRPr sz="18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</a:tr>
              <a:tr h="94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parajita" pitchFamily="18" charset="0"/>
                          <a:ea typeface="Calibri"/>
                          <a:cs typeface="Aparajita" pitchFamily="18" charset="0"/>
                          <a:sym typeface="Calibri"/>
                        </a:rPr>
                        <a:t>7-11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lbg</a:t>
                      </a:r>
                      <a:endParaRPr sz="1800" b="1" i="0" dirty="0">
                        <a:latin typeface="Annapurna" pitchFamily="2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of]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pd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6fpsfdf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lz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u|GyLsf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ljsf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; x'G5 .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lz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/u|GyLaf6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Calibri"/>
                          <a:cs typeface="Calibri"/>
                          <a:sym typeface="Calibri"/>
                        </a:rPr>
                        <a:t>Royel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Calibri"/>
                          <a:cs typeface="Calibri"/>
                          <a:sym typeface="Calibri"/>
                        </a:rPr>
                        <a:t> Jelly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pTkfbg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x'G5 . of] 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Calibri"/>
                          <a:cs typeface="Calibri"/>
                          <a:sym typeface="Calibri"/>
                        </a:rPr>
                        <a:t>Royal Jelly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}/Ln]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pd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nfef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/ 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fgL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LnfO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v'jfpF5 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cfk"m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klg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k|z:t</a:t>
                      </a:r>
                      <a:endParaRPr sz="1800" i="0" dirty="0">
                        <a:solidFill>
                          <a:schemeClr val="dk1"/>
                        </a:solidFill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cfxf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/f vfG5 .</a:t>
                      </a:r>
                      <a:endParaRPr sz="18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</a:tr>
              <a:tr h="94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parajita" pitchFamily="18" charset="0"/>
                          <a:ea typeface="Calibri"/>
                          <a:cs typeface="Aparajita" pitchFamily="18" charset="0"/>
                          <a:sym typeface="Calibri"/>
                        </a:rPr>
                        <a:t>12-17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lbg</a:t>
                      </a:r>
                      <a:endParaRPr sz="1800" b="1" i="0" dirty="0">
                        <a:latin typeface="Annapurna" pitchFamily="2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of]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pd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lz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u|GyL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;'S5 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klxn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vfPsf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k|z:t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dxn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ubf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k]6sf 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hf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]/ d}g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u|GyL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/;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fP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 d}g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pTkfbg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u5{ .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ToxL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d}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gnfO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]t/]/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}/Ln]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rfsf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nufpF5,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nfef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/ dx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ifx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¿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aGb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u5{ . 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lognfO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lgdf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{l0fsf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klg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elgG5 .</a:t>
                      </a:r>
                      <a:endParaRPr sz="18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</a:tr>
              <a:tr h="663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parajita" pitchFamily="18" charset="0"/>
                          <a:ea typeface="Calibri"/>
                          <a:cs typeface="Aparajita" pitchFamily="18" charset="0"/>
                          <a:sym typeface="Calibri"/>
                        </a:rPr>
                        <a:t>18-20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parajita" pitchFamily="18" charset="0"/>
                          <a:ea typeface="Arial"/>
                          <a:cs typeface="Aparajita" pitchFamily="18" charset="0"/>
                          <a:sym typeface="Arial"/>
                        </a:rPr>
                        <a:t>lbg</a:t>
                      </a:r>
                      <a:endParaRPr sz="1800" b="1" i="0" dirty="0">
                        <a:latin typeface="Aparajita" pitchFamily="18" charset="0"/>
                        <a:ea typeface="Calibri"/>
                        <a:cs typeface="Aparajita" pitchFamily="18" charset="0"/>
                        <a:sym typeface="Calibri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of]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pd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u|GyL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;'S5 .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clg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ljif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u|GyL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lvnsf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ljsf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;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x'g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xFb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' f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cfˆgf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3f/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k|j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zåf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a;]/ 3f/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;'/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Iff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u5{ .</a:t>
                      </a:r>
                      <a:endParaRPr sz="18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63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parajita" pitchFamily="18" charset="0"/>
                          <a:ea typeface="Calibri"/>
                          <a:cs typeface="Aparajita" pitchFamily="18" charset="0"/>
                          <a:sym typeface="Calibri"/>
                        </a:rPr>
                        <a:t>21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lbgkl5</a:t>
                      </a:r>
                      <a:endParaRPr sz="18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o;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cj:yfdf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k'u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]kl5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aNn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sdL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}/L 3f/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aflx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sfd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, h:t}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Mk'ik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/;, k/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fu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rf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]k,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kfgL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cflb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;ª\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sng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sf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]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nflu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v]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taf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/L /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jgh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ª\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undf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i="0" dirty="0" err="1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rg</a:t>
                      </a:r>
                      <a:r>
                        <a:rPr lang="en-US" sz="1800" i="0" dirty="0">
                          <a:solidFill>
                            <a:schemeClr val="dk1"/>
                          </a:solidFill>
                          <a:latin typeface="Annapurna" pitchFamily="2" charset="0"/>
                          <a:ea typeface="Arial"/>
                          <a:cs typeface="Arial"/>
                          <a:sym typeface="Arial"/>
                        </a:rPr>
                        <a:t>{ hfG5 .</a:t>
                      </a:r>
                      <a:endParaRPr sz="1800" b="1" i="0" dirty="0">
                        <a:latin typeface="Annapurna" pitchFamily="2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C64FE69-428C-4B17-A0A5-1B4AD0CD87E9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3984" y="3167390"/>
            <a:ext cx="805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Annapurna" pitchFamily="2" charset="0"/>
              </a:rPr>
              <a:t>l6lkP; ljlwaf6 </a:t>
            </a:r>
            <a:r>
              <a:rPr lang="en-GB" sz="2800" dirty="0" err="1">
                <a:latin typeface="Annapurna" pitchFamily="2" charset="0"/>
              </a:rPr>
              <a:t>Dff</a:t>
            </a:r>
            <a:r>
              <a:rPr lang="en-GB" sz="2800" dirty="0">
                <a:latin typeface="Annapurna" pitchFamily="2" charset="0"/>
              </a:rPr>
              <a:t>}/L </a:t>
            </a:r>
            <a:r>
              <a:rPr lang="en-GB" sz="2800" dirty="0" err="1">
                <a:latin typeface="Annapurna" pitchFamily="2" charset="0"/>
              </a:rPr>
              <a:t>kfngn</a:t>
            </a:r>
            <a:r>
              <a:rPr lang="en-GB" sz="2800" dirty="0">
                <a:latin typeface="Annapurna" pitchFamily="2" charset="0"/>
              </a:rPr>
              <a:t>] </a:t>
            </a:r>
            <a:r>
              <a:rPr lang="en-GB" sz="2800" dirty="0" err="1">
                <a:latin typeface="Annapurna" pitchFamily="2" charset="0"/>
              </a:rPr>
              <a:t>ubf</a:t>
            </a:r>
            <a:r>
              <a:rPr lang="en-GB" sz="2800" dirty="0">
                <a:latin typeface="Annapurna" pitchFamily="2" charset="0"/>
              </a:rPr>
              <a:t>{ </a:t>
            </a:r>
            <a:r>
              <a:rPr lang="en-GB" sz="2800" dirty="0" err="1">
                <a:latin typeface="Annapurna" pitchFamily="2" charset="0"/>
              </a:rPr>
              <a:t>dfgj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hLjgdf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x'g</a:t>
            </a:r>
            <a:r>
              <a:rPr lang="en-GB" sz="2800" dirty="0">
                <a:latin typeface="Annapurna" pitchFamily="2" charset="0"/>
              </a:rPr>
              <a:t>] </a:t>
            </a:r>
            <a:r>
              <a:rPr lang="en-GB" sz="2800" dirty="0" err="1">
                <a:latin typeface="Annapurna" pitchFamily="2" charset="0"/>
              </a:rPr>
              <a:t>kmfObfx¿sf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af</a:t>
            </a:r>
            <a:r>
              <a:rPr lang="en-GB" sz="2800" dirty="0">
                <a:latin typeface="Annapurna" pitchFamily="2" charset="0"/>
              </a:rPr>
              <a:t>/]</a:t>
            </a:r>
            <a:r>
              <a:rPr lang="en-GB" sz="2800" dirty="0" err="1">
                <a:latin typeface="Annapurna" pitchFamily="2" charset="0"/>
              </a:rPr>
              <a:t>df</a:t>
            </a:r>
            <a:r>
              <a:rPr lang="en-GB" sz="2800" dirty="0">
                <a:latin typeface="Annapurna" pitchFamily="2" charset="0"/>
              </a:rPr>
              <a:t> ;</a:t>
            </a:r>
            <a:r>
              <a:rPr lang="en-GB" sz="2800" dirty="0" err="1">
                <a:latin typeface="Annapurna" pitchFamily="2" charset="0"/>
              </a:rPr>
              <a:t>d"xdf</a:t>
            </a:r>
            <a:r>
              <a:rPr lang="en-GB" sz="2800" dirty="0">
                <a:latin typeface="Annapurna" pitchFamily="2" charset="0"/>
              </a:rPr>
              <a:t> 5nkmn u/</a:t>
            </a:r>
            <a:r>
              <a:rPr lang="en-GB" sz="2800" dirty="0" err="1">
                <a:latin typeface="Annapurna" pitchFamily="2" charset="0"/>
              </a:rPr>
              <a:t>fpg</a:t>
            </a:r>
            <a:r>
              <a:rPr lang="en-GB" sz="2800" dirty="0">
                <a:latin typeface="Annapurna" pitchFamily="2" charset="0"/>
              </a:rPr>
              <a:t>], </a:t>
            </a:r>
            <a:r>
              <a:rPr lang="en-GB" sz="2800" dirty="0" err="1">
                <a:latin typeface="Annapurna" pitchFamily="2" charset="0"/>
              </a:rPr>
              <a:t>lzIfsn</a:t>
            </a:r>
            <a:r>
              <a:rPr lang="en-GB" sz="2800" dirty="0">
                <a:latin typeface="Annapurna" pitchFamily="2" charset="0"/>
              </a:rPr>
              <a:t>] </a:t>
            </a:r>
            <a:r>
              <a:rPr lang="en-GB" sz="2800" dirty="0" err="1">
                <a:latin typeface="Annapurna" pitchFamily="2" charset="0"/>
              </a:rPr>
              <a:t>lgZsif</a:t>
            </a:r>
            <a:r>
              <a:rPr lang="en-GB" sz="2800" dirty="0">
                <a:latin typeface="Annapurna" pitchFamily="2" charset="0"/>
              </a:rPr>
              <a:t>{ k|:</a:t>
            </a:r>
            <a:r>
              <a:rPr lang="en-GB" sz="2800" dirty="0" err="1">
                <a:latin typeface="Annapurna" pitchFamily="2" charset="0"/>
              </a:rPr>
              <a:t>t't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ug</a:t>
            </a:r>
            <a:r>
              <a:rPr lang="en-GB" sz="2800" dirty="0" smtClean="0">
                <a:latin typeface="Annapurna" pitchFamily="2" charset="0"/>
              </a:rPr>
              <a:t>]{</a:t>
            </a:r>
            <a:endParaRPr lang="en-GB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02E4E64-B508-4597-8C5D-318A7A857EA9}" type="datetime1">
              <a:rPr lang="en-US" smtClean="0"/>
              <a:t>7/9/2023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80288" y="1304544"/>
            <a:ext cx="7363968" cy="11704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Project Work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9470063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44" descr="bee hiv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33400"/>
            <a:ext cx="91440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44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3600" i="1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Lsf</a:t>
            </a:r>
            <a:r>
              <a:rPr lang="en-US" sz="3600" i="1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pkof</a:t>
            </a:r>
            <a:r>
              <a:rPr lang="en-US" sz="3600" i="1" dirty="0">
                <a:solidFill>
                  <a:schemeClr val="dk1"/>
                </a:solidFill>
                <a:latin typeface="Annapurna" pitchFamily="2" charset="0"/>
                <a:sym typeface="Arial"/>
              </a:rPr>
              <a:t>]</a:t>
            </a:r>
            <a:r>
              <a:rPr lang="en-US" sz="3600" i="1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lutf</a:t>
            </a:r>
            <a:r>
              <a:rPr lang="en-US" sz="3600" i="1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(Uses of honey bee)</a:t>
            </a:r>
            <a:endParaRPr sz="32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44"/>
          <p:cNvSpPr txBox="1"/>
          <p:nvPr/>
        </p:nvSpPr>
        <p:spPr>
          <a:xfrm>
            <a:off x="609600" y="1219200"/>
            <a:ext cx="8153400" cy="3539390"/>
          </a:xfrm>
          <a:prstGeom prst="rect">
            <a:avLst/>
          </a:prstGeom>
          <a:solidFill>
            <a:srgbClr val="B7CCE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!=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}/Ln]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ljz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]if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}li6s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tTTjo'St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j:t' dx agfpF5 .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h'g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dw'd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]x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tyf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cGo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/f]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uLx¿sf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nflu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clt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kmfObfhgs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x'G5 .</a:t>
            </a:r>
            <a:endParaRPr dirty="0">
              <a:latin typeface="Annapurna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@= dxaf6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ljleGg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k|sf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SofG8L, s]s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tyf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/f]6Lx¿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tof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ul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/G5 .</a:t>
            </a:r>
            <a:endParaRPr dirty="0">
              <a:latin typeface="Annapurna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#=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sdL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{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Lx¿n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d}g </a:t>
            </a:r>
            <a:r>
              <a:rPr lang="en-US" sz="28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(wax) 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agfpF5g\ /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pSt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d}g 6\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jfOn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]6sf] ;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fdfg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/ s:d]l6S; ;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fdfgx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¿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agfpg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k|of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]u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ul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/G5 .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To:t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 u/L d}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gaQL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, ;]</a:t>
            </a:r>
            <a:r>
              <a:rPr lang="en-US" sz="28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le</a:t>
            </a:r>
            <a:r>
              <a:rPr lang="ne-NP" sz="24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ङ</a:t>
            </a:r>
            <a:r>
              <a:rPr lang="en-US" sz="2800" dirty="0" smtClean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lqmd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sf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]N8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lqmd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cflb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agfOG5 .</a:t>
            </a:r>
            <a:endParaRPr dirty="0">
              <a:latin typeface="Annapurna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$=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df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}/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Lx¿n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 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la?jfx¿df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k/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fu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;]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rg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u/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fpg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 ;</a:t>
            </a:r>
            <a:r>
              <a:rPr lang="en-US" sz="2800" dirty="0" err="1">
                <a:solidFill>
                  <a:schemeClr val="dk1"/>
                </a:solidFill>
                <a:latin typeface="Annapurna" pitchFamily="2" charset="0"/>
                <a:sym typeface="Arial"/>
              </a:rPr>
              <a:t>xof</a:t>
            </a:r>
            <a:r>
              <a:rPr lang="en-US" sz="2800" dirty="0">
                <a:solidFill>
                  <a:schemeClr val="dk1"/>
                </a:solidFill>
                <a:latin typeface="Annapurna" pitchFamily="2" charset="0"/>
                <a:sym typeface="Arial"/>
              </a:rPr>
              <a:t>]u u5{g\ .</a:t>
            </a:r>
            <a:endParaRPr sz="2800" dirty="0">
              <a:solidFill>
                <a:schemeClr val="dk1"/>
              </a:solidFill>
              <a:latin typeface="Annapurna" pitchFamily="2" charset="0"/>
              <a:sym typeface="Arial"/>
            </a:endParaRPr>
          </a:p>
        </p:txBody>
      </p:sp>
      <p:pic>
        <p:nvPicPr>
          <p:cNvPr id="373" name="Google Shape;373;p44" descr="bee wax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4600" y="4758590"/>
            <a:ext cx="2118032" cy="1947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4" descr="sparsha_honey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40218" y="4758590"/>
            <a:ext cx="1573537" cy="20994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2FB55BA-2F0F-49BD-A584-3F6219F2E3B0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3275112"/>
            <a:ext cx="7424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nnapurna" pitchFamily="2" charset="0"/>
              </a:rPr>
              <a:t> </a:t>
            </a:r>
            <a:r>
              <a:rPr lang="en-GB" sz="2800" dirty="0">
                <a:latin typeface="Annapurna" pitchFamily="2" charset="0"/>
              </a:rPr>
              <a:t>s[</a:t>
            </a:r>
            <a:r>
              <a:rPr lang="en-GB" sz="2800" dirty="0" err="1">
                <a:latin typeface="Annapurna" pitchFamily="2" charset="0"/>
              </a:rPr>
              <a:t>lif</a:t>
            </a:r>
            <a:r>
              <a:rPr lang="en-GB" sz="2800" dirty="0">
                <a:latin typeface="Annapurna" pitchFamily="2" charset="0"/>
              </a:rPr>
              <a:t> / </a:t>
            </a:r>
            <a:r>
              <a:rPr lang="en-GB" sz="2800" dirty="0" err="1">
                <a:latin typeface="Annapurna" pitchFamily="2" charset="0"/>
              </a:rPr>
              <a:t>dfgj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hLjgdf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df</a:t>
            </a:r>
            <a:r>
              <a:rPr lang="en-GB" sz="2800" dirty="0">
                <a:latin typeface="Annapurna" pitchFamily="2" charset="0"/>
              </a:rPr>
              <a:t>}/</a:t>
            </a:r>
            <a:r>
              <a:rPr lang="en-GB" sz="2800" dirty="0" err="1">
                <a:latin typeface="Annapurna" pitchFamily="2" charset="0"/>
              </a:rPr>
              <a:t>Lsf</a:t>
            </a:r>
            <a:r>
              <a:rPr lang="en-GB" sz="2800" dirty="0">
                <a:latin typeface="Annapurna" pitchFamily="2" charset="0"/>
              </a:rPr>
              <a:t>] </a:t>
            </a:r>
            <a:r>
              <a:rPr lang="en-GB" sz="2800" dirty="0" err="1">
                <a:latin typeface="Annapurna" pitchFamily="2" charset="0"/>
              </a:rPr>
              <a:t>pkof</a:t>
            </a:r>
            <a:r>
              <a:rPr lang="en-GB" sz="2800" dirty="0">
                <a:latin typeface="Annapurna" pitchFamily="2" charset="0"/>
              </a:rPr>
              <a:t>]</a:t>
            </a:r>
            <a:r>
              <a:rPr lang="en-GB" sz="2800" dirty="0" err="1">
                <a:latin typeface="Annapurna" pitchFamily="2" charset="0"/>
              </a:rPr>
              <a:t>lutfsf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af</a:t>
            </a:r>
            <a:r>
              <a:rPr lang="en-GB" sz="2800" dirty="0">
                <a:latin typeface="Annapurna" pitchFamily="2" charset="0"/>
              </a:rPr>
              <a:t>/]</a:t>
            </a:r>
            <a:r>
              <a:rPr lang="en-GB" sz="2800" dirty="0" err="1">
                <a:latin typeface="Annapurna" pitchFamily="2" charset="0"/>
              </a:rPr>
              <a:t>df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lgaGw</a:t>
            </a:r>
            <a:r>
              <a:rPr lang="en-GB" sz="2800" dirty="0">
                <a:latin typeface="Annapurna" pitchFamily="2" charset="0"/>
              </a:rPr>
              <a:t> n]Vg </a:t>
            </a:r>
            <a:r>
              <a:rPr lang="en-GB" sz="2800" dirty="0" err="1">
                <a:latin typeface="Annapurna" pitchFamily="2" charset="0"/>
              </a:rPr>
              <a:t>nufpg</a:t>
            </a:r>
            <a:r>
              <a:rPr lang="en-GB" sz="2800" dirty="0">
                <a:latin typeface="Annapurna" pitchFamily="2" charset="0"/>
              </a:rPr>
              <a:t>] </a:t>
            </a:r>
            <a:endParaRPr lang="en-GB" sz="2800" dirty="0" smtClean="0">
              <a:latin typeface="Annapurna" pitchFamily="2" charset="0"/>
            </a:endParaRPr>
          </a:p>
          <a:p>
            <a:endParaRPr lang="en-GB" sz="2800" dirty="0">
              <a:latin typeface="Annapurna" pitchFamily="2" charset="0"/>
            </a:endParaRPr>
          </a:p>
          <a:p>
            <a:endParaRPr lang="en-GB" dirty="0" smtClean="0">
              <a:latin typeface="Annapurna" pitchFamily="2" charset="0"/>
            </a:endParaRPr>
          </a:p>
          <a:p>
            <a:endParaRPr lang="en-GB" dirty="0">
              <a:latin typeface="Annapurna" pitchFamily="2" charset="0"/>
            </a:endParaRPr>
          </a:p>
          <a:p>
            <a:endParaRPr lang="en-GB" dirty="0" smtClean="0">
              <a:latin typeface="Annapurna" pitchFamily="2" charset="0"/>
            </a:endParaRPr>
          </a:p>
          <a:p>
            <a:endParaRPr lang="en-GB" dirty="0">
              <a:latin typeface="Annapurna" pitchFamily="2" charset="0"/>
            </a:endParaRPr>
          </a:p>
          <a:p>
            <a:endParaRPr lang="en-GB" dirty="0" smtClean="0">
              <a:latin typeface="Annapurna" pitchFamily="2" charset="0"/>
            </a:endParaRPr>
          </a:p>
          <a:p>
            <a:endParaRPr lang="en-GB" dirty="0">
              <a:latin typeface="Annapurna" pitchFamily="2" charset="0"/>
            </a:endParaRPr>
          </a:p>
          <a:p>
            <a:endParaRPr lang="en-GB" dirty="0" smtClean="0">
              <a:latin typeface="Annapurna" pitchFamily="2" charset="0"/>
            </a:endParaRPr>
          </a:p>
          <a:p>
            <a:endParaRPr lang="en-GB" dirty="0">
              <a:latin typeface="Annapurna" pitchFamily="2" charset="0"/>
            </a:endParaRPr>
          </a:p>
          <a:p>
            <a:endParaRPr lang="en-GB" dirty="0" smtClean="0">
              <a:latin typeface="Annapurna" pitchFamily="2" charset="0"/>
            </a:endParaRPr>
          </a:p>
          <a:p>
            <a:endParaRPr lang="en-GB" dirty="0">
              <a:latin typeface="Annapurna" pitchFamily="2" charset="0"/>
            </a:endParaRPr>
          </a:p>
          <a:p>
            <a:endParaRPr lang="en-GB" dirty="0" smtClean="0">
              <a:latin typeface="Annapurna" pitchFamily="2" charset="0"/>
            </a:endParaRPr>
          </a:p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29B3BBD-F9F5-4ADB-ADCE-BDDAA2C8564C}" type="datetime1">
              <a:rPr lang="en-US" smtClean="0"/>
              <a:t>7/9/2023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80288" y="1304544"/>
            <a:ext cx="7363968" cy="11704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Project Work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9372863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0288" y="2951947"/>
            <a:ext cx="71810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nnapurna" pitchFamily="2" charset="0"/>
              </a:rPr>
              <a:t> </a:t>
            </a:r>
            <a:r>
              <a:rPr lang="en-GB" sz="2800" dirty="0">
                <a:latin typeface="Annapurna" pitchFamily="2" charset="0"/>
              </a:rPr>
              <a:t>;</a:t>
            </a:r>
            <a:r>
              <a:rPr lang="en-GB" sz="2800" dirty="0" err="1">
                <a:latin typeface="Annapurna" pitchFamily="2" charset="0"/>
              </a:rPr>
              <a:t>Dej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eP;Dd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df</a:t>
            </a:r>
            <a:r>
              <a:rPr lang="en-GB" sz="2800" dirty="0">
                <a:latin typeface="Annapurna" pitchFamily="2" charset="0"/>
              </a:rPr>
              <a:t>}/</a:t>
            </a:r>
            <a:r>
              <a:rPr lang="en-GB" sz="2800" dirty="0" err="1">
                <a:latin typeface="Annapurna" pitchFamily="2" charset="0"/>
              </a:rPr>
              <a:t>Lkfng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ul</a:t>
            </a:r>
            <a:r>
              <a:rPr lang="en-GB" sz="2800" dirty="0">
                <a:latin typeface="Annapurna" pitchFamily="2" charset="0"/>
              </a:rPr>
              <a:t>/</a:t>
            </a:r>
            <a:r>
              <a:rPr lang="en-GB" sz="2800" dirty="0" err="1">
                <a:latin typeface="Annapurna" pitchFamily="2" charset="0"/>
              </a:rPr>
              <a:t>Psf</a:t>
            </a:r>
            <a:r>
              <a:rPr lang="en-GB" sz="2800" dirty="0">
                <a:latin typeface="Annapurna" pitchFamily="2" charset="0"/>
              </a:rPr>
              <a:t>] If]q e|d0fsf </a:t>
            </a:r>
            <a:r>
              <a:rPr lang="en-GB" sz="2800" dirty="0" err="1">
                <a:latin typeface="Annapurna" pitchFamily="2" charset="0"/>
              </a:rPr>
              <a:t>cfwf</a:t>
            </a:r>
            <a:r>
              <a:rPr lang="en-GB" sz="2800" dirty="0">
                <a:latin typeface="Annapurna" pitchFamily="2" charset="0"/>
              </a:rPr>
              <a:t>/</a:t>
            </a:r>
            <a:r>
              <a:rPr lang="en-GB" sz="2800" dirty="0" err="1">
                <a:latin typeface="Annapurna" pitchFamily="2" charset="0"/>
              </a:rPr>
              <a:t>df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df</a:t>
            </a:r>
            <a:r>
              <a:rPr lang="en-GB" sz="2800" dirty="0">
                <a:latin typeface="Annapurna" pitchFamily="2" charset="0"/>
              </a:rPr>
              <a:t>}/L </a:t>
            </a:r>
            <a:r>
              <a:rPr lang="en-GB" sz="2800" dirty="0" err="1">
                <a:latin typeface="Annapurna" pitchFamily="2" charset="0"/>
              </a:rPr>
              <a:t>kfng</a:t>
            </a:r>
            <a:r>
              <a:rPr lang="en-GB" sz="2800" dirty="0">
                <a:latin typeface="Annapurna" pitchFamily="2" charset="0"/>
              </a:rPr>
              <a:t> / </a:t>
            </a:r>
            <a:r>
              <a:rPr lang="en-GB" sz="2800" dirty="0" err="1">
                <a:latin typeface="Annapurna" pitchFamily="2" charset="0"/>
              </a:rPr>
              <a:t>o;sf</a:t>
            </a:r>
            <a:r>
              <a:rPr lang="en-GB" sz="2800" dirty="0">
                <a:latin typeface="Annapurna" pitchFamily="2" charset="0"/>
              </a:rPr>
              <a:t>] </a:t>
            </a:r>
            <a:r>
              <a:rPr lang="en-GB" sz="2800" dirty="0" err="1">
                <a:latin typeface="Annapurna" pitchFamily="2" charset="0"/>
              </a:rPr>
              <a:t>pkof</a:t>
            </a:r>
            <a:r>
              <a:rPr lang="en-GB" sz="2800" dirty="0">
                <a:latin typeface="Annapurna" pitchFamily="2" charset="0"/>
              </a:rPr>
              <a:t>]</a:t>
            </a:r>
            <a:r>
              <a:rPr lang="en-GB" sz="2800" dirty="0" err="1">
                <a:latin typeface="Annapurna" pitchFamily="2" charset="0"/>
              </a:rPr>
              <a:t>lutfsf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af</a:t>
            </a:r>
            <a:r>
              <a:rPr lang="en-GB" sz="2800" dirty="0">
                <a:latin typeface="Annapurna" pitchFamily="2" charset="0"/>
              </a:rPr>
              <a:t>/]</a:t>
            </a:r>
            <a:r>
              <a:rPr lang="en-GB" sz="2800" dirty="0" err="1">
                <a:latin typeface="Annapurna" pitchFamily="2" charset="0"/>
              </a:rPr>
              <a:t>df</a:t>
            </a:r>
            <a:r>
              <a:rPr lang="en-GB" sz="2800" dirty="0">
                <a:latin typeface="Annapurna" pitchFamily="2" charset="0"/>
              </a:rPr>
              <a:t> 5f]6f] </a:t>
            </a:r>
            <a:r>
              <a:rPr lang="en-GB" sz="2800" dirty="0" err="1">
                <a:latin typeface="Annapurna" pitchFamily="2" charset="0"/>
              </a:rPr>
              <a:t>k|ltj</a:t>
            </a:r>
            <a:r>
              <a:rPr lang="en-GB" sz="2800" dirty="0">
                <a:latin typeface="Annapurna" pitchFamily="2" charset="0"/>
              </a:rPr>
              <a:t>]</a:t>
            </a:r>
            <a:r>
              <a:rPr lang="en-GB" sz="2800" dirty="0" err="1">
                <a:latin typeface="Annapurna" pitchFamily="2" charset="0"/>
              </a:rPr>
              <a:t>bg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tof</a:t>
            </a:r>
            <a:r>
              <a:rPr lang="en-GB" sz="2800" dirty="0">
                <a:latin typeface="Annapurna" pitchFamily="2" charset="0"/>
              </a:rPr>
              <a:t>/ </a:t>
            </a:r>
            <a:r>
              <a:rPr lang="en-GB" sz="2800" dirty="0" err="1">
                <a:latin typeface="Annapurna" pitchFamily="2" charset="0"/>
              </a:rPr>
              <a:t>ug</a:t>
            </a:r>
            <a:r>
              <a:rPr lang="en-GB" sz="2800" dirty="0">
                <a:latin typeface="Annapurna" pitchFamily="2" charset="0"/>
              </a:rPr>
              <a:t>{ </a:t>
            </a:r>
            <a:r>
              <a:rPr lang="en-GB" sz="2800" dirty="0" err="1">
                <a:latin typeface="Annapurna" pitchFamily="2" charset="0"/>
              </a:rPr>
              <a:t>nufpg</a:t>
            </a:r>
            <a:r>
              <a:rPr lang="en-GB" sz="2800" dirty="0">
                <a:latin typeface="Annapurna" pitchFamily="2" charset="0"/>
              </a:rPr>
              <a:t>] / k|:</a:t>
            </a:r>
            <a:r>
              <a:rPr lang="en-GB" sz="2800" dirty="0" err="1">
                <a:latin typeface="Annapurna" pitchFamily="2" charset="0"/>
              </a:rPr>
              <a:t>t't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ug</a:t>
            </a:r>
            <a:r>
              <a:rPr lang="en-GB" sz="2800" dirty="0">
                <a:latin typeface="Annapurna" pitchFamily="2" charset="0"/>
              </a:rPr>
              <a:t>{ </a:t>
            </a:r>
            <a:r>
              <a:rPr lang="en-GB" sz="2800" dirty="0" err="1">
                <a:latin typeface="Annapurna" pitchFamily="2" charset="0"/>
              </a:rPr>
              <a:t>nufpg</a:t>
            </a:r>
            <a:r>
              <a:rPr lang="en-GB" sz="2800" dirty="0">
                <a:latin typeface="Annapurna" pitchFamily="2" charset="0"/>
              </a:rPr>
              <a:t>] </a:t>
            </a:r>
            <a:r>
              <a:rPr lang="en-GB" sz="2800" dirty="0" err="1">
                <a:latin typeface="Annapurna" pitchFamily="2" charset="0"/>
              </a:rPr>
              <a:t>jf</a:t>
            </a:r>
            <a:r>
              <a:rPr lang="en-GB" sz="2800" dirty="0">
                <a:latin typeface="Annapurna" pitchFamily="2" charset="0"/>
              </a:rPr>
              <a:t> If]q e|d0f ;</a:t>
            </a:r>
            <a:r>
              <a:rPr lang="en-GB" sz="2800" dirty="0" err="1">
                <a:latin typeface="Annapurna" pitchFamily="2" charset="0"/>
              </a:rPr>
              <a:t>Dej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gePsf</a:t>
            </a:r>
            <a:r>
              <a:rPr lang="en-GB" sz="2800" dirty="0">
                <a:latin typeface="Annapurna" pitchFamily="2" charset="0"/>
              </a:rPr>
              <a:t>] v08df </a:t>
            </a:r>
            <a:r>
              <a:rPr lang="en-GB" sz="2800" dirty="0" err="1">
                <a:latin typeface="Annapurna" pitchFamily="2" charset="0"/>
              </a:rPr>
              <a:t>cgnfOg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ckmnfOg</a:t>
            </a:r>
            <a:r>
              <a:rPr lang="en-GB" sz="2800" dirty="0">
                <a:latin typeface="Annapurna" pitchFamily="2" charset="0"/>
              </a:rPr>
              <a:t> </a:t>
            </a:r>
            <a:r>
              <a:rPr lang="en-GB" sz="2800" dirty="0" err="1">
                <a:latin typeface="Annapurna" pitchFamily="2" charset="0"/>
              </a:rPr>
              <a:t>vf</a:t>
            </a:r>
            <a:r>
              <a:rPr lang="en-GB" sz="2800" dirty="0">
                <a:latin typeface="Annapurna" pitchFamily="2" charset="0"/>
              </a:rPr>
              <a:t>]h u/L ;f] </a:t>
            </a:r>
            <a:r>
              <a:rPr lang="en-GB" sz="2800" dirty="0" err="1">
                <a:latin typeface="Annapurna" pitchFamily="2" charset="0"/>
              </a:rPr>
              <a:t>sfo</a:t>
            </a:r>
            <a:r>
              <a:rPr lang="en-GB" sz="2800" dirty="0">
                <a:latin typeface="Annapurna" pitchFamily="2" charset="0"/>
              </a:rPr>
              <a:t>{ k"/f </a:t>
            </a:r>
            <a:r>
              <a:rPr lang="en-GB" sz="2800" dirty="0" err="1">
                <a:latin typeface="Annapurna" pitchFamily="2" charset="0"/>
              </a:rPr>
              <a:t>ug</a:t>
            </a:r>
            <a:r>
              <a:rPr lang="en-GB" sz="2800" dirty="0">
                <a:latin typeface="Annapurna" pitchFamily="2" charset="0"/>
              </a:rPr>
              <a:t>{ </a:t>
            </a:r>
            <a:r>
              <a:rPr lang="en-GB" sz="2800" dirty="0" err="1">
                <a:latin typeface="Annapurna" pitchFamily="2" charset="0"/>
              </a:rPr>
              <a:t>nufpg</a:t>
            </a:r>
            <a:r>
              <a:rPr lang="en-GB" sz="2800" dirty="0">
                <a:latin typeface="Annapurna" pitchFamily="2" charset="0"/>
              </a:rPr>
              <a:t>] </a:t>
            </a:r>
            <a:endParaRPr lang="en-GB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51A470-4268-478C-9550-186FDD99E23F}" type="datetime1">
              <a:rPr lang="en-US" smtClean="0"/>
              <a:t>7/9/2023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 smtClean="0"/>
              <a:t>Chandrakala Dawadi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80288" y="1304544"/>
            <a:ext cx="7363968" cy="11704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Project Work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1442084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07E73413-D80C-4988-A476-39760666E8E5}"/>
              </a:ext>
            </a:extLst>
          </p:cNvPr>
          <p:cNvSpPr/>
          <p:nvPr/>
        </p:nvSpPr>
        <p:spPr>
          <a:xfrm flipH="1">
            <a:off x="767795" y="1356692"/>
            <a:ext cx="7171084" cy="41446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/>
              <a:t>Any Queries ???</a:t>
            </a:r>
            <a:endParaRPr lang="x-none" sz="72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485B66D-EC0E-4898-BE63-49C09C64E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CE75-AC2A-4203-9F6E-7C33A0E10645}" type="datetime1">
              <a:rPr lang="en-US" smtClean="0"/>
              <a:t>7/9/2023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4B410F4-350C-42CC-B0D3-F545C55F0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dawadi.yashodachandra@gmail.com</a:t>
            </a:r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182952A-D9C4-4B79-B015-F624557F2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217A-54DA-4FC1-9237-2A0BF3EDB651}" type="slidenum">
              <a:rPr lang="x-none" smtClean="0"/>
              <a:t>22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2611244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low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2038</Words>
  <Application>Microsoft Office PowerPoint</Application>
  <PresentationFormat>On-screen Show (4:3)</PresentationFormat>
  <Paragraphs>232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Arial</vt:lpstr>
      <vt:lpstr>Times New Roman</vt:lpstr>
      <vt:lpstr>Symbol</vt:lpstr>
      <vt:lpstr>Calibri</vt:lpstr>
      <vt:lpstr>Aparajita</vt:lpstr>
      <vt:lpstr>Preeti</vt:lpstr>
      <vt:lpstr>Noto Sans Symbols</vt:lpstr>
      <vt:lpstr>Mangal</vt:lpstr>
      <vt:lpstr>Wingdings</vt:lpstr>
      <vt:lpstr>Annapurna</vt:lpstr>
      <vt:lpstr>Constantia</vt:lpstr>
      <vt:lpstr>Flow</vt:lpstr>
      <vt:lpstr>Flow</vt:lpstr>
      <vt:lpstr>PowerPoint Presentation</vt:lpstr>
      <vt:lpstr>सिकाइ उपलब्धि </vt:lpstr>
      <vt:lpstr>z}lIfs ;fdu|L</vt:lpstr>
      <vt:lpstr>PowerPoint Presentation</vt:lpstr>
      <vt:lpstr>मौरी (Honey Bee)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PsfO–!$ 9f8 gePsf hgfj/x¿ /]zd ls/f  df}/L</dc:title>
  <dc:creator>Lenovo</dc:creator>
  <cp:lastModifiedBy>Lenovo</cp:lastModifiedBy>
  <cp:revision>26</cp:revision>
  <dcterms:modified xsi:type="dcterms:W3CDTF">2023-07-09T05:10:43Z</dcterms:modified>
</cp:coreProperties>
</file>