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3"/>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Lst>
  <p:sldSz cy="6858000" cx="12192000"/>
  <p:notesSz cx="6858000" cy="9144000"/>
  <p:embeddedFontLst>
    <p:embeddedFont>
      <p:font typeface="Garamond"/>
      <p:regular r:id="rId103"/>
      <p:bold r:id="rId104"/>
      <p:italic r:id="rId105"/>
      <p:boldItalic r:id="rId106"/>
    </p:embeddedFont>
    <p:embeddedFont>
      <p:font typeface="Cambria Math"/>
      <p:regular r:id="rId107"/>
    </p:embeddedFont>
    <p:embeddedFont>
      <p:font typeface="Open Sans"/>
      <p:regular r:id="rId108"/>
      <p:bold r:id="rId109"/>
      <p:italic r:id="rId110"/>
      <p:boldItalic r:id="rId1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font" Target="fonts/CambriaMath-regular.fntdata"/><Relationship Id="rId106" Type="http://schemas.openxmlformats.org/officeDocument/2006/relationships/font" Target="fonts/Garamond-boldItalic.fntdata"/><Relationship Id="rId105" Type="http://schemas.openxmlformats.org/officeDocument/2006/relationships/font" Target="fonts/Garamond-italic.fntdata"/><Relationship Id="rId104" Type="http://schemas.openxmlformats.org/officeDocument/2006/relationships/font" Target="fonts/Garamond-bold.fntdata"/><Relationship Id="rId109" Type="http://schemas.openxmlformats.org/officeDocument/2006/relationships/font" Target="fonts/OpenSans-bold.fntdata"/><Relationship Id="rId108" Type="http://schemas.openxmlformats.org/officeDocument/2006/relationships/font" Target="fonts/OpenSans-regular.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font" Target="fonts/Garamond-regular.fntdata"/><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5" Type="http://schemas.openxmlformats.org/officeDocument/2006/relationships/slide" Target="slides/slide10.xml"/><Relationship Id="rId110" Type="http://schemas.openxmlformats.org/officeDocument/2006/relationships/font" Target="fonts/OpenSans-italic.fntdata"/><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111" Type="http://schemas.openxmlformats.org/officeDocument/2006/relationships/font" Target="fonts/OpenSans-boldItalic.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 name="Google Shape;38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4" name="Google Shape;51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5" name="Google Shape;51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1" name="Google Shape;59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6" name="Google Shape;61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1" name="Google Shape;63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2" name="Google Shape;632;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7" name="Google Shape;66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7" name="Google Shape;67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3" name="Google Shape;70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9" name="Google Shape;70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4" name="Google Shape;72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5" name="Google Shape;745;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5" name="Google Shape;76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6" name="Google Shape;796;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9" name="Google Shape;82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1" name="Google Shape;851;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8" name="Google Shape;868;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6" name="Google Shape;876;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9" name="Google Shape;909;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6" name="Google Shape;916;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7" name="Google Shape;92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8" name="Google Shape;938;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3" name="Google Shape;943;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8" name="Google Shape;948;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6" name="Google Shape;956;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1" name="Google Shape;961;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3" name="Google Shape;973;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2" name="Google Shape;982;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9" name="Google Shape;989;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6" name="Google Shape;996;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5" name="Google Shape;1005;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2" name="Google Shape;1012;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1" name="Google Shape;102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8" name="Google Shape;1028;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7" name="Google Shape;1037;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4" name="Google Shape;1044;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3" name="Google Shape;1053;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0" name="Google Shape;1060;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0" name="Google Shape;1070;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7" name="Google Shape;1077;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8" name="Google Shape;1078;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9" name="Google Shape;1089;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0" name="Google Shape;1090;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6" name="Google Shape;1096;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7" name="Google Shape;1097;p6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1" name="Google Shape;1121;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2" name="Google Shape;1122;p6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8" name="Google Shape;1128;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9" name="Google Shape;1129;p7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9" name="Google Shape;1149;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6" name="Google Shape;1166;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5" name="Google Shape;1175;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9" name="Shape 1199"/>
        <p:cNvGrpSpPr/>
        <p:nvPr/>
      </p:nvGrpSpPr>
      <p:grpSpPr>
        <a:xfrm>
          <a:off x="0" y="0"/>
          <a:ext cx="0" cy="0"/>
          <a:chOff x="0" y="0"/>
          <a:chExt cx="0" cy="0"/>
        </a:xfrm>
      </p:grpSpPr>
      <p:sp>
        <p:nvSpPr>
          <p:cNvPr id="1200" name="Google Shape;1200;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1" name="Google Shape;1201;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p7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8" name="Google Shape;1228;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6" name="Google Shape;1236;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p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3" name="Google Shape;1243;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8" name="Shape 1248"/>
        <p:cNvGrpSpPr/>
        <p:nvPr/>
      </p:nvGrpSpPr>
      <p:grpSpPr>
        <a:xfrm>
          <a:off x="0" y="0"/>
          <a:ext cx="0" cy="0"/>
          <a:chOff x="0" y="0"/>
          <a:chExt cx="0" cy="0"/>
        </a:xfrm>
      </p:grpSpPr>
      <p:sp>
        <p:nvSpPr>
          <p:cNvPr id="1249" name="Google Shape;1249;p7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0" name="Google Shape;1250;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6" name="Shape 1256"/>
        <p:cNvGrpSpPr/>
        <p:nvPr/>
      </p:nvGrpSpPr>
      <p:grpSpPr>
        <a:xfrm>
          <a:off x="0" y="0"/>
          <a:ext cx="0" cy="0"/>
          <a:chOff x="0" y="0"/>
          <a:chExt cx="0" cy="0"/>
        </a:xfrm>
      </p:grpSpPr>
      <p:sp>
        <p:nvSpPr>
          <p:cNvPr id="1257" name="Google Shape;1257;p7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8" name="Google Shape;1258;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p8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1" name="Google Shape;1271;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p8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7" name="Google Shape;1287;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p8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9" name="Google Shape;1299;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p8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1" name="Google Shape;1311;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p8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3" name="Google Shape;1323;p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5" name="Google Shape;1335;p8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6" name="Google Shape;1336;p8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1" name="Google Shape;1361;p8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2" name="Google Shape;1362;p8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p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9" name="Google Shape;1419;p8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0" name="Google Shape;1420;p8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0" name="Google Shape;1430;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1" name="Google Shape;1431;p8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3" name="Shape 1443"/>
        <p:cNvGrpSpPr/>
        <p:nvPr/>
      </p:nvGrpSpPr>
      <p:grpSpPr>
        <a:xfrm>
          <a:off x="0" y="0"/>
          <a:ext cx="0" cy="0"/>
          <a:chOff x="0" y="0"/>
          <a:chExt cx="0" cy="0"/>
        </a:xfrm>
      </p:grpSpPr>
      <p:sp>
        <p:nvSpPr>
          <p:cNvPr id="1444" name="Google Shape;1444;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5" name="Google Shape;1445;p8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6" name="Google Shape;1446;p8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7" name="Google Shape;1467;p9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8" name="Google Shape;1468;p9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p9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6" name="Google Shape;1486;p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7" name="Google Shape;1497;p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8" name="Google Shape;1498;p9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6" name="Shape 1506"/>
        <p:cNvGrpSpPr/>
        <p:nvPr/>
      </p:nvGrpSpPr>
      <p:grpSpPr>
        <a:xfrm>
          <a:off x="0" y="0"/>
          <a:ext cx="0" cy="0"/>
          <a:chOff x="0" y="0"/>
          <a:chExt cx="0" cy="0"/>
        </a:xfrm>
      </p:grpSpPr>
      <p:sp>
        <p:nvSpPr>
          <p:cNvPr id="1507" name="Google Shape;1507;p9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8" name="Google Shape;1508;p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p9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9" name="Google Shape;1519;p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7" name="Shape 1527"/>
        <p:cNvGrpSpPr/>
        <p:nvPr/>
      </p:nvGrpSpPr>
      <p:grpSpPr>
        <a:xfrm>
          <a:off x="0" y="0"/>
          <a:ext cx="0" cy="0"/>
          <a:chOff x="0" y="0"/>
          <a:chExt cx="0" cy="0"/>
        </a:xfrm>
      </p:grpSpPr>
      <p:sp>
        <p:nvSpPr>
          <p:cNvPr id="1528" name="Google Shape;1528;p9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9" name="Google Shape;1529;p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7" name="Shape 1537"/>
        <p:cNvGrpSpPr/>
        <p:nvPr/>
      </p:nvGrpSpPr>
      <p:grpSpPr>
        <a:xfrm>
          <a:off x="0" y="0"/>
          <a:ext cx="0" cy="0"/>
          <a:chOff x="0" y="0"/>
          <a:chExt cx="0" cy="0"/>
        </a:xfrm>
      </p:grpSpPr>
      <p:sp>
        <p:nvSpPr>
          <p:cNvPr id="1538" name="Google Shape;1538;p9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9" name="Google Shape;1539;p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8" name="Shape 1548"/>
        <p:cNvGrpSpPr/>
        <p:nvPr/>
      </p:nvGrpSpPr>
      <p:grpSpPr>
        <a:xfrm>
          <a:off x="0" y="0"/>
          <a:ext cx="0" cy="0"/>
          <a:chOff x="0" y="0"/>
          <a:chExt cx="0" cy="0"/>
        </a:xfrm>
      </p:grpSpPr>
      <p:sp>
        <p:nvSpPr>
          <p:cNvPr id="1549" name="Google Shape;1549;p9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0" name="Google Shape;1550;p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grpSp>
        <p:nvGrpSpPr>
          <p:cNvPr id="19" name="Google Shape;19;p2"/>
          <p:cNvGrpSpPr/>
          <p:nvPr/>
        </p:nvGrpSpPr>
        <p:grpSpPr>
          <a:xfrm>
            <a:off x="-16934" y="0"/>
            <a:ext cx="12231160" cy="6856214"/>
            <a:chOff x="-16934" y="0"/>
            <a:chExt cx="12231160" cy="6856214"/>
          </a:xfrm>
        </p:grpSpPr>
        <p:pic>
          <p:nvPicPr>
            <p:cNvPr descr="HD-PanelTitleR1.png" id="20" name="Google Shape;20;p2"/>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21" name="Google Shape;21;p2"/>
            <p:cNvSpPr/>
            <p:nvPr/>
          </p:nvSpPr>
          <p:spPr>
            <a:xfrm>
              <a:off x="2328332" y="1540931"/>
              <a:ext cx="7543802" cy="3835401"/>
            </a:xfrm>
            <a:prstGeom prst="rect">
              <a:avLst/>
            </a:prstGeom>
            <a:noFill/>
            <a:ln cap="flat" cmpd="sng" w="15875">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DRibbonTitle-UniformTrim.png" id="22" name="Google Shape;22;p2"/>
            <p:cNvPicPr preferRelativeResize="0"/>
            <p:nvPr/>
          </p:nvPicPr>
          <p:blipFill rotWithShape="1">
            <a:blip r:embed="rId3">
              <a:alphaModFix/>
            </a:blip>
            <a:srcRect b="0" l="0" r="0" t="0"/>
            <a:stretch/>
          </p:blipFill>
          <p:spPr>
            <a:xfrm>
              <a:off x="-16934" y="3147609"/>
              <a:ext cx="2478024" cy="612648"/>
            </a:xfrm>
            <a:prstGeom prst="rect">
              <a:avLst/>
            </a:prstGeom>
            <a:noFill/>
            <a:ln>
              <a:noFill/>
            </a:ln>
          </p:spPr>
        </p:pic>
        <p:pic>
          <p:nvPicPr>
            <p:cNvPr descr="HDRibbonTitle-UniformTrim.png" id="23" name="Google Shape;23;p2"/>
            <p:cNvPicPr preferRelativeResize="0"/>
            <p:nvPr/>
          </p:nvPicPr>
          <p:blipFill rotWithShape="1">
            <a:blip r:embed="rId3">
              <a:alphaModFix/>
            </a:blip>
            <a:srcRect b="0" l="0" r="0" t="0"/>
            <a:stretch/>
          </p:blipFill>
          <p:spPr>
            <a:xfrm>
              <a:off x="9736202" y="3147609"/>
              <a:ext cx="2478024" cy="612648"/>
            </a:xfrm>
            <a:prstGeom prst="rect">
              <a:avLst/>
            </a:prstGeom>
            <a:noFill/>
            <a:ln>
              <a:noFill/>
            </a:ln>
          </p:spPr>
        </p:pic>
      </p:grpSp>
      <p:sp>
        <p:nvSpPr>
          <p:cNvPr id="24" name="Google Shape;24;p2"/>
          <p:cNvSpPr txBox="1"/>
          <p:nvPr>
            <p:ph type="ctrTitle"/>
          </p:nvPr>
        </p:nvSpPr>
        <p:spPr>
          <a:xfrm>
            <a:off x="2692398" y="1871131"/>
            <a:ext cx="6815669" cy="1515533"/>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rgbClr val="FEFEFE"/>
              </a:buClr>
              <a:buSzPts val="5400"/>
              <a:buFont typeface="Garamond"/>
              <a:buNone/>
              <a:defRPr b="0" i="0" sz="5400" u="none" cap="none" strike="noStrike">
                <a:solidFill>
                  <a:srgbClr val="FEFEFE"/>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25" name="Google Shape;25;p2"/>
          <p:cNvSpPr txBox="1"/>
          <p:nvPr>
            <p:ph idx="1" type="subTitle"/>
          </p:nvPr>
        </p:nvSpPr>
        <p:spPr>
          <a:xfrm>
            <a:off x="2692398" y="3657597"/>
            <a:ext cx="6815669" cy="1320802"/>
          </a:xfrm>
          <a:prstGeom prst="rect">
            <a:avLst/>
          </a:prstGeom>
          <a:noFill/>
          <a:ln>
            <a:noFill/>
          </a:ln>
        </p:spPr>
        <p:txBody>
          <a:bodyPr anchorCtr="0" anchor="t" bIns="45700" lIns="91425" spcFirstLastPara="1" rIns="91425" wrap="square" tIns="45700">
            <a:normAutofit/>
          </a:bodyPr>
          <a:lstStyle>
            <a:lvl1pPr lvl="0" marR="0" rtl="0" algn="ctr">
              <a:spcBef>
                <a:spcPts val="420"/>
              </a:spcBef>
              <a:spcAft>
                <a:spcPts val="0"/>
              </a:spcAft>
              <a:buClr>
                <a:schemeClr val="accent1"/>
              </a:buClr>
              <a:buSzPts val="2415"/>
              <a:buFont typeface="Arial"/>
              <a:buNone/>
              <a:defRPr b="0" i="0" sz="2100" u="none" cap="none" strike="noStrike">
                <a:solidFill>
                  <a:schemeClr val="lt1"/>
                </a:solidFill>
                <a:latin typeface="Garamond"/>
                <a:ea typeface="Garamond"/>
                <a:cs typeface="Garamond"/>
                <a:sym typeface="Garamond"/>
              </a:defRPr>
            </a:lvl1pPr>
            <a:lvl2pPr lvl="1" marR="0" rtl="0" algn="ctr">
              <a:spcBef>
                <a:spcPts val="600"/>
              </a:spcBef>
              <a:spcAft>
                <a:spcPts val="0"/>
              </a:spcAft>
              <a:buClr>
                <a:schemeClr val="accent1"/>
              </a:buClr>
              <a:buSzPts val="2300"/>
              <a:buFont typeface="Arial"/>
              <a:buNone/>
              <a:defRPr b="0" i="0" sz="2000" u="none" cap="none" strike="noStrike">
                <a:solidFill>
                  <a:schemeClr val="lt1"/>
                </a:solidFill>
                <a:latin typeface="Garamond"/>
                <a:ea typeface="Garamond"/>
                <a:cs typeface="Garamond"/>
                <a:sym typeface="Garamond"/>
              </a:defRPr>
            </a:lvl2pPr>
            <a:lvl3pPr lvl="2" marR="0" rtl="0" algn="ctr">
              <a:spcBef>
                <a:spcPts val="600"/>
              </a:spcBef>
              <a:spcAft>
                <a:spcPts val="0"/>
              </a:spcAft>
              <a:buClr>
                <a:schemeClr val="accent1"/>
              </a:buClr>
              <a:buSzPts val="2070"/>
              <a:buFont typeface="Arial"/>
              <a:buNone/>
              <a:defRPr b="0" i="0" sz="1800" u="none" cap="none" strike="noStrike">
                <a:solidFill>
                  <a:schemeClr val="lt1"/>
                </a:solidFill>
                <a:latin typeface="Garamond"/>
                <a:ea typeface="Garamond"/>
                <a:cs typeface="Garamond"/>
                <a:sym typeface="Garamond"/>
              </a:defRPr>
            </a:lvl3pPr>
            <a:lvl4pPr lvl="3" marR="0" rtl="0" algn="ctr">
              <a:spcBef>
                <a:spcPts val="600"/>
              </a:spcBef>
              <a:spcAft>
                <a:spcPts val="0"/>
              </a:spcAft>
              <a:buClr>
                <a:schemeClr val="accent1"/>
              </a:buClr>
              <a:buSzPts val="1840"/>
              <a:buFont typeface="Arial"/>
              <a:buNone/>
              <a:defRPr b="0" i="0" sz="1600" u="none" cap="none" strike="noStrike">
                <a:solidFill>
                  <a:schemeClr val="lt1"/>
                </a:solidFill>
                <a:latin typeface="Garamond"/>
                <a:ea typeface="Garamond"/>
                <a:cs typeface="Garamond"/>
                <a:sym typeface="Garamond"/>
              </a:defRPr>
            </a:lvl4pPr>
            <a:lvl5pPr lvl="4" marR="0" rtl="0" algn="ctr">
              <a:spcBef>
                <a:spcPts val="600"/>
              </a:spcBef>
              <a:spcAft>
                <a:spcPts val="0"/>
              </a:spcAft>
              <a:buClr>
                <a:schemeClr val="accent1"/>
              </a:buClr>
              <a:buSzPts val="1610"/>
              <a:buFont typeface="Arial"/>
              <a:buNone/>
              <a:defRPr b="0" i="0" sz="1400" u="none" cap="none" strike="noStrike">
                <a:solidFill>
                  <a:schemeClr val="lt1"/>
                </a:solidFill>
                <a:latin typeface="Garamond"/>
                <a:ea typeface="Garamond"/>
                <a:cs typeface="Garamond"/>
                <a:sym typeface="Garamond"/>
              </a:defRPr>
            </a:lvl5pPr>
            <a:lvl6pPr lvl="5" marR="0" rtl="0" algn="ctr">
              <a:spcBef>
                <a:spcPts val="600"/>
              </a:spcBef>
              <a:spcAft>
                <a:spcPts val="0"/>
              </a:spcAft>
              <a:buClr>
                <a:schemeClr val="accent1"/>
              </a:buClr>
              <a:buSzPts val="1610"/>
              <a:buFont typeface="Arial"/>
              <a:buNone/>
              <a:defRPr b="0" i="0" sz="1400" u="none" cap="none" strike="noStrike">
                <a:solidFill>
                  <a:schemeClr val="lt1"/>
                </a:solidFill>
                <a:latin typeface="Garamond"/>
                <a:ea typeface="Garamond"/>
                <a:cs typeface="Garamond"/>
                <a:sym typeface="Garamond"/>
              </a:defRPr>
            </a:lvl6pPr>
            <a:lvl7pPr lvl="6" marR="0" rtl="0" algn="ctr">
              <a:spcBef>
                <a:spcPts val="600"/>
              </a:spcBef>
              <a:spcAft>
                <a:spcPts val="0"/>
              </a:spcAft>
              <a:buClr>
                <a:schemeClr val="accent1"/>
              </a:buClr>
              <a:buSzPts val="1610"/>
              <a:buFont typeface="Arial"/>
              <a:buNone/>
              <a:defRPr b="0" i="0" sz="1400" u="none" cap="none" strike="noStrike">
                <a:solidFill>
                  <a:schemeClr val="lt1"/>
                </a:solidFill>
                <a:latin typeface="Garamond"/>
                <a:ea typeface="Garamond"/>
                <a:cs typeface="Garamond"/>
                <a:sym typeface="Garamond"/>
              </a:defRPr>
            </a:lvl7pPr>
            <a:lvl8pPr lvl="7" marR="0" rtl="0" algn="ctr">
              <a:spcBef>
                <a:spcPts val="600"/>
              </a:spcBef>
              <a:spcAft>
                <a:spcPts val="0"/>
              </a:spcAft>
              <a:buClr>
                <a:schemeClr val="accent1"/>
              </a:buClr>
              <a:buSzPts val="1610"/>
              <a:buFont typeface="Arial"/>
              <a:buNone/>
              <a:defRPr b="0" i="0" sz="1400" u="none" cap="none" strike="noStrike">
                <a:solidFill>
                  <a:schemeClr val="lt1"/>
                </a:solidFill>
                <a:latin typeface="Garamond"/>
                <a:ea typeface="Garamond"/>
                <a:cs typeface="Garamond"/>
                <a:sym typeface="Garamond"/>
              </a:defRPr>
            </a:lvl8pPr>
            <a:lvl9pPr lvl="8" marR="0" rtl="0" algn="ctr">
              <a:spcBef>
                <a:spcPts val="600"/>
              </a:spcBef>
              <a:spcAft>
                <a:spcPts val="600"/>
              </a:spcAft>
              <a:buClr>
                <a:schemeClr val="accent1"/>
              </a:buClr>
              <a:buSzPts val="1610"/>
              <a:buFont typeface="Arial"/>
              <a:buNone/>
              <a:defRPr b="0" i="0" sz="1400" u="none" cap="none" strike="noStrike">
                <a:solidFill>
                  <a:schemeClr val="lt1"/>
                </a:solidFill>
                <a:latin typeface="Garamond"/>
                <a:ea typeface="Garamond"/>
                <a:cs typeface="Garamond"/>
                <a:sym typeface="Garamond"/>
              </a:defRPr>
            </a:lvl9pPr>
          </a:lstStyle>
          <a:p/>
        </p:txBody>
      </p:sp>
      <p:sp>
        <p:nvSpPr>
          <p:cNvPr id="26" name="Google Shape;26;p2"/>
          <p:cNvSpPr txBox="1"/>
          <p:nvPr>
            <p:ph idx="10" type="dt"/>
          </p:nvPr>
        </p:nvSpPr>
        <p:spPr>
          <a:xfrm>
            <a:off x="7983232" y="5037663"/>
            <a:ext cx="897467"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
          <p:cNvSpPr txBox="1"/>
          <p:nvPr>
            <p:ph idx="11" type="ftr"/>
          </p:nvPr>
        </p:nvSpPr>
        <p:spPr>
          <a:xfrm>
            <a:off x="2692397" y="5037663"/>
            <a:ext cx="5214635"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9pPr>
          </a:lstStyle>
          <a:p/>
        </p:txBody>
      </p:sp>
      <p:sp>
        <p:nvSpPr>
          <p:cNvPr id="28" name="Google Shape;28;p2"/>
          <p:cNvSpPr txBox="1"/>
          <p:nvPr>
            <p:ph idx="12" type="sldNum"/>
          </p:nvPr>
        </p:nvSpPr>
        <p:spPr>
          <a:xfrm>
            <a:off x="8956900" y="5037663"/>
            <a:ext cx="55116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29" name="Google Shape;29;p2"/>
          <p:cNvCxnSpPr/>
          <p:nvPr/>
        </p:nvCxnSpPr>
        <p:spPr>
          <a:xfrm>
            <a:off x="2692399" y="3522131"/>
            <a:ext cx="681566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9" name="Shape 39"/>
        <p:cNvGrpSpPr/>
        <p:nvPr/>
      </p:nvGrpSpPr>
      <p:grpSpPr>
        <a:xfrm>
          <a:off x="0" y="0"/>
          <a:ext cx="0" cy="0"/>
          <a:chOff x="0" y="0"/>
          <a:chExt cx="0" cy="0"/>
        </a:xfrm>
      </p:grpSpPr>
      <p:sp>
        <p:nvSpPr>
          <p:cNvPr id="40" name="Google Shape;40;p4"/>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4"/>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42" name="Google Shape;42;p4"/>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43" name="Shape 43"/>
        <p:cNvGrpSpPr/>
        <p:nvPr/>
      </p:nvGrpSpPr>
      <p:grpSpPr>
        <a:xfrm>
          <a:off x="0" y="0"/>
          <a:ext cx="0" cy="0"/>
          <a:chOff x="0" y="0"/>
          <a:chExt cx="0" cy="0"/>
        </a:xfrm>
      </p:grpSpPr>
      <p:grpSp>
        <p:nvGrpSpPr>
          <p:cNvPr id="44" name="Google Shape;44;p5"/>
          <p:cNvGrpSpPr/>
          <p:nvPr/>
        </p:nvGrpSpPr>
        <p:grpSpPr>
          <a:xfrm>
            <a:off x="-16934" y="0"/>
            <a:ext cx="12231160" cy="6856214"/>
            <a:chOff x="-16934" y="0"/>
            <a:chExt cx="12231160" cy="6856214"/>
          </a:xfrm>
        </p:grpSpPr>
        <p:pic>
          <p:nvPicPr>
            <p:cNvPr descr="HD-PanelTitleR1.png" id="45" name="Google Shape;45;p5"/>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46" name="Google Shape;46;p5"/>
            <p:cNvSpPr/>
            <p:nvPr/>
          </p:nvSpPr>
          <p:spPr>
            <a:xfrm>
              <a:off x="2328332" y="1540931"/>
              <a:ext cx="7543802" cy="3835401"/>
            </a:xfrm>
            <a:prstGeom prst="rect">
              <a:avLst/>
            </a:prstGeom>
            <a:noFill/>
            <a:ln cap="flat" cmpd="sng" w="15875">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DRibbonTitle-UniformTrim.png" id="47" name="Google Shape;47;p5"/>
            <p:cNvPicPr preferRelativeResize="0"/>
            <p:nvPr/>
          </p:nvPicPr>
          <p:blipFill rotWithShape="1">
            <a:blip r:embed="rId3">
              <a:alphaModFix/>
            </a:blip>
            <a:srcRect b="0" l="0" r="0" t="0"/>
            <a:stretch/>
          </p:blipFill>
          <p:spPr>
            <a:xfrm>
              <a:off x="-16934" y="3147609"/>
              <a:ext cx="2478024" cy="612648"/>
            </a:xfrm>
            <a:prstGeom prst="rect">
              <a:avLst/>
            </a:prstGeom>
            <a:noFill/>
            <a:ln>
              <a:noFill/>
            </a:ln>
          </p:spPr>
        </p:pic>
        <p:pic>
          <p:nvPicPr>
            <p:cNvPr descr="HDRibbonTitle-UniformTrim.png" id="48" name="Google Shape;48;p5"/>
            <p:cNvPicPr preferRelativeResize="0"/>
            <p:nvPr/>
          </p:nvPicPr>
          <p:blipFill rotWithShape="1">
            <a:blip r:embed="rId3">
              <a:alphaModFix/>
            </a:blip>
            <a:srcRect b="0" l="0" r="0" t="0"/>
            <a:stretch/>
          </p:blipFill>
          <p:spPr>
            <a:xfrm>
              <a:off x="9736202" y="3147609"/>
              <a:ext cx="2478024" cy="612648"/>
            </a:xfrm>
            <a:prstGeom prst="rect">
              <a:avLst/>
            </a:prstGeom>
            <a:noFill/>
            <a:ln>
              <a:noFill/>
            </a:ln>
          </p:spPr>
        </p:pic>
      </p:grpSp>
      <p:sp>
        <p:nvSpPr>
          <p:cNvPr id="49" name="Google Shape;49;p5"/>
          <p:cNvSpPr txBox="1"/>
          <p:nvPr>
            <p:ph type="ctrTitle"/>
          </p:nvPr>
        </p:nvSpPr>
        <p:spPr>
          <a:xfrm>
            <a:off x="2692398" y="1871131"/>
            <a:ext cx="6815669" cy="1515533"/>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rgbClr val="262626"/>
              </a:buClr>
              <a:buSzPts val="5400"/>
              <a:buFont typeface="Garamond"/>
              <a:buNone/>
              <a:defRPr b="0" i="0" sz="5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50" name="Google Shape;50;p5"/>
          <p:cNvSpPr txBox="1"/>
          <p:nvPr>
            <p:ph idx="1" type="subTitle"/>
          </p:nvPr>
        </p:nvSpPr>
        <p:spPr>
          <a:xfrm>
            <a:off x="2692398" y="3657597"/>
            <a:ext cx="6815669" cy="1320802"/>
          </a:xfrm>
          <a:prstGeom prst="rect">
            <a:avLst/>
          </a:prstGeom>
          <a:noFill/>
          <a:ln>
            <a:noFill/>
          </a:ln>
        </p:spPr>
        <p:txBody>
          <a:bodyPr anchorCtr="0" anchor="t" bIns="45700" lIns="91425" spcFirstLastPara="1" rIns="91425" wrap="square" tIns="45700">
            <a:normAutofit/>
          </a:bodyPr>
          <a:lstStyle>
            <a:lvl1pPr lvl="0" marR="0" rtl="0" algn="ctr">
              <a:spcBef>
                <a:spcPts val="420"/>
              </a:spcBef>
              <a:spcAft>
                <a:spcPts val="0"/>
              </a:spcAft>
              <a:buClr>
                <a:schemeClr val="accent1"/>
              </a:buClr>
              <a:buSzPts val="2415"/>
              <a:buFont typeface="Arial"/>
              <a:buNone/>
              <a:defRPr b="0" i="0" sz="2100" u="none" cap="none" strike="noStrike">
                <a:solidFill>
                  <a:schemeClr val="dk1"/>
                </a:solidFill>
                <a:latin typeface="Garamond"/>
                <a:ea typeface="Garamond"/>
                <a:cs typeface="Garamond"/>
                <a:sym typeface="Garamond"/>
              </a:defRPr>
            </a:lvl1pPr>
            <a:lvl2pPr lvl="1" marR="0" rtl="0" algn="ctr">
              <a:spcBef>
                <a:spcPts val="600"/>
              </a:spcBef>
              <a:spcAft>
                <a:spcPts val="0"/>
              </a:spcAft>
              <a:buClr>
                <a:schemeClr val="accent1"/>
              </a:buClr>
              <a:buSzPts val="2300"/>
              <a:buFont typeface="Arial"/>
              <a:buNone/>
              <a:defRPr b="0" i="0" sz="2000" u="none" cap="none" strike="noStrike">
                <a:solidFill>
                  <a:srgbClr val="888888"/>
                </a:solidFill>
                <a:latin typeface="Garamond"/>
                <a:ea typeface="Garamond"/>
                <a:cs typeface="Garamond"/>
                <a:sym typeface="Garamond"/>
              </a:defRPr>
            </a:lvl2pPr>
            <a:lvl3pPr lvl="2" marR="0" rtl="0" algn="ctr">
              <a:spcBef>
                <a:spcPts val="600"/>
              </a:spcBef>
              <a:spcAft>
                <a:spcPts val="0"/>
              </a:spcAft>
              <a:buClr>
                <a:schemeClr val="accent1"/>
              </a:buClr>
              <a:buSzPts val="2070"/>
              <a:buFont typeface="Arial"/>
              <a:buNone/>
              <a:defRPr b="0" i="0" sz="1800" u="none" cap="none" strike="noStrike">
                <a:solidFill>
                  <a:srgbClr val="888888"/>
                </a:solidFill>
                <a:latin typeface="Garamond"/>
                <a:ea typeface="Garamond"/>
                <a:cs typeface="Garamond"/>
                <a:sym typeface="Garamond"/>
              </a:defRPr>
            </a:lvl3pPr>
            <a:lvl4pPr lvl="3" marR="0" rtl="0" algn="ctr">
              <a:spcBef>
                <a:spcPts val="600"/>
              </a:spcBef>
              <a:spcAft>
                <a:spcPts val="0"/>
              </a:spcAft>
              <a:buClr>
                <a:schemeClr val="accent1"/>
              </a:buClr>
              <a:buSzPts val="1840"/>
              <a:buFont typeface="Arial"/>
              <a:buNone/>
              <a:defRPr b="0" i="0" sz="1600" u="none" cap="none" strike="noStrike">
                <a:solidFill>
                  <a:srgbClr val="888888"/>
                </a:solidFill>
                <a:latin typeface="Garamond"/>
                <a:ea typeface="Garamond"/>
                <a:cs typeface="Garamond"/>
                <a:sym typeface="Garamond"/>
              </a:defRPr>
            </a:lvl4pPr>
            <a:lvl5pPr lvl="4" marR="0" rtl="0" algn="ctr">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5pPr>
            <a:lvl6pPr lvl="5" marR="0" rtl="0" algn="ctr">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6pPr>
            <a:lvl7pPr lvl="6" marR="0" rtl="0" algn="ctr">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7pPr>
            <a:lvl8pPr lvl="7" marR="0" rtl="0" algn="ctr">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8pPr>
            <a:lvl9pPr lvl="8" marR="0" rtl="0" algn="ctr">
              <a:spcBef>
                <a:spcPts val="600"/>
              </a:spcBef>
              <a:spcAft>
                <a:spcPts val="60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9pPr>
          </a:lstStyle>
          <a:p/>
        </p:txBody>
      </p:sp>
      <p:sp>
        <p:nvSpPr>
          <p:cNvPr id="51" name="Google Shape;51;p5"/>
          <p:cNvSpPr txBox="1"/>
          <p:nvPr>
            <p:ph idx="10" type="dt"/>
          </p:nvPr>
        </p:nvSpPr>
        <p:spPr>
          <a:xfrm>
            <a:off x="7983232" y="5037663"/>
            <a:ext cx="897467"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5"/>
          <p:cNvSpPr txBox="1"/>
          <p:nvPr>
            <p:ph idx="11" type="ftr"/>
          </p:nvPr>
        </p:nvSpPr>
        <p:spPr>
          <a:xfrm>
            <a:off x="2692397" y="5037663"/>
            <a:ext cx="5214635"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53" name="Google Shape;53;p5"/>
          <p:cNvSpPr txBox="1"/>
          <p:nvPr>
            <p:ph idx="12" type="sldNum"/>
          </p:nvPr>
        </p:nvSpPr>
        <p:spPr>
          <a:xfrm>
            <a:off x="8956900" y="5037663"/>
            <a:ext cx="55116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54" name="Google Shape;54;p5"/>
          <p:cNvCxnSpPr/>
          <p:nvPr/>
        </p:nvCxnSpPr>
        <p:spPr>
          <a:xfrm>
            <a:off x="2692399" y="3522131"/>
            <a:ext cx="681566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 name="Shape 55"/>
        <p:cNvGrpSpPr/>
        <p:nvPr/>
      </p:nvGrpSpPr>
      <p:grpSpPr>
        <a:xfrm>
          <a:off x="0" y="0"/>
          <a:ext cx="0" cy="0"/>
          <a:chOff x="0" y="0"/>
          <a:chExt cx="0" cy="0"/>
        </a:xfrm>
      </p:grpSpPr>
      <p:cxnSp>
        <p:nvCxnSpPr>
          <p:cNvPr id="56" name="Google Shape;56;p6"/>
          <p:cNvCxnSpPr/>
          <p:nvPr/>
        </p:nvCxnSpPr>
        <p:spPr>
          <a:xfrm>
            <a:off x="1396169" y="2421466"/>
            <a:ext cx="9407298" cy="0"/>
          </a:xfrm>
          <a:prstGeom prst="straightConnector1">
            <a:avLst/>
          </a:prstGeom>
          <a:noFill/>
          <a:ln cap="flat" cmpd="sng" w="15875">
            <a:solidFill>
              <a:schemeClr val="accent1"/>
            </a:solidFill>
            <a:prstDash val="solid"/>
            <a:round/>
            <a:headEnd len="sm" w="sm" type="none"/>
            <a:tailEnd len="sm" w="sm" type="none"/>
          </a:ln>
        </p:spPr>
      </p:cxnSp>
      <p:sp>
        <p:nvSpPr>
          <p:cNvPr id="57" name="Google Shape;57;p6"/>
          <p:cNvSpPr txBox="1"/>
          <p:nvPr>
            <p:ph type="title"/>
          </p:nvPr>
        </p:nvSpPr>
        <p:spPr>
          <a:xfrm>
            <a:off x="1295402" y="982132"/>
            <a:ext cx="9601196" cy="1303867"/>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262626"/>
              </a:buClr>
              <a:buSzPts val="4400"/>
              <a:buFont typeface="Garamond"/>
              <a:buNone/>
              <a:defRPr b="0" i="0" sz="4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58" name="Google Shape;58;p6"/>
          <p:cNvSpPr txBox="1"/>
          <p:nvPr>
            <p:ph idx="1" type="body"/>
          </p:nvPr>
        </p:nvSpPr>
        <p:spPr>
          <a:xfrm>
            <a:off x="1295401" y="2556932"/>
            <a:ext cx="9601196" cy="3318936"/>
          </a:xfrm>
          <a:prstGeom prst="rect">
            <a:avLst/>
          </a:prstGeom>
          <a:noFill/>
          <a:ln>
            <a:noFill/>
          </a:ln>
        </p:spPr>
        <p:txBody>
          <a:bodyPr anchorCtr="0" anchor="t" bIns="45700" lIns="91425" spcFirstLastPara="1" rIns="91425" wrap="square" tIns="45700">
            <a:noAutofit/>
          </a:bodyPr>
          <a:lstStyle>
            <a:lvl1pPr indent="-403860" lvl="0" marL="457200" marR="0" rtl="0" algn="l">
              <a:spcBef>
                <a:spcPts val="480"/>
              </a:spcBef>
              <a:spcAft>
                <a:spcPts val="0"/>
              </a:spcAft>
              <a:buClr>
                <a:schemeClr val="accent1"/>
              </a:buClr>
              <a:buSzPts val="2760"/>
              <a:buFont typeface="Arial"/>
              <a:buChar char="•"/>
              <a:defRPr b="0" i="0" sz="2400" u="none" cap="none" strike="noStrike">
                <a:solidFill>
                  <a:srgbClr val="262626"/>
                </a:solidFill>
                <a:latin typeface="Garamond"/>
                <a:ea typeface="Garamond"/>
                <a:cs typeface="Garamond"/>
                <a:sym typeface="Garamond"/>
              </a:defRPr>
            </a:lvl1pPr>
            <a:lvl2pPr indent="-374650" lvl="1" marL="914400" marR="0" rtl="0" algn="l">
              <a:spcBef>
                <a:spcPts val="600"/>
              </a:spcBef>
              <a:spcAft>
                <a:spcPts val="0"/>
              </a:spcAft>
              <a:buClr>
                <a:schemeClr val="accent1"/>
              </a:buClr>
              <a:buSzPts val="2300"/>
              <a:buFont typeface="Arial"/>
              <a:buChar char="•"/>
              <a:defRPr b="0" i="0" sz="2000" u="none" cap="none" strike="noStrike">
                <a:solidFill>
                  <a:srgbClr val="262626"/>
                </a:solidFill>
                <a:latin typeface="Garamond"/>
                <a:ea typeface="Garamond"/>
                <a:cs typeface="Garamond"/>
                <a:sym typeface="Garamond"/>
              </a:defRPr>
            </a:lvl2pPr>
            <a:lvl3pPr indent="-360044" lvl="2" marL="1371600" marR="0" rtl="0" algn="l">
              <a:spcBef>
                <a:spcPts val="600"/>
              </a:spcBef>
              <a:spcAft>
                <a:spcPts val="0"/>
              </a:spcAft>
              <a:buClr>
                <a:schemeClr val="accent1"/>
              </a:buClr>
              <a:buSzPts val="2070"/>
              <a:buFont typeface="Arial"/>
              <a:buChar char="•"/>
              <a:defRPr b="0" i="0" sz="1800" u="none" cap="none" strike="noStrike">
                <a:solidFill>
                  <a:srgbClr val="262626"/>
                </a:solidFill>
                <a:latin typeface="Garamond"/>
                <a:ea typeface="Garamond"/>
                <a:cs typeface="Garamond"/>
                <a:sym typeface="Garamond"/>
              </a:defRPr>
            </a:lvl3pPr>
            <a:lvl4pPr indent="-345439" lvl="3" marL="1828800" marR="0" rtl="0" algn="l">
              <a:spcBef>
                <a:spcPts val="600"/>
              </a:spcBef>
              <a:spcAft>
                <a:spcPts val="0"/>
              </a:spcAft>
              <a:buClr>
                <a:schemeClr val="accent1"/>
              </a:buClr>
              <a:buSzPts val="1840"/>
              <a:buFont typeface="Arial"/>
              <a:buChar char="•"/>
              <a:defRPr b="0" i="0" sz="1600" u="none" cap="none" strike="noStrike">
                <a:solidFill>
                  <a:srgbClr val="262626"/>
                </a:solidFill>
                <a:latin typeface="Garamond"/>
                <a:ea typeface="Garamond"/>
                <a:cs typeface="Garamond"/>
                <a:sym typeface="Garamond"/>
              </a:defRPr>
            </a:lvl4pPr>
            <a:lvl5pPr indent="-330835" lvl="4" marL="22860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5pPr>
            <a:lvl6pPr indent="-330835" lvl="5" marL="27432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6pPr>
            <a:lvl7pPr indent="-330835" lvl="6" marL="32004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7pPr>
            <a:lvl8pPr indent="-330834" lvl="7" marL="36576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8pPr>
            <a:lvl9pPr indent="-330834" lvl="8" marL="4114800" marR="0" rtl="0" algn="l">
              <a:spcBef>
                <a:spcPts val="600"/>
              </a:spcBef>
              <a:spcAft>
                <a:spcPts val="60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9pPr>
          </a:lstStyle>
          <a:p/>
        </p:txBody>
      </p:sp>
      <p:sp>
        <p:nvSpPr>
          <p:cNvPr id="59" name="Google Shape;59;p6"/>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6"/>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61" name="Google Shape;61;p6"/>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 name="Shape 62"/>
        <p:cNvGrpSpPr/>
        <p:nvPr/>
      </p:nvGrpSpPr>
      <p:grpSpPr>
        <a:xfrm>
          <a:off x="0" y="0"/>
          <a:ext cx="0" cy="0"/>
          <a:chOff x="0" y="0"/>
          <a:chExt cx="0" cy="0"/>
        </a:xfrm>
      </p:grpSpPr>
      <p:sp>
        <p:nvSpPr>
          <p:cNvPr id="63" name="Google Shape;63;p7"/>
          <p:cNvSpPr txBox="1"/>
          <p:nvPr>
            <p:ph type="title"/>
          </p:nvPr>
        </p:nvSpPr>
        <p:spPr>
          <a:xfrm>
            <a:off x="2015069" y="1752606"/>
            <a:ext cx="8158688" cy="1822514"/>
          </a:xfrm>
          <a:prstGeom prst="rect">
            <a:avLst/>
          </a:prstGeom>
          <a:noFill/>
          <a:ln>
            <a:noFill/>
          </a:ln>
        </p:spPr>
        <p:txBody>
          <a:bodyPr anchorCtr="0" anchor="b" bIns="45700" lIns="91425" spcFirstLastPara="1" rIns="91425" wrap="square" tIns="45700">
            <a:normAutofit/>
          </a:bodyPr>
          <a:lstStyle>
            <a:lvl1pPr lvl="0" marR="0" rtl="0" algn="ctr">
              <a:spcBef>
                <a:spcPts val="0"/>
              </a:spcBef>
              <a:spcAft>
                <a:spcPts val="0"/>
              </a:spcAft>
              <a:buClr>
                <a:srgbClr val="262626"/>
              </a:buClr>
              <a:buSzPts val="4400"/>
              <a:buFont typeface="Garamond"/>
              <a:buNone/>
              <a:defRPr b="0" i="0" sz="4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64" name="Google Shape;64;p7"/>
          <p:cNvSpPr txBox="1"/>
          <p:nvPr>
            <p:ph idx="1" type="body"/>
          </p:nvPr>
        </p:nvSpPr>
        <p:spPr>
          <a:xfrm>
            <a:off x="2015067" y="3846051"/>
            <a:ext cx="8158690" cy="954547"/>
          </a:xfrm>
          <a:prstGeom prst="rect">
            <a:avLst/>
          </a:prstGeom>
          <a:noFill/>
          <a:ln>
            <a:noFill/>
          </a:ln>
        </p:spPr>
        <p:txBody>
          <a:bodyPr anchorCtr="0" anchor="t" bIns="45700" lIns="91425" spcFirstLastPara="1" rIns="91425" wrap="square" tIns="45700">
            <a:normAutofit/>
          </a:bodyPr>
          <a:lstStyle>
            <a:lvl1pPr indent="-228600" lvl="0" marL="457200" marR="0" rtl="0" algn="ctr">
              <a:spcBef>
                <a:spcPts val="480"/>
              </a:spcBef>
              <a:spcAft>
                <a:spcPts val="0"/>
              </a:spcAft>
              <a:buClr>
                <a:schemeClr val="accent1"/>
              </a:buClr>
              <a:buSzPts val="2760"/>
              <a:buFont typeface="Arial"/>
              <a:buNone/>
              <a:defRPr b="0" i="0" sz="2400" u="none" cap="none" strike="noStrike">
                <a:solidFill>
                  <a:schemeClr val="dk1"/>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2070"/>
              <a:buFont typeface="Arial"/>
              <a:buNone/>
              <a:defRPr b="0" i="0" sz="1800" u="none" cap="none" strike="noStrike">
                <a:solidFill>
                  <a:srgbClr val="888888"/>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1840"/>
              <a:buFont typeface="Arial"/>
              <a:buNone/>
              <a:defRPr b="0" i="0" sz="1600" u="none" cap="none" strike="noStrike">
                <a:solidFill>
                  <a:srgbClr val="888888"/>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9pPr>
          </a:lstStyle>
          <a:p/>
        </p:txBody>
      </p:sp>
      <p:sp>
        <p:nvSpPr>
          <p:cNvPr id="65" name="Google Shape;65;p7"/>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7"/>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67" name="Google Shape;67;p7"/>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68" name="Google Shape;68;p7"/>
          <p:cNvCxnSpPr/>
          <p:nvPr/>
        </p:nvCxnSpPr>
        <p:spPr>
          <a:xfrm>
            <a:off x="2012723" y="3710585"/>
            <a:ext cx="8163380"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9" name="Shape 69"/>
        <p:cNvGrpSpPr/>
        <p:nvPr/>
      </p:nvGrpSpPr>
      <p:grpSpPr>
        <a:xfrm>
          <a:off x="0" y="0"/>
          <a:ext cx="0" cy="0"/>
          <a:chOff x="0" y="0"/>
          <a:chExt cx="0" cy="0"/>
        </a:xfrm>
      </p:grpSpPr>
      <p:cxnSp>
        <p:nvCxnSpPr>
          <p:cNvPr id="70" name="Google Shape;70;p8"/>
          <p:cNvCxnSpPr/>
          <p:nvPr/>
        </p:nvCxnSpPr>
        <p:spPr>
          <a:xfrm>
            <a:off x="1396169" y="2421466"/>
            <a:ext cx="9407298" cy="0"/>
          </a:xfrm>
          <a:prstGeom prst="straightConnector1">
            <a:avLst/>
          </a:prstGeom>
          <a:noFill/>
          <a:ln cap="flat" cmpd="sng" w="15875">
            <a:solidFill>
              <a:schemeClr val="accent1"/>
            </a:solidFill>
            <a:prstDash val="solid"/>
            <a:round/>
            <a:headEnd len="sm" w="sm" type="none"/>
            <a:tailEnd len="sm" w="sm" type="none"/>
          </a:ln>
        </p:spPr>
      </p:cxnSp>
      <p:sp>
        <p:nvSpPr>
          <p:cNvPr id="71" name="Google Shape;71;p8"/>
          <p:cNvSpPr txBox="1"/>
          <p:nvPr>
            <p:ph type="title"/>
          </p:nvPr>
        </p:nvSpPr>
        <p:spPr>
          <a:xfrm>
            <a:off x="1295402" y="982132"/>
            <a:ext cx="9601196" cy="1303867"/>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262626"/>
              </a:buClr>
              <a:buSzPts val="4400"/>
              <a:buFont typeface="Garamond"/>
              <a:buNone/>
              <a:defRPr b="0" i="0" sz="4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72" name="Google Shape;72;p8"/>
          <p:cNvSpPr txBox="1"/>
          <p:nvPr>
            <p:ph idx="1" type="body"/>
          </p:nvPr>
        </p:nvSpPr>
        <p:spPr>
          <a:xfrm>
            <a:off x="1298448" y="2560320"/>
            <a:ext cx="4718304" cy="3310128"/>
          </a:xfrm>
          <a:prstGeom prst="rect">
            <a:avLst/>
          </a:prstGeom>
          <a:noFill/>
          <a:ln>
            <a:noFill/>
          </a:ln>
        </p:spPr>
        <p:txBody>
          <a:bodyPr anchorCtr="0" anchor="t" bIns="45700" lIns="91425" spcFirstLastPara="1" rIns="91425" wrap="square" tIns="45700">
            <a:normAutofit/>
          </a:bodyPr>
          <a:lstStyle>
            <a:lvl1pPr indent="-403860" lvl="0" marL="457200" marR="0" rtl="0" algn="l">
              <a:spcBef>
                <a:spcPts val="480"/>
              </a:spcBef>
              <a:spcAft>
                <a:spcPts val="0"/>
              </a:spcAft>
              <a:buClr>
                <a:schemeClr val="accent1"/>
              </a:buClr>
              <a:buSzPts val="2760"/>
              <a:buFont typeface="Arial"/>
              <a:buChar char="•"/>
              <a:defRPr b="0" i="0" sz="2400" u="none" cap="none" strike="noStrike">
                <a:solidFill>
                  <a:srgbClr val="262626"/>
                </a:solidFill>
                <a:latin typeface="Garamond"/>
                <a:ea typeface="Garamond"/>
                <a:cs typeface="Garamond"/>
                <a:sym typeface="Garamond"/>
              </a:defRPr>
            </a:lvl1pPr>
            <a:lvl2pPr indent="-374650" lvl="1" marL="914400" marR="0" rtl="0" algn="l">
              <a:spcBef>
                <a:spcPts val="600"/>
              </a:spcBef>
              <a:spcAft>
                <a:spcPts val="0"/>
              </a:spcAft>
              <a:buClr>
                <a:schemeClr val="accent1"/>
              </a:buClr>
              <a:buSzPts val="2300"/>
              <a:buFont typeface="Arial"/>
              <a:buChar char="•"/>
              <a:defRPr b="0" i="0" sz="2000" u="none" cap="none" strike="noStrike">
                <a:solidFill>
                  <a:srgbClr val="262626"/>
                </a:solidFill>
                <a:latin typeface="Garamond"/>
                <a:ea typeface="Garamond"/>
                <a:cs typeface="Garamond"/>
                <a:sym typeface="Garamond"/>
              </a:defRPr>
            </a:lvl2pPr>
            <a:lvl3pPr indent="-360044" lvl="2" marL="1371600" marR="0" rtl="0" algn="l">
              <a:spcBef>
                <a:spcPts val="600"/>
              </a:spcBef>
              <a:spcAft>
                <a:spcPts val="0"/>
              </a:spcAft>
              <a:buClr>
                <a:schemeClr val="accent1"/>
              </a:buClr>
              <a:buSzPts val="2070"/>
              <a:buFont typeface="Arial"/>
              <a:buChar char="•"/>
              <a:defRPr b="0" i="0" sz="1800" u="none" cap="none" strike="noStrike">
                <a:solidFill>
                  <a:srgbClr val="262626"/>
                </a:solidFill>
                <a:latin typeface="Garamond"/>
                <a:ea typeface="Garamond"/>
                <a:cs typeface="Garamond"/>
                <a:sym typeface="Garamond"/>
              </a:defRPr>
            </a:lvl3pPr>
            <a:lvl4pPr indent="-345439" lvl="3" marL="1828800" marR="0" rtl="0" algn="l">
              <a:spcBef>
                <a:spcPts val="600"/>
              </a:spcBef>
              <a:spcAft>
                <a:spcPts val="0"/>
              </a:spcAft>
              <a:buClr>
                <a:schemeClr val="accent1"/>
              </a:buClr>
              <a:buSzPts val="1840"/>
              <a:buFont typeface="Arial"/>
              <a:buChar char="•"/>
              <a:defRPr b="0" i="0" sz="1600" u="none" cap="none" strike="noStrike">
                <a:solidFill>
                  <a:srgbClr val="262626"/>
                </a:solidFill>
                <a:latin typeface="Garamond"/>
                <a:ea typeface="Garamond"/>
                <a:cs typeface="Garamond"/>
                <a:sym typeface="Garamond"/>
              </a:defRPr>
            </a:lvl4pPr>
            <a:lvl5pPr indent="-330835" lvl="4" marL="22860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5pPr>
            <a:lvl6pPr indent="-330835" lvl="5" marL="27432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6pPr>
            <a:lvl7pPr indent="-330835" lvl="6" marL="32004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7pPr>
            <a:lvl8pPr indent="-330834" lvl="7" marL="36576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8pPr>
            <a:lvl9pPr indent="-330834" lvl="8" marL="4114800" marR="0" rtl="0" algn="l">
              <a:spcBef>
                <a:spcPts val="600"/>
              </a:spcBef>
              <a:spcAft>
                <a:spcPts val="60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9pPr>
          </a:lstStyle>
          <a:p/>
        </p:txBody>
      </p:sp>
      <p:sp>
        <p:nvSpPr>
          <p:cNvPr id="73" name="Google Shape;73;p8"/>
          <p:cNvSpPr txBox="1"/>
          <p:nvPr>
            <p:ph idx="2" type="body"/>
          </p:nvPr>
        </p:nvSpPr>
        <p:spPr>
          <a:xfrm>
            <a:off x="6181344" y="2560320"/>
            <a:ext cx="4718304" cy="3310128"/>
          </a:xfrm>
          <a:prstGeom prst="rect">
            <a:avLst/>
          </a:prstGeom>
          <a:noFill/>
          <a:ln>
            <a:noFill/>
          </a:ln>
        </p:spPr>
        <p:txBody>
          <a:bodyPr anchorCtr="0" anchor="t" bIns="45700" lIns="91425" spcFirstLastPara="1" rIns="91425" wrap="square" tIns="45700">
            <a:normAutofit/>
          </a:bodyPr>
          <a:lstStyle>
            <a:lvl1pPr indent="-403860" lvl="0" marL="457200" marR="0" rtl="0" algn="l">
              <a:spcBef>
                <a:spcPts val="480"/>
              </a:spcBef>
              <a:spcAft>
                <a:spcPts val="0"/>
              </a:spcAft>
              <a:buClr>
                <a:schemeClr val="accent1"/>
              </a:buClr>
              <a:buSzPts val="2760"/>
              <a:buFont typeface="Arial"/>
              <a:buChar char="•"/>
              <a:defRPr b="0" i="0" sz="2400" u="none" cap="none" strike="noStrike">
                <a:solidFill>
                  <a:srgbClr val="262626"/>
                </a:solidFill>
                <a:latin typeface="Garamond"/>
                <a:ea typeface="Garamond"/>
                <a:cs typeface="Garamond"/>
                <a:sym typeface="Garamond"/>
              </a:defRPr>
            </a:lvl1pPr>
            <a:lvl2pPr indent="-374650" lvl="1" marL="914400" marR="0" rtl="0" algn="l">
              <a:spcBef>
                <a:spcPts val="600"/>
              </a:spcBef>
              <a:spcAft>
                <a:spcPts val="0"/>
              </a:spcAft>
              <a:buClr>
                <a:schemeClr val="accent1"/>
              </a:buClr>
              <a:buSzPts val="2300"/>
              <a:buFont typeface="Arial"/>
              <a:buChar char="•"/>
              <a:defRPr b="0" i="0" sz="2000" u="none" cap="none" strike="noStrike">
                <a:solidFill>
                  <a:srgbClr val="262626"/>
                </a:solidFill>
                <a:latin typeface="Garamond"/>
                <a:ea typeface="Garamond"/>
                <a:cs typeface="Garamond"/>
                <a:sym typeface="Garamond"/>
              </a:defRPr>
            </a:lvl2pPr>
            <a:lvl3pPr indent="-360044" lvl="2" marL="1371600" marR="0" rtl="0" algn="l">
              <a:spcBef>
                <a:spcPts val="600"/>
              </a:spcBef>
              <a:spcAft>
                <a:spcPts val="0"/>
              </a:spcAft>
              <a:buClr>
                <a:schemeClr val="accent1"/>
              </a:buClr>
              <a:buSzPts val="2070"/>
              <a:buFont typeface="Arial"/>
              <a:buChar char="•"/>
              <a:defRPr b="0" i="0" sz="1800" u="none" cap="none" strike="noStrike">
                <a:solidFill>
                  <a:srgbClr val="262626"/>
                </a:solidFill>
                <a:latin typeface="Garamond"/>
                <a:ea typeface="Garamond"/>
                <a:cs typeface="Garamond"/>
                <a:sym typeface="Garamond"/>
              </a:defRPr>
            </a:lvl3pPr>
            <a:lvl4pPr indent="-345439" lvl="3" marL="1828800" marR="0" rtl="0" algn="l">
              <a:spcBef>
                <a:spcPts val="600"/>
              </a:spcBef>
              <a:spcAft>
                <a:spcPts val="0"/>
              </a:spcAft>
              <a:buClr>
                <a:schemeClr val="accent1"/>
              </a:buClr>
              <a:buSzPts val="1840"/>
              <a:buFont typeface="Arial"/>
              <a:buChar char="•"/>
              <a:defRPr b="0" i="0" sz="1600" u="none" cap="none" strike="noStrike">
                <a:solidFill>
                  <a:srgbClr val="262626"/>
                </a:solidFill>
                <a:latin typeface="Garamond"/>
                <a:ea typeface="Garamond"/>
                <a:cs typeface="Garamond"/>
                <a:sym typeface="Garamond"/>
              </a:defRPr>
            </a:lvl4pPr>
            <a:lvl5pPr indent="-330835" lvl="4" marL="22860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5pPr>
            <a:lvl6pPr indent="-330835" lvl="5" marL="27432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6pPr>
            <a:lvl7pPr indent="-330835" lvl="6" marL="32004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7pPr>
            <a:lvl8pPr indent="-330834" lvl="7" marL="36576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8pPr>
            <a:lvl9pPr indent="-330834" lvl="8" marL="4114800" marR="0" rtl="0" algn="l">
              <a:spcBef>
                <a:spcPts val="600"/>
              </a:spcBef>
              <a:spcAft>
                <a:spcPts val="60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9pPr>
          </a:lstStyle>
          <a:p/>
        </p:txBody>
      </p:sp>
      <p:sp>
        <p:nvSpPr>
          <p:cNvPr id="74" name="Google Shape;74;p8"/>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8"/>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76" name="Google Shape;76;p8"/>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7" name="Shape 77"/>
        <p:cNvGrpSpPr/>
        <p:nvPr/>
      </p:nvGrpSpPr>
      <p:grpSpPr>
        <a:xfrm>
          <a:off x="0" y="0"/>
          <a:ext cx="0" cy="0"/>
          <a:chOff x="0" y="0"/>
          <a:chExt cx="0" cy="0"/>
        </a:xfrm>
      </p:grpSpPr>
      <p:sp>
        <p:nvSpPr>
          <p:cNvPr id="78" name="Google Shape;78;p9"/>
          <p:cNvSpPr txBox="1"/>
          <p:nvPr>
            <p:ph type="title"/>
          </p:nvPr>
        </p:nvSpPr>
        <p:spPr>
          <a:xfrm>
            <a:off x="1295402" y="982132"/>
            <a:ext cx="9601196" cy="1303867"/>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262626"/>
              </a:buClr>
              <a:buSzPts val="4400"/>
              <a:buFont typeface="Garamond"/>
              <a:buNone/>
              <a:defRPr b="0" i="0" sz="4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79" name="Google Shape;79;p9"/>
          <p:cNvSpPr txBox="1"/>
          <p:nvPr>
            <p:ph idx="1" type="body"/>
          </p:nvPr>
        </p:nvSpPr>
        <p:spPr>
          <a:xfrm>
            <a:off x="1295400" y="2658533"/>
            <a:ext cx="4718304" cy="576262"/>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672"/>
              </a:spcBef>
              <a:spcAft>
                <a:spcPts val="0"/>
              </a:spcAft>
              <a:buClr>
                <a:schemeClr val="accent1"/>
              </a:buClr>
              <a:buSzPts val="3220"/>
              <a:buFont typeface="Arial"/>
              <a:buNone/>
              <a:defRPr b="0" i="0" sz="2800" u="none" cap="none" strike="noStrike">
                <a:solidFill>
                  <a:schemeClr val="accent1"/>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2300"/>
              <a:buFont typeface="Arial"/>
              <a:buNone/>
              <a:defRPr b="1" i="0" sz="2000" u="none" cap="none" strike="noStrike">
                <a:solidFill>
                  <a:srgbClr val="262626"/>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2070"/>
              <a:buFont typeface="Arial"/>
              <a:buNone/>
              <a:defRPr b="1" i="0" sz="1800" u="none" cap="none" strike="noStrike">
                <a:solidFill>
                  <a:srgbClr val="262626"/>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840"/>
              <a:buFont typeface="Arial"/>
              <a:buNone/>
              <a:defRPr b="1" i="0" sz="1600" u="none" cap="none" strike="noStrike">
                <a:solidFill>
                  <a:srgbClr val="262626"/>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840"/>
              <a:buFont typeface="Arial"/>
              <a:buNone/>
              <a:defRPr b="1" i="0" sz="1600" u="none" cap="none" strike="noStrike">
                <a:solidFill>
                  <a:srgbClr val="262626"/>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840"/>
              <a:buFont typeface="Arial"/>
              <a:buNone/>
              <a:defRPr b="1" i="0" sz="1600" u="none" cap="none" strike="noStrike">
                <a:solidFill>
                  <a:srgbClr val="262626"/>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840"/>
              <a:buFont typeface="Arial"/>
              <a:buNone/>
              <a:defRPr b="1" i="0" sz="1600" u="none" cap="none" strike="noStrike">
                <a:solidFill>
                  <a:srgbClr val="262626"/>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840"/>
              <a:buFont typeface="Arial"/>
              <a:buNone/>
              <a:defRPr b="1" i="0" sz="1600" u="none" cap="none" strike="noStrike">
                <a:solidFill>
                  <a:srgbClr val="262626"/>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840"/>
              <a:buFont typeface="Arial"/>
              <a:buNone/>
              <a:defRPr b="1" i="0" sz="1600" u="none" cap="none" strike="noStrike">
                <a:solidFill>
                  <a:srgbClr val="262626"/>
                </a:solidFill>
                <a:latin typeface="Garamond"/>
                <a:ea typeface="Garamond"/>
                <a:cs typeface="Garamond"/>
                <a:sym typeface="Garamond"/>
              </a:defRPr>
            </a:lvl9pPr>
          </a:lstStyle>
          <a:p/>
        </p:txBody>
      </p:sp>
      <p:sp>
        <p:nvSpPr>
          <p:cNvPr id="80" name="Google Shape;80;p9"/>
          <p:cNvSpPr txBox="1"/>
          <p:nvPr>
            <p:ph idx="2" type="body"/>
          </p:nvPr>
        </p:nvSpPr>
        <p:spPr>
          <a:xfrm>
            <a:off x="1295400" y="3243262"/>
            <a:ext cx="4718304" cy="2632605"/>
          </a:xfrm>
          <a:prstGeom prst="rect">
            <a:avLst/>
          </a:prstGeom>
          <a:noFill/>
          <a:ln>
            <a:noFill/>
          </a:ln>
        </p:spPr>
        <p:txBody>
          <a:bodyPr anchorCtr="0" anchor="t" bIns="45700" lIns="91425" spcFirstLastPara="1" rIns="91425" wrap="square" tIns="45700">
            <a:normAutofit/>
          </a:bodyPr>
          <a:lstStyle>
            <a:lvl1pPr indent="-403860" lvl="0" marL="457200" marR="0" rtl="0" algn="l">
              <a:spcBef>
                <a:spcPts val="480"/>
              </a:spcBef>
              <a:spcAft>
                <a:spcPts val="0"/>
              </a:spcAft>
              <a:buClr>
                <a:schemeClr val="accent1"/>
              </a:buClr>
              <a:buSzPts val="2760"/>
              <a:buFont typeface="Arial"/>
              <a:buChar char="•"/>
              <a:defRPr b="0" i="0" sz="2400" u="none" cap="none" strike="noStrike">
                <a:solidFill>
                  <a:srgbClr val="262626"/>
                </a:solidFill>
                <a:latin typeface="Garamond"/>
                <a:ea typeface="Garamond"/>
                <a:cs typeface="Garamond"/>
                <a:sym typeface="Garamond"/>
              </a:defRPr>
            </a:lvl1pPr>
            <a:lvl2pPr indent="-374650" lvl="1" marL="914400" marR="0" rtl="0" algn="l">
              <a:spcBef>
                <a:spcPts val="600"/>
              </a:spcBef>
              <a:spcAft>
                <a:spcPts val="0"/>
              </a:spcAft>
              <a:buClr>
                <a:schemeClr val="accent1"/>
              </a:buClr>
              <a:buSzPts val="2300"/>
              <a:buFont typeface="Arial"/>
              <a:buChar char="•"/>
              <a:defRPr b="0" i="0" sz="2000" u="none" cap="none" strike="noStrike">
                <a:solidFill>
                  <a:srgbClr val="262626"/>
                </a:solidFill>
                <a:latin typeface="Garamond"/>
                <a:ea typeface="Garamond"/>
                <a:cs typeface="Garamond"/>
                <a:sym typeface="Garamond"/>
              </a:defRPr>
            </a:lvl2pPr>
            <a:lvl3pPr indent="-360044" lvl="2" marL="1371600" marR="0" rtl="0" algn="l">
              <a:spcBef>
                <a:spcPts val="600"/>
              </a:spcBef>
              <a:spcAft>
                <a:spcPts val="0"/>
              </a:spcAft>
              <a:buClr>
                <a:schemeClr val="accent1"/>
              </a:buClr>
              <a:buSzPts val="2070"/>
              <a:buFont typeface="Arial"/>
              <a:buChar char="•"/>
              <a:defRPr b="0" i="0" sz="1800" u="none" cap="none" strike="noStrike">
                <a:solidFill>
                  <a:srgbClr val="262626"/>
                </a:solidFill>
                <a:latin typeface="Garamond"/>
                <a:ea typeface="Garamond"/>
                <a:cs typeface="Garamond"/>
                <a:sym typeface="Garamond"/>
              </a:defRPr>
            </a:lvl3pPr>
            <a:lvl4pPr indent="-345439" lvl="3" marL="1828800" marR="0" rtl="0" algn="l">
              <a:spcBef>
                <a:spcPts val="600"/>
              </a:spcBef>
              <a:spcAft>
                <a:spcPts val="0"/>
              </a:spcAft>
              <a:buClr>
                <a:schemeClr val="accent1"/>
              </a:buClr>
              <a:buSzPts val="1840"/>
              <a:buFont typeface="Arial"/>
              <a:buChar char="•"/>
              <a:defRPr b="0" i="0" sz="1600" u="none" cap="none" strike="noStrike">
                <a:solidFill>
                  <a:srgbClr val="262626"/>
                </a:solidFill>
                <a:latin typeface="Garamond"/>
                <a:ea typeface="Garamond"/>
                <a:cs typeface="Garamond"/>
                <a:sym typeface="Garamond"/>
              </a:defRPr>
            </a:lvl4pPr>
            <a:lvl5pPr indent="-330835" lvl="4" marL="22860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5pPr>
            <a:lvl6pPr indent="-330835" lvl="5" marL="27432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6pPr>
            <a:lvl7pPr indent="-330835" lvl="6" marL="32004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7pPr>
            <a:lvl8pPr indent="-330834" lvl="7" marL="36576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8pPr>
            <a:lvl9pPr indent="-330834" lvl="8" marL="4114800" marR="0" rtl="0" algn="l">
              <a:spcBef>
                <a:spcPts val="600"/>
              </a:spcBef>
              <a:spcAft>
                <a:spcPts val="60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9pPr>
          </a:lstStyle>
          <a:p/>
        </p:txBody>
      </p:sp>
      <p:sp>
        <p:nvSpPr>
          <p:cNvPr id="81" name="Google Shape;81;p9"/>
          <p:cNvSpPr txBox="1"/>
          <p:nvPr>
            <p:ph idx="3" type="body"/>
          </p:nvPr>
        </p:nvSpPr>
        <p:spPr>
          <a:xfrm>
            <a:off x="6180670" y="2658533"/>
            <a:ext cx="4718304" cy="576262"/>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672"/>
              </a:spcBef>
              <a:spcAft>
                <a:spcPts val="0"/>
              </a:spcAft>
              <a:buClr>
                <a:schemeClr val="accent1"/>
              </a:buClr>
              <a:buSzPts val="3220"/>
              <a:buFont typeface="Arial"/>
              <a:buNone/>
              <a:defRPr b="0" i="0" sz="2800" u="none" cap="none" strike="noStrike">
                <a:solidFill>
                  <a:schemeClr val="accent1"/>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2300"/>
              <a:buFont typeface="Arial"/>
              <a:buNone/>
              <a:defRPr b="1" i="0" sz="2000" u="none" cap="none" strike="noStrike">
                <a:solidFill>
                  <a:srgbClr val="262626"/>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2070"/>
              <a:buFont typeface="Arial"/>
              <a:buNone/>
              <a:defRPr b="1" i="0" sz="1800" u="none" cap="none" strike="noStrike">
                <a:solidFill>
                  <a:srgbClr val="262626"/>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840"/>
              <a:buFont typeface="Arial"/>
              <a:buNone/>
              <a:defRPr b="1" i="0" sz="1600" u="none" cap="none" strike="noStrike">
                <a:solidFill>
                  <a:srgbClr val="262626"/>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840"/>
              <a:buFont typeface="Arial"/>
              <a:buNone/>
              <a:defRPr b="1" i="0" sz="1600" u="none" cap="none" strike="noStrike">
                <a:solidFill>
                  <a:srgbClr val="262626"/>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840"/>
              <a:buFont typeface="Arial"/>
              <a:buNone/>
              <a:defRPr b="1" i="0" sz="1600" u="none" cap="none" strike="noStrike">
                <a:solidFill>
                  <a:srgbClr val="262626"/>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840"/>
              <a:buFont typeface="Arial"/>
              <a:buNone/>
              <a:defRPr b="1" i="0" sz="1600" u="none" cap="none" strike="noStrike">
                <a:solidFill>
                  <a:srgbClr val="262626"/>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840"/>
              <a:buFont typeface="Arial"/>
              <a:buNone/>
              <a:defRPr b="1" i="0" sz="1600" u="none" cap="none" strike="noStrike">
                <a:solidFill>
                  <a:srgbClr val="262626"/>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840"/>
              <a:buFont typeface="Arial"/>
              <a:buNone/>
              <a:defRPr b="1" i="0" sz="1600" u="none" cap="none" strike="noStrike">
                <a:solidFill>
                  <a:srgbClr val="262626"/>
                </a:solidFill>
                <a:latin typeface="Garamond"/>
                <a:ea typeface="Garamond"/>
                <a:cs typeface="Garamond"/>
                <a:sym typeface="Garamond"/>
              </a:defRPr>
            </a:lvl9pPr>
          </a:lstStyle>
          <a:p/>
        </p:txBody>
      </p:sp>
      <p:sp>
        <p:nvSpPr>
          <p:cNvPr id="82" name="Google Shape;82;p9"/>
          <p:cNvSpPr txBox="1"/>
          <p:nvPr>
            <p:ph idx="4" type="body"/>
          </p:nvPr>
        </p:nvSpPr>
        <p:spPr>
          <a:xfrm>
            <a:off x="6180670" y="3243262"/>
            <a:ext cx="4718304" cy="2632605"/>
          </a:xfrm>
          <a:prstGeom prst="rect">
            <a:avLst/>
          </a:prstGeom>
          <a:noFill/>
          <a:ln>
            <a:noFill/>
          </a:ln>
        </p:spPr>
        <p:txBody>
          <a:bodyPr anchorCtr="0" anchor="t" bIns="45700" lIns="91425" spcFirstLastPara="1" rIns="91425" wrap="square" tIns="45700">
            <a:normAutofit/>
          </a:bodyPr>
          <a:lstStyle>
            <a:lvl1pPr indent="-403860" lvl="0" marL="457200" marR="0" rtl="0" algn="l">
              <a:spcBef>
                <a:spcPts val="480"/>
              </a:spcBef>
              <a:spcAft>
                <a:spcPts val="0"/>
              </a:spcAft>
              <a:buClr>
                <a:schemeClr val="accent1"/>
              </a:buClr>
              <a:buSzPts val="2760"/>
              <a:buFont typeface="Arial"/>
              <a:buChar char="•"/>
              <a:defRPr b="0" i="0" sz="2400" u="none" cap="none" strike="noStrike">
                <a:solidFill>
                  <a:srgbClr val="262626"/>
                </a:solidFill>
                <a:latin typeface="Garamond"/>
                <a:ea typeface="Garamond"/>
                <a:cs typeface="Garamond"/>
                <a:sym typeface="Garamond"/>
              </a:defRPr>
            </a:lvl1pPr>
            <a:lvl2pPr indent="-374650" lvl="1" marL="914400" marR="0" rtl="0" algn="l">
              <a:spcBef>
                <a:spcPts val="600"/>
              </a:spcBef>
              <a:spcAft>
                <a:spcPts val="0"/>
              </a:spcAft>
              <a:buClr>
                <a:schemeClr val="accent1"/>
              </a:buClr>
              <a:buSzPts val="2300"/>
              <a:buFont typeface="Arial"/>
              <a:buChar char="•"/>
              <a:defRPr b="0" i="0" sz="2000" u="none" cap="none" strike="noStrike">
                <a:solidFill>
                  <a:srgbClr val="262626"/>
                </a:solidFill>
                <a:latin typeface="Garamond"/>
                <a:ea typeface="Garamond"/>
                <a:cs typeface="Garamond"/>
                <a:sym typeface="Garamond"/>
              </a:defRPr>
            </a:lvl2pPr>
            <a:lvl3pPr indent="-360044" lvl="2" marL="1371600" marR="0" rtl="0" algn="l">
              <a:spcBef>
                <a:spcPts val="600"/>
              </a:spcBef>
              <a:spcAft>
                <a:spcPts val="0"/>
              </a:spcAft>
              <a:buClr>
                <a:schemeClr val="accent1"/>
              </a:buClr>
              <a:buSzPts val="2070"/>
              <a:buFont typeface="Arial"/>
              <a:buChar char="•"/>
              <a:defRPr b="0" i="0" sz="1800" u="none" cap="none" strike="noStrike">
                <a:solidFill>
                  <a:srgbClr val="262626"/>
                </a:solidFill>
                <a:latin typeface="Garamond"/>
                <a:ea typeface="Garamond"/>
                <a:cs typeface="Garamond"/>
                <a:sym typeface="Garamond"/>
              </a:defRPr>
            </a:lvl3pPr>
            <a:lvl4pPr indent="-345439" lvl="3" marL="1828800" marR="0" rtl="0" algn="l">
              <a:spcBef>
                <a:spcPts val="600"/>
              </a:spcBef>
              <a:spcAft>
                <a:spcPts val="0"/>
              </a:spcAft>
              <a:buClr>
                <a:schemeClr val="accent1"/>
              </a:buClr>
              <a:buSzPts val="1840"/>
              <a:buFont typeface="Arial"/>
              <a:buChar char="•"/>
              <a:defRPr b="0" i="0" sz="1600" u="none" cap="none" strike="noStrike">
                <a:solidFill>
                  <a:srgbClr val="262626"/>
                </a:solidFill>
                <a:latin typeface="Garamond"/>
                <a:ea typeface="Garamond"/>
                <a:cs typeface="Garamond"/>
                <a:sym typeface="Garamond"/>
              </a:defRPr>
            </a:lvl4pPr>
            <a:lvl5pPr indent="-330835" lvl="4" marL="22860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5pPr>
            <a:lvl6pPr indent="-330835" lvl="5" marL="27432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6pPr>
            <a:lvl7pPr indent="-330835" lvl="6" marL="32004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7pPr>
            <a:lvl8pPr indent="-330834" lvl="7" marL="36576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8pPr>
            <a:lvl9pPr indent="-330834" lvl="8" marL="4114800" marR="0" rtl="0" algn="l">
              <a:spcBef>
                <a:spcPts val="600"/>
              </a:spcBef>
              <a:spcAft>
                <a:spcPts val="60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9pPr>
          </a:lstStyle>
          <a:p/>
        </p:txBody>
      </p:sp>
      <p:sp>
        <p:nvSpPr>
          <p:cNvPr id="83" name="Google Shape;83;p9"/>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9"/>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85" name="Google Shape;85;p9"/>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86" name="Google Shape;86;p9"/>
          <p:cNvCxnSpPr/>
          <p:nvPr/>
        </p:nvCxnSpPr>
        <p:spPr>
          <a:xfrm>
            <a:off x="1396169" y="2421466"/>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7" name="Shape 87"/>
        <p:cNvGrpSpPr/>
        <p:nvPr/>
      </p:nvGrpSpPr>
      <p:grpSpPr>
        <a:xfrm>
          <a:off x="0" y="0"/>
          <a:ext cx="0" cy="0"/>
          <a:chOff x="0" y="0"/>
          <a:chExt cx="0" cy="0"/>
        </a:xfrm>
      </p:grpSpPr>
      <p:sp>
        <p:nvSpPr>
          <p:cNvPr id="88" name="Google Shape;88;p10"/>
          <p:cNvSpPr txBox="1"/>
          <p:nvPr>
            <p:ph type="title"/>
          </p:nvPr>
        </p:nvSpPr>
        <p:spPr>
          <a:xfrm>
            <a:off x="1295402" y="982132"/>
            <a:ext cx="9601196" cy="1303867"/>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262626"/>
              </a:buClr>
              <a:buSzPts val="4400"/>
              <a:buFont typeface="Garamond"/>
              <a:buNone/>
              <a:defRPr b="0" i="0" sz="4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89" name="Google Shape;89;p10"/>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0"/>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91" name="Google Shape;91;p10"/>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92" name="Google Shape;92;p10"/>
          <p:cNvCxnSpPr/>
          <p:nvPr/>
        </p:nvCxnSpPr>
        <p:spPr>
          <a:xfrm>
            <a:off x="1396169" y="2421466"/>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3" name="Shape 93"/>
        <p:cNvGrpSpPr/>
        <p:nvPr/>
      </p:nvGrpSpPr>
      <p:grpSpPr>
        <a:xfrm>
          <a:off x="0" y="0"/>
          <a:ext cx="0" cy="0"/>
          <a:chOff x="0" y="0"/>
          <a:chExt cx="0" cy="0"/>
        </a:xfrm>
      </p:grpSpPr>
      <p:sp>
        <p:nvSpPr>
          <p:cNvPr id="94" name="Google Shape;94;p11"/>
          <p:cNvSpPr txBox="1"/>
          <p:nvPr>
            <p:ph type="title"/>
          </p:nvPr>
        </p:nvSpPr>
        <p:spPr>
          <a:xfrm>
            <a:off x="1293811" y="1388534"/>
            <a:ext cx="3718455" cy="1371600"/>
          </a:xfrm>
          <a:prstGeom prst="rect">
            <a:avLst/>
          </a:prstGeom>
          <a:noFill/>
          <a:ln>
            <a:noFill/>
          </a:ln>
        </p:spPr>
        <p:txBody>
          <a:bodyPr anchorCtr="0" anchor="b" bIns="45700" lIns="91425" spcFirstLastPara="1" rIns="91425" wrap="square" tIns="45700">
            <a:normAutofit/>
          </a:bodyPr>
          <a:lstStyle>
            <a:lvl1pPr lvl="0" marR="0" rtl="0" algn="ctr">
              <a:spcBef>
                <a:spcPts val="0"/>
              </a:spcBef>
              <a:spcAft>
                <a:spcPts val="0"/>
              </a:spcAft>
              <a:buClr>
                <a:srgbClr val="262626"/>
              </a:buClr>
              <a:buSzPts val="2400"/>
              <a:buFont typeface="Garamond"/>
              <a:buNone/>
              <a:defRPr b="0" i="0" sz="2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95" name="Google Shape;95;p11"/>
          <p:cNvSpPr txBox="1"/>
          <p:nvPr>
            <p:ph idx="1" type="body"/>
          </p:nvPr>
        </p:nvSpPr>
        <p:spPr>
          <a:xfrm>
            <a:off x="5418668" y="982131"/>
            <a:ext cx="5469466" cy="4893735"/>
          </a:xfrm>
          <a:prstGeom prst="rect">
            <a:avLst/>
          </a:prstGeom>
          <a:noFill/>
          <a:ln>
            <a:noFill/>
          </a:ln>
        </p:spPr>
        <p:txBody>
          <a:bodyPr anchorCtr="0" anchor="ctr" bIns="45700" lIns="91425" spcFirstLastPara="1" rIns="91425" wrap="square" tIns="45700">
            <a:normAutofit/>
          </a:bodyPr>
          <a:lstStyle>
            <a:lvl1pPr indent="-403860" lvl="0" marL="457200" marR="0" rtl="0" algn="l">
              <a:spcBef>
                <a:spcPts val="480"/>
              </a:spcBef>
              <a:spcAft>
                <a:spcPts val="0"/>
              </a:spcAft>
              <a:buClr>
                <a:schemeClr val="accent1"/>
              </a:buClr>
              <a:buSzPts val="2760"/>
              <a:buFont typeface="Arial"/>
              <a:buChar char="•"/>
              <a:defRPr b="0" i="0" sz="2400" u="none" cap="none" strike="noStrike">
                <a:solidFill>
                  <a:srgbClr val="262626"/>
                </a:solidFill>
                <a:latin typeface="Garamond"/>
                <a:ea typeface="Garamond"/>
                <a:cs typeface="Garamond"/>
                <a:sym typeface="Garamond"/>
              </a:defRPr>
            </a:lvl1pPr>
            <a:lvl2pPr indent="-374650" lvl="1" marL="914400" marR="0" rtl="0" algn="l">
              <a:spcBef>
                <a:spcPts val="600"/>
              </a:spcBef>
              <a:spcAft>
                <a:spcPts val="0"/>
              </a:spcAft>
              <a:buClr>
                <a:schemeClr val="accent1"/>
              </a:buClr>
              <a:buSzPts val="2300"/>
              <a:buFont typeface="Arial"/>
              <a:buChar char="•"/>
              <a:defRPr b="0" i="0" sz="2000" u="none" cap="none" strike="noStrike">
                <a:solidFill>
                  <a:srgbClr val="262626"/>
                </a:solidFill>
                <a:latin typeface="Garamond"/>
                <a:ea typeface="Garamond"/>
                <a:cs typeface="Garamond"/>
                <a:sym typeface="Garamond"/>
              </a:defRPr>
            </a:lvl2pPr>
            <a:lvl3pPr indent="-360044" lvl="2" marL="1371600" marR="0" rtl="0" algn="l">
              <a:spcBef>
                <a:spcPts val="600"/>
              </a:spcBef>
              <a:spcAft>
                <a:spcPts val="0"/>
              </a:spcAft>
              <a:buClr>
                <a:schemeClr val="accent1"/>
              </a:buClr>
              <a:buSzPts val="2070"/>
              <a:buFont typeface="Arial"/>
              <a:buChar char="•"/>
              <a:defRPr b="0" i="0" sz="1800" u="none" cap="none" strike="noStrike">
                <a:solidFill>
                  <a:srgbClr val="262626"/>
                </a:solidFill>
                <a:latin typeface="Garamond"/>
                <a:ea typeface="Garamond"/>
                <a:cs typeface="Garamond"/>
                <a:sym typeface="Garamond"/>
              </a:defRPr>
            </a:lvl3pPr>
            <a:lvl4pPr indent="-345439" lvl="3" marL="1828800" marR="0" rtl="0" algn="l">
              <a:spcBef>
                <a:spcPts val="600"/>
              </a:spcBef>
              <a:spcAft>
                <a:spcPts val="0"/>
              </a:spcAft>
              <a:buClr>
                <a:schemeClr val="accent1"/>
              </a:buClr>
              <a:buSzPts val="1840"/>
              <a:buFont typeface="Arial"/>
              <a:buChar char="•"/>
              <a:defRPr b="0" i="0" sz="1600" u="none" cap="none" strike="noStrike">
                <a:solidFill>
                  <a:srgbClr val="262626"/>
                </a:solidFill>
                <a:latin typeface="Garamond"/>
                <a:ea typeface="Garamond"/>
                <a:cs typeface="Garamond"/>
                <a:sym typeface="Garamond"/>
              </a:defRPr>
            </a:lvl4pPr>
            <a:lvl5pPr indent="-330835" lvl="4" marL="22860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5pPr>
            <a:lvl6pPr indent="-330835" lvl="5" marL="27432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6pPr>
            <a:lvl7pPr indent="-330835" lvl="6" marL="32004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7pPr>
            <a:lvl8pPr indent="-330834" lvl="7" marL="36576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8pPr>
            <a:lvl9pPr indent="-330834" lvl="8" marL="4114800" marR="0" rtl="0" algn="l">
              <a:spcBef>
                <a:spcPts val="600"/>
              </a:spcBef>
              <a:spcAft>
                <a:spcPts val="60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9pPr>
          </a:lstStyle>
          <a:p/>
        </p:txBody>
      </p:sp>
      <p:sp>
        <p:nvSpPr>
          <p:cNvPr id="96" name="Google Shape;96;p11"/>
          <p:cNvSpPr txBox="1"/>
          <p:nvPr>
            <p:ph idx="2" type="body"/>
          </p:nvPr>
        </p:nvSpPr>
        <p:spPr>
          <a:xfrm>
            <a:off x="1293811" y="3031065"/>
            <a:ext cx="3718455" cy="2438404"/>
          </a:xfrm>
          <a:prstGeom prst="rect">
            <a:avLst/>
          </a:prstGeom>
          <a:noFill/>
          <a:ln>
            <a:noFill/>
          </a:ln>
        </p:spPr>
        <p:txBody>
          <a:bodyPr anchorCtr="0" anchor="t" bIns="45700" lIns="91425" spcFirstLastPara="1" rIns="91425" wrap="square" tIns="45700">
            <a:normAutofit/>
          </a:bodyPr>
          <a:lstStyle>
            <a:lvl1pPr indent="-228600" lvl="0" marL="457200" marR="0" rtl="0" algn="ctr">
              <a:spcBef>
                <a:spcPts val="32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1380"/>
              <a:buFont typeface="Arial"/>
              <a:buNone/>
              <a:defRPr b="0" i="0" sz="1200" u="none" cap="none" strike="noStrike">
                <a:solidFill>
                  <a:srgbClr val="262626"/>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1150"/>
              <a:buFont typeface="Arial"/>
              <a:buNone/>
              <a:defRPr b="0" i="0" sz="1000" u="none" cap="none" strike="noStrike">
                <a:solidFill>
                  <a:srgbClr val="262626"/>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9pPr>
          </a:lstStyle>
          <a:p/>
        </p:txBody>
      </p:sp>
      <p:sp>
        <p:nvSpPr>
          <p:cNvPr id="97" name="Google Shape;97;p11"/>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1"/>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99" name="Google Shape;99;p11"/>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00" name="Google Shape;100;p11"/>
          <p:cNvCxnSpPr/>
          <p:nvPr/>
        </p:nvCxnSpPr>
        <p:spPr>
          <a:xfrm>
            <a:off x="1396169" y="2912533"/>
            <a:ext cx="35144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1" name="Shape 101"/>
        <p:cNvGrpSpPr/>
        <p:nvPr/>
      </p:nvGrpSpPr>
      <p:grpSpPr>
        <a:xfrm>
          <a:off x="0" y="0"/>
          <a:ext cx="0" cy="0"/>
          <a:chOff x="0" y="0"/>
          <a:chExt cx="0" cy="0"/>
        </a:xfrm>
      </p:grpSpPr>
      <p:sp>
        <p:nvSpPr>
          <p:cNvPr id="102" name="Google Shape;102;p12"/>
          <p:cNvSpPr txBox="1"/>
          <p:nvPr>
            <p:ph type="title"/>
          </p:nvPr>
        </p:nvSpPr>
        <p:spPr>
          <a:xfrm>
            <a:off x="1295399" y="1883832"/>
            <a:ext cx="6241816" cy="1371600"/>
          </a:xfrm>
          <a:prstGeom prst="rect">
            <a:avLst/>
          </a:prstGeom>
          <a:noFill/>
          <a:ln>
            <a:noFill/>
          </a:ln>
        </p:spPr>
        <p:txBody>
          <a:bodyPr anchorCtr="0" anchor="b" bIns="45700" lIns="91425" spcFirstLastPara="1" rIns="91425" wrap="square" tIns="45700">
            <a:normAutofit/>
          </a:bodyPr>
          <a:lstStyle>
            <a:lvl1pPr lvl="0" marR="0" rtl="0" algn="ctr">
              <a:spcBef>
                <a:spcPts val="0"/>
              </a:spcBef>
              <a:spcAft>
                <a:spcPts val="0"/>
              </a:spcAft>
              <a:buClr>
                <a:srgbClr val="262626"/>
              </a:buClr>
              <a:buSzPts val="2800"/>
              <a:buFont typeface="Garamond"/>
              <a:buNone/>
              <a:defRPr b="0" i="0" sz="28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03" name="Google Shape;103;p12"/>
          <p:cNvSpPr/>
          <p:nvPr>
            <p:ph idx="2" type="pic"/>
          </p:nvPr>
        </p:nvSpPr>
        <p:spPr>
          <a:xfrm>
            <a:off x="8094831" y="1041400"/>
            <a:ext cx="3063347" cy="4775200"/>
          </a:xfrm>
          <a:prstGeom prst="roundRect">
            <a:avLst>
              <a:gd fmla="val 0" name="adj"/>
            </a:avLst>
          </a:prstGeom>
          <a:noFill/>
          <a:ln cap="flat" cmpd="thickThin" w="57150">
            <a:solidFill>
              <a:srgbClr val="7F7F7F"/>
            </a:solidFill>
            <a:prstDash val="solid"/>
            <a:miter lim="800000"/>
            <a:headEnd len="sm" w="sm" type="none"/>
            <a:tailEnd len="sm" w="sm" type="none"/>
          </a:ln>
        </p:spPr>
      </p:sp>
      <p:sp>
        <p:nvSpPr>
          <p:cNvPr id="104" name="Google Shape;104;p12"/>
          <p:cNvSpPr txBox="1"/>
          <p:nvPr>
            <p:ph idx="1" type="body"/>
          </p:nvPr>
        </p:nvSpPr>
        <p:spPr>
          <a:xfrm>
            <a:off x="1295399" y="3255432"/>
            <a:ext cx="6241816" cy="1828800"/>
          </a:xfrm>
          <a:prstGeom prst="rect">
            <a:avLst/>
          </a:prstGeom>
          <a:noFill/>
          <a:ln>
            <a:noFill/>
          </a:ln>
        </p:spPr>
        <p:txBody>
          <a:bodyPr anchorCtr="0" anchor="t" bIns="45700" lIns="91425" spcFirstLastPara="1" rIns="91425" wrap="square" tIns="45700">
            <a:normAutofit/>
          </a:bodyPr>
          <a:lstStyle>
            <a:lvl1pPr indent="-228600" lvl="0" marL="457200" marR="0" rtl="0" algn="ctr">
              <a:spcBef>
                <a:spcPts val="360"/>
              </a:spcBef>
              <a:spcAft>
                <a:spcPts val="0"/>
              </a:spcAft>
              <a:buClr>
                <a:schemeClr val="accent1"/>
              </a:buClr>
              <a:buSzPts val="2070"/>
              <a:buFont typeface="Arial"/>
              <a:buNone/>
              <a:defRPr b="0" i="0" sz="1800" u="none" cap="none" strike="noStrike">
                <a:solidFill>
                  <a:srgbClr val="262626"/>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1380"/>
              <a:buFont typeface="Arial"/>
              <a:buNone/>
              <a:defRPr b="0" i="0" sz="1200" u="none" cap="none" strike="noStrike">
                <a:solidFill>
                  <a:srgbClr val="262626"/>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1150"/>
              <a:buFont typeface="Arial"/>
              <a:buNone/>
              <a:defRPr b="0" i="0" sz="1000" u="none" cap="none" strike="noStrike">
                <a:solidFill>
                  <a:srgbClr val="262626"/>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9pPr>
          </a:lstStyle>
          <a:p/>
        </p:txBody>
      </p:sp>
      <p:sp>
        <p:nvSpPr>
          <p:cNvPr id="105" name="Google Shape;105;p12"/>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2"/>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07" name="Google Shape;107;p12"/>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08" name="Shape 108"/>
        <p:cNvGrpSpPr/>
        <p:nvPr/>
      </p:nvGrpSpPr>
      <p:grpSpPr>
        <a:xfrm>
          <a:off x="0" y="0"/>
          <a:ext cx="0" cy="0"/>
          <a:chOff x="0" y="0"/>
          <a:chExt cx="0" cy="0"/>
        </a:xfrm>
      </p:grpSpPr>
      <p:sp>
        <p:nvSpPr>
          <p:cNvPr id="109" name="Google Shape;109;p13"/>
          <p:cNvSpPr txBox="1"/>
          <p:nvPr>
            <p:ph type="title"/>
          </p:nvPr>
        </p:nvSpPr>
        <p:spPr>
          <a:xfrm>
            <a:off x="1295401" y="4815415"/>
            <a:ext cx="9609666" cy="566738"/>
          </a:xfrm>
          <a:prstGeom prst="rect">
            <a:avLst/>
          </a:prstGeom>
          <a:noFill/>
          <a:ln>
            <a:noFill/>
          </a:ln>
        </p:spPr>
        <p:txBody>
          <a:bodyPr anchorCtr="0" anchor="b" bIns="45700" lIns="91425" spcFirstLastPara="1" rIns="91425" wrap="square" tIns="45700">
            <a:normAutofit/>
          </a:bodyPr>
          <a:lstStyle>
            <a:lvl1pPr lvl="0" marR="0" rtl="0" algn="ctr">
              <a:spcBef>
                <a:spcPts val="0"/>
              </a:spcBef>
              <a:spcAft>
                <a:spcPts val="0"/>
              </a:spcAft>
              <a:buClr>
                <a:srgbClr val="262626"/>
              </a:buClr>
              <a:buSzPts val="2400"/>
              <a:buFont typeface="Garamond"/>
              <a:buNone/>
              <a:defRPr b="0" i="0" sz="2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10" name="Google Shape;110;p13"/>
          <p:cNvSpPr/>
          <p:nvPr>
            <p:ph idx="2" type="pic"/>
          </p:nvPr>
        </p:nvSpPr>
        <p:spPr>
          <a:xfrm>
            <a:off x="1041427" y="1041399"/>
            <a:ext cx="10105972" cy="3335869"/>
          </a:xfrm>
          <a:prstGeom prst="roundRect">
            <a:avLst>
              <a:gd fmla="val 0" name="adj"/>
            </a:avLst>
          </a:prstGeom>
          <a:noFill/>
          <a:ln cap="flat" cmpd="thickThin" w="57150">
            <a:solidFill>
              <a:srgbClr val="7F7F7F"/>
            </a:solidFill>
            <a:prstDash val="solid"/>
            <a:miter lim="800000"/>
            <a:headEnd len="sm" w="sm" type="none"/>
            <a:tailEnd len="sm" w="sm" type="none"/>
          </a:ln>
        </p:spPr>
      </p:sp>
      <p:sp>
        <p:nvSpPr>
          <p:cNvPr id="111" name="Google Shape;111;p13"/>
          <p:cNvSpPr txBox="1"/>
          <p:nvPr>
            <p:ph idx="1" type="body"/>
          </p:nvPr>
        </p:nvSpPr>
        <p:spPr>
          <a:xfrm>
            <a:off x="1295401" y="5382153"/>
            <a:ext cx="9609666" cy="493712"/>
          </a:xfrm>
          <a:prstGeom prst="rect">
            <a:avLst/>
          </a:prstGeom>
          <a:noFill/>
          <a:ln>
            <a:noFill/>
          </a:ln>
        </p:spPr>
        <p:txBody>
          <a:bodyPr anchorCtr="0" anchor="t" bIns="45700" lIns="91425" spcFirstLastPara="1" rIns="91425" wrap="square" tIns="45700">
            <a:normAutofit/>
          </a:bodyPr>
          <a:lstStyle>
            <a:lvl1pPr indent="-228600" lvl="0" marL="457200" marR="0" rtl="0" algn="ctr">
              <a:spcBef>
                <a:spcPts val="280"/>
              </a:spcBef>
              <a:spcAft>
                <a:spcPts val="0"/>
              </a:spcAft>
              <a:buClr>
                <a:schemeClr val="accent1"/>
              </a:buClr>
              <a:buSzPts val="1610"/>
              <a:buFont typeface="Arial"/>
              <a:buNone/>
              <a:defRPr b="0" i="0" sz="1400" u="none" cap="none" strike="noStrike">
                <a:solidFill>
                  <a:srgbClr val="262626"/>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1380"/>
              <a:buFont typeface="Arial"/>
              <a:buNone/>
              <a:defRPr b="0" i="0" sz="1200" u="none" cap="none" strike="noStrike">
                <a:solidFill>
                  <a:srgbClr val="262626"/>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1150"/>
              <a:buFont typeface="Arial"/>
              <a:buNone/>
              <a:defRPr b="0" i="0" sz="1000" u="none" cap="none" strike="noStrike">
                <a:solidFill>
                  <a:srgbClr val="262626"/>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035"/>
              <a:buFont typeface="Arial"/>
              <a:buNone/>
              <a:defRPr b="0" i="0" sz="900" u="none" cap="none" strike="noStrike">
                <a:solidFill>
                  <a:srgbClr val="262626"/>
                </a:solidFill>
                <a:latin typeface="Garamond"/>
                <a:ea typeface="Garamond"/>
                <a:cs typeface="Garamond"/>
                <a:sym typeface="Garamond"/>
              </a:defRPr>
            </a:lvl9pPr>
          </a:lstStyle>
          <a:p/>
        </p:txBody>
      </p:sp>
      <p:sp>
        <p:nvSpPr>
          <p:cNvPr id="112" name="Google Shape;112;p13"/>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3"/>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14" name="Google Shape;114;p13"/>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15" name="Shape 115"/>
        <p:cNvGrpSpPr/>
        <p:nvPr/>
      </p:nvGrpSpPr>
      <p:grpSpPr>
        <a:xfrm>
          <a:off x="0" y="0"/>
          <a:ext cx="0" cy="0"/>
          <a:chOff x="0" y="0"/>
          <a:chExt cx="0" cy="0"/>
        </a:xfrm>
      </p:grpSpPr>
      <p:sp>
        <p:nvSpPr>
          <p:cNvPr id="116" name="Google Shape;116;p14"/>
          <p:cNvSpPr txBox="1"/>
          <p:nvPr>
            <p:ph type="title"/>
          </p:nvPr>
        </p:nvSpPr>
        <p:spPr>
          <a:xfrm>
            <a:off x="1303868" y="982132"/>
            <a:ext cx="9592732" cy="2954868"/>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rgbClr val="262626"/>
              </a:buClr>
              <a:buSzPts val="3200"/>
              <a:buFont typeface="Garamond"/>
              <a:buNone/>
              <a:defRPr b="0" i="0" sz="32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17" name="Google Shape;117;p14"/>
          <p:cNvSpPr txBox="1"/>
          <p:nvPr>
            <p:ph idx="1" type="body"/>
          </p:nvPr>
        </p:nvSpPr>
        <p:spPr>
          <a:xfrm>
            <a:off x="1303868" y="4343399"/>
            <a:ext cx="9592732" cy="1532467"/>
          </a:xfrm>
          <a:prstGeom prst="rect">
            <a:avLst/>
          </a:prstGeom>
          <a:noFill/>
          <a:ln>
            <a:noFill/>
          </a:ln>
        </p:spPr>
        <p:txBody>
          <a:bodyPr anchorCtr="0" anchor="ctr" bIns="45700" lIns="91425" spcFirstLastPara="1" rIns="91425" wrap="square" tIns="45700">
            <a:normAutofit/>
          </a:bodyPr>
          <a:lstStyle>
            <a:lvl1pPr indent="-228600" lvl="0" marL="457200" marR="0" rtl="0" algn="ctr">
              <a:spcBef>
                <a:spcPts val="400"/>
              </a:spcBef>
              <a:spcAft>
                <a:spcPts val="0"/>
              </a:spcAft>
              <a:buClr>
                <a:schemeClr val="accent1"/>
              </a:buClr>
              <a:buSzPts val="2300"/>
              <a:buFont typeface="Arial"/>
              <a:buNone/>
              <a:defRPr b="0" i="0" sz="2000" u="none" cap="none" strike="noStrike">
                <a:solidFill>
                  <a:schemeClr val="dk1"/>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2070"/>
              <a:buFont typeface="Arial"/>
              <a:buNone/>
              <a:defRPr b="0" i="0" sz="1800" u="none" cap="none" strike="noStrike">
                <a:solidFill>
                  <a:srgbClr val="888888"/>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1840"/>
              <a:buFont typeface="Arial"/>
              <a:buNone/>
              <a:defRPr b="0" i="0" sz="1600" u="none" cap="none" strike="noStrike">
                <a:solidFill>
                  <a:srgbClr val="888888"/>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9pPr>
          </a:lstStyle>
          <a:p/>
        </p:txBody>
      </p:sp>
      <p:sp>
        <p:nvSpPr>
          <p:cNvPr id="118" name="Google Shape;118;p14"/>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14"/>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20" name="Google Shape;120;p14"/>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21" name="Google Shape;121;p14"/>
          <p:cNvCxnSpPr/>
          <p:nvPr/>
        </p:nvCxnSpPr>
        <p:spPr>
          <a:xfrm>
            <a:off x="1396169" y="4140199"/>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22" name="Shape 122"/>
        <p:cNvGrpSpPr/>
        <p:nvPr/>
      </p:nvGrpSpPr>
      <p:grpSpPr>
        <a:xfrm>
          <a:off x="0" y="0"/>
          <a:ext cx="0" cy="0"/>
          <a:chOff x="0" y="0"/>
          <a:chExt cx="0" cy="0"/>
        </a:xfrm>
      </p:grpSpPr>
      <p:sp>
        <p:nvSpPr>
          <p:cNvPr id="123" name="Google Shape;123;p15"/>
          <p:cNvSpPr txBox="1"/>
          <p:nvPr>
            <p:ph type="title"/>
          </p:nvPr>
        </p:nvSpPr>
        <p:spPr>
          <a:xfrm>
            <a:off x="1446213" y="982132"/>
            <a:ext cx="9296398" cy="2370668"/>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3200"/>
              <a:buFont typeface="Garamond"/>
              <a:buNone/>
              <a:defRPr b="0" i="0" sz="3200" u="none" cap="none" strike="noStrike">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24" name="Google Shape;124;p15"/>
          <p:cNvSpPr txBox="1"/>
          <p:nvPr>
            <p:ph idx="1" type="body"/>
          </p:nvPr>
        </p:nvSpPr>
        <p:spPr>
          <a:xfrm>
            <a:off x="1674812" y="3352800"/>
            <a:ext cx="8839202" cy="584200"/>
          </a:xfrm>
          <a:prstGeom prst="rect">
            <a:avLst/>
          </a:prstGeom>
          <a:noFill/>
          <a:ln>
            <a:noFill/>
          </a:ln>
        </p:spPr>
        <p:txBody>
          <a:bodyPr anchorCtr="0" anchor="ctr" bIns="45700" lIns="91425" spcFirstLastPara="1" rIns="91425" wrap="square" tIns="45700">
            <a:normAutofit/>
          </a:bodyPr>
          <a:lstStyle>
            <a:lvl1pPr indent="-228600" lvl="0" marL="457200" marR="0" rtl="0" algn="r">
              <a:spcBef>
                <a:spcPts val="400"/>
              </a:spcBef>
              <a:spcAft>
                <a:spcPts val="0"/>
              </a:spcAft>
              <a:buClr>
                <a:schemeClr val="accent1"/>
              </a:buClr>
              <a:buSzPts val="2300"/>
              <a:buFont typeface="Arial"/>
              <a:buNone/>
              <a:defRPr b="0" i="0" sz="2000" u="none" cap="none" strike="noStrike">
                <a:solidFill>
                  <a:srgbClr val="262626"/>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2300"/>
              <a:buFont typeface="Arial"/>
              <a:buNone/>
              <a:defRPr b="0" i="0" sz="2000" u="none" cap="none" strike="noStrike">
                <a:solidFill>
                  <a:srgbClr val="262626"/>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2070"/>
              <a:buFont typeface="Arial"/>
              <a:buNone/>
              <a:defRPr b="0" i="0" sz="1800" u="none" cap="none" strike="noStrike">
                <a:solidFill>
                  <a:srgbClr val="262626"/>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610"/>
              <a:buFont typeface="Arial"/>
              <a:buNone/>
              <a:defRPr b="0" i="0" sz="1400" u="none" cap="none" strike="noStrike">
                <a:solidFill>
                  <a:srgbClr val="262626"/>
                </a:solidFill>
                <a:latin typeface="Garamond"/>
                <a:ea typeface="Garamond"/>
                <a:cs typeface="Garamond"/>
                <a:sym typeface="Garamond"/>
              </a:defRPr>
            </a:lvl5pPr>
            <a:lvl6pPr indent="-330835" lvl="5" marL="27432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6pPr>
            <a:lvl7pPr indent="-330835" lvl="6" marL="32004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7pPr>
            <a:lvl8pPr indent="-330834" lvl="7" marL="36576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8pPr>
            <a:lvl9pPr indent="-330834" lvl="8" marL="4114800" marR="0" rtl="0" algn="l">
              <a:spcBef>
                <a:spcPts val="600"/>
              </a:spcBef>
              <a:spcAft>
                <a:spcPts val="60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9pPr>
          </a:lstStyle>
          <a:p/>
        </p:txBody>
      </p:sp>
      <p:sp>
        <p:nvSpPr>
          <p:cNvPr id="125" name="Google Shape;125;p15"/>
          <p:cNvSpPr txBox="1"/>
          <p:nvPr>
            <p:ph idx="2" type="body"/>
          </p:nvPr>
        </p:nvSpPr>
        <p:spPr>
          <a:xfrm>
            <a:off x="1295401" y="4343399"/>
            <a:ext cx="9609666" cy="1532467"/>
          </a:xfrm>
          <a:prstGeom prst="rect">
            <a:avLst/>
          </a:prstGeom>
          <a:noFill/>
          <a:ln>
            <a:noFill/>
          </a:ln>
        </p:spPr>
        <p:txBody>
          <a:bodyPr anchorCtr="0" anchor="ctr" bIns="45700" lIns="91425" spcFirstLastPara="1" rIns="91425" wrap="square" tIns="45700">
            <a:normAutofit/>
          </a:bodyPr>
          <a:lstStyle>
            <a:lvl1pPr indent="-228600" lvl="0" marL="457200" marR="0" rtl="0" algn="ctr">
              <a:spcBef>
                <a:spcPts val="400"/>
              </a:spcBef>
              <a:spcAft>
                <a:spcPts val="0"/>
              </a:spcAft>
              <a:buClr>
                <a:schemeClr val="accent1"/>
              </a:buClr>
              <a:buSzPts val="2300"/>
              <a:buFont typeface="Arial"/>
              <a:buNone/>
              <a:defRPr b="0" i="0" sz="2000" u="none" cap="none" strike="noStrike">
                <a:solidFill>
                  <a:schemeClr val="dk1"/>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2070"/>
              <a:buFont typeface="Arial"/>
              <a:buNone/>
              <a:defRPr b="0" i="0" sz="1800" u="none" cap="none" strike="noStrike">
                <a:solidFill>
                  <a:srgbClr val="888888"/>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1840"/>
              <a:buFont typeface="Arial"/>
              <a:buNone/>
              <a:defRPr b="0" i="0" sz="1600" u="none" cap="none" strike="noStrike">
                <a:solidFill>
                  <a:srgbClr val="888888"/>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9pPr>
          </a:lstStyle>
          <a:p/>
        </p:txBody>
      </p:sp>
      <p:sp>
        <p:nvSpPr>
          <p:cNvPr id="126" name="Google Shape;126;p15"/>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15"/>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28" name="Google Shape;128;p15"/>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9" name="Google Shape;129;p15"/>
          <p:cNvSpPr txBox="1"/>
          <p:nvPr/>
        </p:nvSpPr>
        <p:spPr>
          <a:xfrm>
            <a:off x="862013" y="879961"/>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dk1"/>
                </a:solidFill>
                <a:latin typeface="Garamond"/>
                <a:ea typeface="Garamond"/>
                <a:cs typeface="Garamond"/>
                <a:sym typeface="Garamond"/>
              </a:rPr>
              <a:t>“</a:t>
            </a:r>
            <a:endParaRPr/>
          </a:p>
        </p:txBody>
      </p:sp>
      <p:sp>
        <p:nvSpPr>
          <p:cNvPr id="130" name="Google Shape;130;p15"/>
          <p:cNvSpPr txBox="1"/>
          <p:nvPr/>
        </p:nvSpPr>
        <p:spPr>
          <a:xfrm>
            <a:off x="10600267" y="2827870"/>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lang="en-US" sz="8000">
                <a:solidFill>
                  <a:schemeClr val="dk1"/>
                </a:solidFill>
                <a:latin typeface="Garamond"/>
                <a:ea typeface="Garamond"/>
                <a:cs typeface="Garamond"/>
                <a:sym typeface="Garamond"/>
              </a:rPr>
              <a:t>”</a:t>
            </a:r>
            <a:endParaRPr/>
          </a:p>
        </p:txBody>
      </p:sp>
      <p:cxnSp>
        <p:nvCxnSpPr>
          <p:cNvPr id="131" name="Google Shape;131;p15"/>
          <p:cNvCxnSpPr/>
          <p:nvPr/>
        </p:nvCxnSpPr>
        <p:spPr>
          <a:xfrm>
            <a:off x="1396169" y="4140199"/>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32" name="Shape 132"/>
        <p:cNvGrpSpPr/>
        <p:nvPr/>
      </p:nvGrpSpPr>
      <p:grpSpPr>
        <a:xfrm>
          <a:off x="0" y="0"/>
          <a:ext cx="0" cy="0"/>
          <a:chOff x="0" y="0"/>
          <a:chExt cx="0" cy="0"/>
        </a:xfrm>
      </p:grpSpPr>
      <p:sp>
        <p:nvSpPr>
          <p:cNvPr id="133" name="Google Shape;133;p16"/>
          <p:cNvSpPr txBox="1"/>
          <p:nvPr>
            <p:ph type="title"/>
          </p:nvPr>
        </p:nvSpPr>
        <p:spPr>
          <a:xfrm>
            <a:off x="1295402" y="3308581"/>
            <a:ext cx="9609668" cy="14688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rgbClr val="262626"/>
              </a:buClr>
              <a:buSzPts val="3200"/>
              <a:buFont typeface="Garamond"/>
              <a:buNone/>
              <a:defRPr b="0" i="0" sz="32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34" name="Google Shape;134;p16"/>
          <p:cNvSpPr txBox="1"/>
          <p:nvPr>
            <p:ph idx="1" type="body"/>
          </p:nvPr>
        </p:nvSpPr>
        <p:spPr>
          <a:xfrm>
            <a:off x="1295401" y="4777381"/>
            <a:ext cx="9609668" cy="8604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400"/>
              </a:spcBef>
              <a:spcAft>
                <a:spcPts val="0"/>
              </a:spcAft>
              <a:buClr>
                <a:schemeClr val="accent1"/>
              </a:buClr>
              <a:buSzPts val="2300"/>
              <a:buFont typeface="Arial"/>
              <a:buNone/>
              <a:defRPr b="0" i="0" sz="2000" u="none" cap="none" strike="noStrike">
                <a:solidFill>
                  <a:schemeClr val="dk1"/>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2070"/>
              <a:buFont typeface="Arial"/>
              <a:buNone/>
              <a:defRPr b="0" i="0" sz="1800" u="none" cap="none" strike="noStrike">
                <a:solidFill>
                  <a:srgbClr val="888888"/>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1840"/>
              <a:buFont typeface="Arial"/>
              <a:buNone/>
              <a:defRPr b="0" i="0" sz="1600" u="none" cap="none" strike="noStrike">
                <a:solidFill>
                  <a:srgbClr val="888888"/>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9pPr>
          </a:lstStyle>
          <a:p/>
        </p:txBody>
      </p:sp>
      <p:sp>
        <p:nvSpPr>
          <p:cNvPr id="135" name="Google Shape;135;p16"/>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6"/>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37" name="Google Shape;137;p16"/>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38" name="Shape 138"/>
        <p:cNvGrpSpPr/>
        <p:nvPr/>
      </p:nvGrpSpPr>
      <p:grpSpPr>
        <a:xfrm>
          <a:off x="0" y="0"/>
          <a:ext cx="0" cy="0"/>
          <a:chOff x="0" y="0"/>
          <a:chExt cx="0" cy="0"/>
        </a:xfrm>
      </p:grpSpPr>
      <p:sp>
        <p:nvSpPr>
          <p:cNvPr id="139" name="Google Shape;139;p17"/>
          <p:cNvSpPr txBox="1"/>
          <p:nvPr>
            <p:ph type="title"/>
          </p:nvPr>
        </p:nvSpPr>
        <p:spPr>
          <a:xfrm>
            <a:off x="1446213" y="982132"/>
            <a:ext cx="9296398" cy="2243668"/>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3200"/>
              <a:buFont typeface="Garamond"/>
              <a:buNone/>
              <a:defRPr b="0" i="0" sz="3200" u="none" cap="none" strike="noStrike">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40" name="Google Shape;140;p17"/>
          <p:cNvSpPr txBox="1"/>
          <p:nvPr>
            <p:ph idx="1" type="body"/>
          </p:nvPr>
        </p:nvSpPr>
        <p:spPr>
          <a:xfrm>
            <a:off x="1295401" y="3639312"/>
            <a:ext cx="9609668" cy="886968"/>
          </a:xfrm>
          <a:prstGeom prst="rect">
            <a:avLst/>
          </a:prstGeom>
          <a:noFill/>
          <a:ln>
            <a:noFill/>
          </a:ln>
        </p:spPr>
        <p:txBody>
          <a:bodyPr anchorCtr="0" anchor="b" bIns="45700" lIns="91425" spcFirstLastPara="1" rIns="91425" wrap="square" tIns="45700">
            <a:normAutofit/>
          </a:bodyPr>
          <a:lstStyle>
            <a:lvl1pPr indent="-228600" lvl="0" marL="457200" marR="0" rtl="0" algn="l">
              <a:spcBef>
                <a:spcPts val="0"/>
              </a:spcBef>
              <a:spcAft>
                <a:spcPts val="0"/>
              </a:spcAft>
              <a:buClr>
                <a:schemeClr val="accent1"/>
              </a:buClr>
              <a:buSzPts val="2760"/>
              <a:buFont typeface="Arial"/>
              <a:buNone/>
              <a:defRPr b="0" i="0" sz="2400" u="none" cap="none" strike="noStrike">
                <a:solidFill>
                  <a:schemeClr val="dk1"/>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2070"/>
              <a:buFont typeface="Arial"/>
              <a:buNone/>
              <a:defRPr b="0" i="0" sz="1800" u="none" cap="none" strike="noStrike">
                <a:solidFill>
                  <a:srgbClr val="888888"/>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1840"/>
              <a:buFont typeface="Arial"/>
              <a:buNone/>
              <a:defRPr b="0" i="0" sz="1600" u="none" cap="none" strike="noStrike">
                <a:solidFill>
                  <a:srgbClr val="888888"/>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9pPr>
          </a:lstStyle>
          <a:p/>
        </p:txBody>
      </p:sp>
      <p:sp>
        <p:nvSpPr>
          <p:cNvPr id="141" name="Google Shape;141;p17"/>
          <p:cNvSpPr txBox="1"/>
          <p:nvPr>
            <p:ph idx="2" type="body"/>
          </p:nvPr>
        </p:nvSpPr>
        <p:spPr>
          <a:xfrm>
            <a:off x="1295401" y="4529667"/>
            <a:ext cx="9609668" cy="13462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360"/>
              </a:spcBef>
              <a:spcAft>
                <a:spcPts val="0"/>
              </a:spcAft>
              <a:buClr>
                <a:schemeClr val="accent1"/>
              </a:buClr>
              <a:buSzPts val="2070"/>
              <a:buFont typeface="Arial"/>
              <a:buNone/>
              <a:defRPr b="0" i="0" sz="1800" u="none" cap="none" strike="noStrike">
                <a:solidFill>
                  <a:schemeClr val="dk1"/>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2070"/>
              <a:buFont typeface="Arial"/>
              <a:buNone/>
              <a:defRPr b="0" i="0" sz="1800" u="none" cap="none" strike="noStrike">
                <a:solidFill>
                  <a:srgbClr val="888888"/>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1840"/>
              <a:buFont typeface="Arial"/>
              <a:buNone/>
              <a:defRPr b="0" i="0" sz="1600" u="none" cap="none" strike="noStrike">
                <a:solidFill>
                  <a:srgbClr val="888888"/>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9pPr>
          </a:lstStyle>
          <a:p/>
        </p:txBody>
      </p:sp>
      <p:sp>
        <p:nvSpPr>
          <p:cNvPr id="142" name="Google Shape;142;p17"/>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17"/>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44" name="Google Shape;144;p17"/>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5" name="Google Shape;145;p17"/>
          <p:cNvSpPr txBox="1"/>
          <p:nvPr/>
        </p:nvSpPr>
        <p:spPr>
          <a:xfrm>
            <a:off x="862013" y="879961"/>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dk1"/>
                </a:solidFill>
                <a:latin typeface="Garamond"/>
                <a:ea typeface="Garamond"/>
                <a:cs typeface="Garamond"/>
                <a:sym typeface="Garamond"/>
              </a:rPr>
              <a:t>“</a:t>
            </a:r>
            <a:endParaRPr/>
          </a:p>
        </p:txBody>
      </p:sp>
      <p:sp>
        <p:nvSpPr>
          <p:cNvPr id="146" name="Google Shape;146;p17"/>
          <p:cNvSpPr txBox="1"/>
          <p:nvPr/>
        </p:nvSpPr>
        <p:spPr>
          <a:xfrm>
            <a:off x="10600267" y="2599261"/>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lang="en-US" sz="8000">
                <a:solidFill>
                  <a:schemeClr val="dk1"/>
                </a:solidFill>
                <a:latin typeface="Garamond"/>
                <a:ea typeface="Garamond"/>
                <a:cs typeface="Garamond"/>
                <a:sym typeface="Garamond"/>
              </a:rPr>
              <a:t>”</a:t>
            </a:r>
            <a:endParaRPr/>
          </a:p>
        </p:txBody>
      </p:sp>
      <p:cxnSp>
        <p:nvCxnSpPr>
          <p:cNvPr id="147" name="Google Shape;147;p17"/>
          <p:cNvCxnSpPr/>
          <p:nvPr/>
        </p:nvCxnSpPr>
        <p:spPr>
          <a:xfrm>
            <a:off x="1396169" y="3429000"/>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48" name="Shape 148"/>
        <p:cNvGrpSpPr/>
        <p:nvPr/>
      </p:nvGrpSpPr>
      <p:grpSpPr>
        <a:xfrm>
          <a:off x="0" y="0"/>
          <a:ext cx="0" cy="0"/>
          <a:chOff x="0" y="0"/>
          <a:chExt cx="0" cy="0"/>
        </a:xfrm>
      </p:grpSpPr>
      <p:sp>
        <p:nvSpPr>
          <p:cNvPr id="149" name="Google Shape;149;p18"/>
          <p:cNvSpPr txBox="1"/>
          <p:nvPr>
            <p:ph type="title"/>
          </p:nvPr>
        </p:nvSpPr>
        <p:spPr>
          <a:xfrm>
            <a:off x="1295401" y="982132"/>
            <a:ext cx="9609666" cy="2243668"/>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rgbClr val="262626"/>
              </a:buClr>
              <a:buSzPts val="4400"/>
              <a:buFont typeface="Garamond"/>
              <a:buNone/>
              <a:defRPr b="0" i="0" sz="4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50" name="Google Shape;150;p18"/>
          <p:cNvSpPr txBox="1"/>
          <p:nvPr>
            <p:ph idx="1" type="body"/>
          </p:nvPr>
        </p:nvSpPr>
        <p:spPr>
          <a:xfrm>
            <a:off x="1295401" y="3630168"/>
            <a:ext cx="9609668" cy="841248"/>
          </a:xfrm>
          <a:prstGeom prst="rect">
            <a:avLst/>
          </a:prstGeom>
          <a:noFill/>
          <a:ln>
            <a:noFill/>
          </a:ln>
        </p:spPr>
        <p:txBody>
          <a:bodyPr anchorCtr="0" anchor="b" bIns="45700" lIns="91425" spcFirstLastPara="1" rIns="91425" wrap="square" tIns="45700">
            <a:normAutofit/>
          </a:bodyPr>
          <a:lstStyle>
            <a:lvl1pPr indent="-228600" lvl="0" marL="457200" marR="0" rtl="0" algn="l">
              <a:spcBef>
                <a:spcPts val="0"/>
              </a:spcBef>
              <a:spcAft>
                <a:spcPts val="0"/>
              </a:spcAft>
              <a:buClr>
                <a:schemeClr val="accent1"/>
              </a:buClr>
              <a:buSzPts val="3220"/>
              <a:buFont typeface="Arial"/>
              <a:buNone/>
              <a:defRPr b="0" i="0" sz="2800" u="none" cap="none" strike="noStrike">
                <a:solidFill>
                  <a:schemeClr val="dk1"/>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2070"/>
              <a:buFont typeface="Arial"/>
              <a:buNone/>
              <a:defRPr b="0" i="0" sz="1800" u="none" cap="none" strike="noStrike">
                <a:solidFill>
                  <a:srgbClr val="888888"/>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1840"/>
              <a:buFont typeface="Arial"/>
              <a:buNone/>
              <a:defRPr b="0" i="0" sz="1600" u="none" cap="none" strike="noStrike">
                <a:solidFill>
                  <a:srgbClr val="888888"/>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9pPr>
          </a:lstStyle>
          <a:p/>
        </p:txBody>
      </p:sp>
      <p:sp>
        <p:nvSpPr>
          <p:cNvPr id="151" name="Google Shape;151;p18"/>
          <p:cNvSpPr txBox="1"/>
          <p:nvPr>
            <p:ph idx="2" type="body"/>
          </p:nvPr>
        </p:nvSpPr>
        <p:spPr>
          <a:xfrm>
            <a:off x="1295400" y="4470399"/>
            <a:ext cx="9609670" cy="1405467"/>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360"/>
              </a:spcBef>
              <a:spcAft>
                <a:spcPts val="0"/>
              </a:spcAft>
              <a:buClr>
                <a:schemeClr val="accent1"/>
              </a:buClr>
              <a:buSzPts val="2070"/>
              <a:buFont typeface="Arial"/>
              <a:buNone/>
              <a:defRPr b="0" i="0" sz="1800" u="none" cap="none" strike="noStrike">
                <a:solidFill>
                  <a:schemeClr val="dk1"/>
                </a:solidFill>
                <a:latin typeface="Garamond"/>
                <a:ea typeface="Garamond"/>
                <a:cs typeface="Garamond"/>
                <a:sym typeface="Garamond"/>
              </a:defRPr>
            </a:lvl1pPr>
            <a:lvl2pPr indent="-228600" lvl="1" marL="914400" marR="0" rtl="0" algn="l">
              <a:spcBef>
                <a:spcPts val="600"/>
              </a:spcBef>
              <a:spcAft>
                <a:spcPts val="0"/>
              </a:spcAft>
              <a:buClr>
                <a:schemeClr val="accent1"/>
              </a:buClr>
              <a:buSzPts val="2070"/>
              <a:buFont typeface="Arial"/>
              <a:buNone/>
              <a:defRPr b="0" i="0" sz="1800" u="none" cap="none" strike="noStrike">
                <a:solidFill>
                  <a:srgbClr val="888888"/>
                </a:solidFill>
                <a:latin typeface="Garamond"/>
                <a:ea typeface="Garamond"/>
                <a:cs typeface="Garamond"/>
                <a:sym typeface="Garamond"/>
              </a:defRPr>
            </a:lvl2pPr>
            <a:lvl3pPr indent="-228600" lvl="2" marL="1371600" marR="0" rtl="0" algn="l">
              <a:spcBef>
                <a:spcPts val="600"/>
              </a:spcBef>
              <a:spcAft>
                <a:spcPts val="0"/>
              </a:spcAft>
              <a:buClr>
                <a:schemeClr val="accent1"/>
              </a:buClr>
              <a:buSzPts val="1840"/>
              <a:buFont typeface="Arial"/>
              <a:buNone/>
              <a:defRPr b="0" i="0" sz="1600" u="none" cap="none" strike="noStrike">
                <a:solidFill>
                  <a:srgbClr val="888888"/>
                </a:solidFill>
                <a:latin typeface="Garamond"/>
                <a:ea typeface="Garamond"/>
                <a:cs typeface="Garamond"/>
                <a:sym typeface="Garamond"/>
              </a:defRPr>
            </a:lvl3pPr>
            <a:lvl4pPr indent="-228600" lvl="3" marL="18288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4pPr>
            <a:lvl5pPr indent="-228600" lvl="4" marL="22860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5pPr>
            <a:lvl6pPr indent="-228600" lvl="5" marL="27432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6pPr>
            <a:lvl7pPr indent="-228600" lvl="6" marL="32004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7pPr>
            <a:lvl8pPr indent="-228600" lvl="7" marL="3657600" marR="0" rtl="0" algn="l">
              <a:spcBef>
                <a:spcPts val="600"/>
              </a:spcBef>
              <a:spcAft>
                <a:spcPts val="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8pPr>
            <a:lvl9pPr indent="-228600" lvl="8" marL="4114800" marR="0" rtl="0" algn="l">
              <a:spcBef>
                <a:spcPts val="600"/>
              </a:spcBef>
              <a:spcAft>
                <a:spcPts val="600"/>
              </a:spcAft>
              <a:buClr>
                <a:schemeClr val="accent1"/>
              </a:buClr>
              <a:buSzPts val="1610"/>
              <a:buFont typeface="Arial"/>
              <a:buNone/>
              <a:defRPr b="0" i="0" sz="1400" u="none" cap="none" strike="noStrike">
                <a:solidFill>
                  <a:srgbClr val="888888"/>
                </a:solidFill>
                <a:latin typeface="Garamond"/>
                <a:ea typeface="Garamond"/>
                <a:cs typeface="Garamond"/>
                <a:sym typeface="Garamond"/>
              </a:defRPr>
            </a:lvl9pPr>
          </a:lstStyle>
          <a:p/>
        </p:txBody>
      </p:sp>
      <p:sp>
        <p:nvSpPr>
          <p:cNvPr id="152" name="Google Shape;152;p18"/>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18"/>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54" name="Google Shape;154;p18"/>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55" name="Google Shape;155;p18"/>
          <p:cNvCxnSpPr/>
          <p:nvPr/>
        </p:nvCxnSpPr>
        <p:spPr>
          <a:xfrm>
            <a:off x="1396169" y="3429000"/>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6" name="Shape 156"/>
        <p:cNvGrpSpPr/>
        <p:nvPr/>
      </p:nvGrpSpPr>
      <p:grpSpPr>
        <a:xfrm>
          <a:off x="0" y="0"/>
          <a:ext cx="0" cy="0"/>
          <a:chOff x="0" y="0"/>
          <a:chExt cx="0" cy="0"/>
        </a:xfrm>
      </p:grpSpPr>
      <p:sp>
        <p:nvSpPr>
          <p:cNvPr id="157" name="Google Shape;157;p19"/>
          <p:cNvSpPr txBox="1"/>
          <p:nvPr>
            <p:ph type="title"/>
          </p:nvPr>
        </p:nvSpPr>
        <p:spPr>
          <a:xfrm>
            <a:off x="1295402" y="982132"/>
            <a:ext cx="9601196" cy="1303867"/>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262626"/>
              </a:buClr>
              <a:buSzPts val="4400"/>
              <a:buFont typeface="Garamond"/>
              <a:buNone/>
              <a:defRPr b="0" i="0" sz="4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58" name="Google Shape;158;p19"/>
          <p:cNvSpPr txBox="1"/>
          <p:nvPr>
            <p:ph idx="1" type="body"/>
          </p:nvPr>
        </p:nvSpPr>
        <p:spPr>
          <a:xfrm rot="5400000">
            <a:off x="4436531" y="-584198"/>
            <a:ext cx="3318936" cy="9601196"/>
          </a:xfrm>
          <a:prstGeom prst="rect">
            <a:avLst/>
          </a:prstGeom>
          <a:noFill/>
          <a:ln>
            <a:noFill/>
          </a:ln>
        </p:spPr>
        <p:txBody>
          <a:bodyPr anchorCtr="0" anchor="t" bIns="45700" lIns="91425" spcFirstLastPara="1" rIns="91425" wrap="square" tIns="45700">
            <a:noAutofit/>
          </a:bodyPr>
          <a:lstStyle>
            <a:lvl1pPr indent="-403860" lvl="0" marL="457200" marR="0" rtl="0" algn="l">
              <a:spcBef>
                <a:spcPts val="480"/>
              </a:spcBef>
              <a:spcAft>
                <a:spcPts val="0"/>
              </a:spcAft>
              <a:buClr>
                <a:schemeClr val="accent1"/>
              </a:buClr>
              <a:buSzPts val="2760"/>
              <a:buFont typeface="Arial"/>
              <a:buChar char="•"/>
              <a:defRPr b="0" i="0" sz="2400" u="none" cap="none" strike="noStrike">
                <a:solidFill>
                  <a:srgbClr val="262626"/>
                </a:solidFill>
                <a:latin typeface="Garamond"/>
                <a:ea typeface="Garamond"/>
                <a:cs typeface="Garamond"/>
                <a:sym typeface="Garamond"/>
              </a:defRPr>
            </a:lvl1pPr>
            <a:lvl2pPr indent="-374650" lvl="1" marL="914400" marR="0" rtl="0" algn="l">
              <a:spcBef>
                <a:spcPts val="600"/>
              </a:spcBef>
              <a:spcAft>
                <a:spcPts val="0"/>
              </a:spcAft>
              <a:buClr>
                <a:schemeClr val="accent1"/>
              </a:buClr>
              <a:buSzPts val="2300"/>
              <a:buFont typeface="Arial"/>
              <a:buChar char="•"/>
              <a:defRPr b="0" i="0" sz="2000" u="none" cap="none" strike="noStrike">
                <a:solidFill>
                  <a:srgbClr val="262626"/>
                </a:solidFill>
                <a:latin typeface="Garamond"/>
                <a:ea typeface="Garamond"/>
                <a:cs typeface="Garamond"/>
                <a:sym typeface="Garamond"/>
              </a:defRPr>
            </a:lvl2pPr>
            <a:lvl3pPr indent="-360044" lvl="2" marL="1371600" marR="0" rtl="0" algn="l">
              <a:spcBef>
                <a:spcPts val="600"/>
              </a:spcBef>
              <a:spcAft>
                <a:spcPts val="0"/>
              </a:spcAft>
              <a:buClr>
                <a:schemeClr val="accent1"/>
              </a:buClr>
              <a:buSzPts val="2070"/>
              <a:buFont typeface="Arial"/>
              <a:buChar char="•"/>
              <a:defRPr b="0" i="0" sz="1800" u="none" cap="none" strike="noStrike">
                <a:solidFill>
                  <a:srgbClr val="262626"/>
                </a:solidFill>
                <a:latin typeface="Garamond"/>
                <a:ea typeface="Garamond"/>
                <a:cs typeface="Garamond"/>
                <a:sym typeface="Garamond"/>
              </a:defRPr>
            </a:lvl3pPr>
            <a:lvl4pPr indent="-345439" lvl="3" marL="1828800" marR="0" rtl="0" algn="l">
              <a:spcBef>
                <a:spcPts val="600"/>
              </a:spcBef>
              <a:spcAft>
                <a:spcPts val="0"/>
              </a:spcAft>
              <a:buClr>
                <a:schemeClr val="accent1"/>
              </a:buClr>
              <a:buSzPts val="1840"/>
              <a:buFont typeface="Arial"/>
              <a:buChar char="•"/>
              <a:defRPr b="0" i="0" sz="1600" u="none" cap="none" strike="noStrike">
                <a:solidFill>
                  <a:srgbClr val="262626"/>
                </a:solidFill>
                <a:latin typeface="Garamond"/>
                <a:ea typeface="Garamond"/>
                <a:cs typeface="Garamond"/>
                <a:sym typeface="Garamond"/>
              </a:defRPr>
            </a:lvl4pPr>
            <a:lvl5pPr indent="-330835" lvl="4" marL="22860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5pPr>
            <a:lvl6pPr indent="-330835" lvl="5" marL="27432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6pPr>
            <a:lvl7pPr indent="-330835" lvl="6" marL="32004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7pPr>
            <a:lvl8pPr indent="-330834" lvl="7" marL="36576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8pPr>
            <a:lvl9pPr indent="-330834" lvl="8" marL="4114800" marR="0" rtl="0" algn="l">
              <a:spcBef>
                <a:spcPts val="600"/>
              </a:spcBef>
              <a:spcAft>
                <a:spcPts val="60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9pPr>
          </a:lstStyle>
          <a:p/>
        </p:txBody>
      </p:sp>
      <p:sp>
        <p:nvSpPr>
          <p:cNvPr id="159" name="Google Shape;159;p19"/>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19"/>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61" name="Google Shape;161;p19"/>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62" name="Google Shape;162;p19"/>
          <p:cNvCxnSpPr/>
          <p:nvPr/>
        </p:nvCxnSpPr>
        <p:spPr>
          <a:xfrm>
            <a:off x="1396169" y="2421466"/>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63" name="Shape 163"/>
        <p:cNvGrpSpPr/>
        <p:nvPr/>
      </p:nvGrpSpPr>
      <p:grpSpPr>
        <a:xfrm>
          <a:off x="0" y="0"/>
          <a:ext cx="0" cy="0"/>
          <a:chOff x="0" y="0"/>
          <a:chExt cx="0" cy="0"/>
        </a:xfrm>
      </p:grpSpPr>
      <p:sp>
        <p:nvSpPr>
          <p:cNvPr id="164" name="Google Shape;164;p20"/>
          <p:cNvSpPr txBox="1"/>
          <p:nvPr>
            <p:ph type="title"/>
          </p:nvPr>
        </p:nvSpPr>
        <p:spPr>
          <a:xfrm rot="5400000">
            <a:off x="7497936" y="2483551"/>
            <a:ext cx="4893735" cy="1890895"/>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262626"/>
              </a:buClr>
              <a:buSzPts val="4400"/>
              <a:buFont typeface="Garamond"/>
              <a:buNone/>
              <a:defRPr b="0" i="0" sz="4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65" name="Google Shape;165;p20"/>
          <p:cNvSpPr txBox="1"/>
          <p:nvPr>
            <p:ph idx="1" type="body"/>
          </p:nvPr>
        </p:nvSpPr>
        <p:spPr>
          <a:xfrm rot="5400000">
            <a:off x="2565043" y="-287514"/>
            <a:ext cx="4893734" cy="7433025"/>
          </a:xfrm>
          <a:prstGeom prst="rect">
            <a:avLst/>
          </a:prstGeom>
          <a:noFill/>
          <a:ln>
            <a:noFill/>
          </a:ln>
        </p:spPr>
        <p:txBody>
          <a:bodyPr anchorCtr="0" anchor="t" bIns="45700" lIns="91425" spcFirstLastPara="1" rIns="91425" wrap="square" tIns="45700">
            <a:noAutofit/>
          </a:bodyPr>
          <a:lstStyle>
            <a:lvl1pPr indent="-403860" lvl="0" marL="457200" marR="0" rtl="0" algn="l">
              <a:spcBef>
                <a:spcPts val="480"/>
              </a:spcBef>
              <a:spcAft>
                <a:spcPts val="0"/>
              </a:spcAft>
              <a:buClr>
                <a:schemeClr val="accent1"/>
              </a:buClr>
              <a:buSzPts val="2760"/>
              <a:buFont typeface="Arial"/>
              <a:buChar char="•"/>
              <a:defRPr b="0" i="0" sz="2400" u="none" cap="none" strike="noStrike">
                <a:solidFill>
                  <a:srgbClr val="262626"/>
                </a:solidFill>
                <a:latin typeface="Garamond"/>
                <a:ea typeface="Garamond"/>
                <a:cs typeface="Garamond"/>
                <a:sym typeface="Garamond"/>
              </a:defRPr>
            </a:lvl1pPr>
            <a:lvl2pPr indent="-374650" lvl="1" marL="914400" marR="0" rtl="0" algn="l">
              <a:spcBef>
                <a:spcPts val="600"/>
              </a:spcBef>
              <a:spcAft>
                <a:spcPts val="0"/>
              </a:spcAft>
              <a:buClr>
                <a:schemeClr val="accent1"/>
              </a:buClr>
              <a:buSzPts val="2300"/>
              <a:buFont typeface="Arial"/>
              <a:buChar char="•"/>
              <a:defRPr b="0" i="0" sz="2000" u="none" cap="none" strike="noStrike">
                <a:solidFill>
                  <a:srgbClr val="262626"/>
                </a:solidFill>
                <a:latin typeface="Garamond"/>
                <a:ea typeface="Garamond"/>
                <a:cs typeface="Garamond"/>
                <a:sym typeface="Garamond"/>
              </a:defRPr>
            </a:lvl2pPr>
            <a:lvl3pPr indent="-360044" lvl="2" marL="1371600" marR="0" rtl="0" algn="l">
              <a:spcBef>
                <a:spcPts val="600"/>
              </a:spcBef>
              <a:spcAft>
                <a:spcPts val="0"/>
              </a:spcAft>
              <a:buClr>
                <a:schemeClr val="accent1"/>
              </a:buClr>
              <a:buSzPts val="2070"/>
              <a:buFont typeface="Arial"/>
              <a:buChar char="•"/>
              <a:defRPr b="0" i="0" sz="1800" u="none" cap="none" strike="noStrike">
                <a:solidFill>
                  <a:srgbClr val="262626"/>
                </a:solidFill>
                <a:latin typeface="Garamond"/>
                <a:ea typeface="Garamond"/>
                <a:cs typeface="Garamond"/>
                <a:sym typeface="Garamond"/>
              </a:defRPr>
            </a:lvl3pPr>
            <a:lvl4pPr indent="-345439" lvl="3" marL="1828800" marR="0" rtl="0" algn="l">
              <a:spcBef>
                <a:spcPts val="600"/>
              </a:spcBef>
              <a:spcAft>
                <a:spcPts val="0"/>
              </a:spcAft>
              <a:buClr>
                <a:schemeClr val="accent1"/>
              </a:buClr>
              <a:buSzPts val="1840"/>
              <a:buFont typeface="Arial"/>
              <a:buChar char="•"/>
              <a:defRPr b="0" i="0" sz="1600" u="none" cap="none" strike="noStrike">
                <a:solidFill>
                  <a:srgbClr val="262626"/>
                </a:solidFill>
                <a:latin typeface="Garamond"/>
                <a:ea typeface="Garamond"/>
                <a:cs typeface="Garamond"/>
                <a:sym typeface="Garamond"/>
              </a:defRPr>
            </a:lvl4pPr>
            <a:lvl5pPr indent="-330835" lvl="4" marL="22860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5pPr>
            <a:lvl6pPr indent="-330835" lvl="5" marL="27432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6pPr>
            <a:lvl7pPr indent="-330835" lvl="6" marL="32004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7pPr>
            <a:lvl8pPr indent="-330834" lvl="7" marL="36576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8pPr>
            <a:lvl9pPr indent="-330834" lvl="8" marL="4114800" marR="0" rtl="0" algn="l">
              <a:spcBef>
                <a:spcPts val="600"/>
              </a:spcBef>
              <a:spcAft>
                <a:spcPts val="60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9pPr>
          </a:lstStyle>
          <a:p/>
        </p:txBody>
      </p:sp>
      <p:sp>
        <p:nvSpPr>
          <p:cNvPr id="166" name="Google Shape;166;p20"/>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20"/>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68" name="Google Shape;168;p20"/>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69" name="Google Shape;169;p20"/>
          <p:cNvCxnSpPr/>
          <p:nvPr/>
        </p:nvCxnSpPr>
        <p:spPr>
          <a:xfrm>
            <a:off x="8863890" y="990600"/>
            <a:ext cx="0" cy="487680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70" name="Shape 170"/>
        <p:cNvGrpSpPr/>
        <p:nvPr/>
      </p:nvGrpSpPr>
      <p:grpSpPr>
        <a:xfrm>
          <a:off x="0" y="0"/>
          <a:ext cx="0" cy="0"/>
          <a:chOff x="0" y="0"/>
          <a:chExt cx="0" cy="0"/>
        </a:xfrm>
      </p:grpSpPr>
      <p:sp>
        <p:nvSpPr>
          <p:cNvPr id="171" name="Google Shape;171;p21"/>
          <p:cNvSpPr txBox="1"/>
          <p:nvPr>
            <p:ph type="title"/>
          </p:nvPr>
        </p:nvSpPr>
        <p:spPr>
          <a:xfrm>
            <a:off x="1295402" y="982132"/>
            <a:ext cx="9601196" cy="1303867"/>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262626"/>
              </a:buClr>
              <a:buSzPts val="4400"/>
              <a:buFont typeface="Garamond"/>
              <a:buNone/>
              <a:defRPr b="0" i="0" sz="4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72" name="Google Shape;172;p21"/>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 name="Google Shape;173;p21"/>
          <p:cNvSpPr txBox="1"/>
          <p:nvPr>
            <p:ph idx="11" type="ftr"/>
          </p:nvPr>
        </p:nvSpPr>
        <p:spPr>
          <a:xfrm>
            <a:off x="1295401" y="5969000"/>
            <a:ext cx="7305900" cy="279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74" name="Google Shape;174;p21"/>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7.jpg"/><Relationship Id="rId2" Type="http://schemas.openxmlformats.org/officeDocument/2006/relationships/image" Target="../media/image10.png"/><Relationship Id="rId3" Type="http://schemas.openxmlformats.org/officeDocument/2006/relationships/image" Target="../media/image3.png"/><Relationship Id="rId4" Type="http://schemas.openxmlformats.org/officeDocument/2006/relationships/image" Target="../media/image25.png"/><Relationship Id="rId5" Type="http://schemas.openxmlformats.org/officeDocument/2006/relationships/slideLayout" Target="../slideLayouts/slideLayout1.xml"/><Relationship Id="rId6"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17.xml"/><Relationship Id="rId11" Type="http://schemas.openxmlformats.org/officeDocument/2006/relationships/slideLayout" Target="../slideLayouts/slideLayout8.xml"/><Relationship Id="rId22" Type="http://schemas.openxmlformats.org/officeDocument/2006/relationships/slideLayout" Target="../slideLayouts/slideLayout19.xml"/><Relationship Id="rId10" Type="http://schemas.openxmlformats.org/officeDocument/2006/relationships/slideLayout" Target="../slideLayouts/slideLayout7.xml"/><Relationship Id="rId21" Type="http://schemas.openxmlformats.org/officeDocument/2006/relationships/slideLayout" Target="../slideLayouts/slideLayout18.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23" Type="http://schemas.openxmlformats.org/officeDocument/2006/relationships/theme" Target="../theme/theme1.xml"/><Relationship Id="rId1" Type="http://schemas.openxmlformats.org/officeDocument/2006/relationships/image" Target="../media/image7.jpg"/><Relationship Id="rId2" Type="http://schemas.openxmlformats.org/officeDocument/2006/relationships/image" Target="../media/image10.png"/><Relationship Id="rId3" Type="http://schemas.openxmlformats.org/officeDocument/2006/relationships/image" Target="../media/image3.png"/><Relationship Id="rId4" Type="http://schemas.openxmlformats.org/officeDocument/2006/relationships/image" Target="../media/image25.png"/><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7" Type="http://schemas.openxmlformats.org/officeDocument/2006/relationships/slideLayout" Target="../slideLayouts/slideLayout14.xml"/><Relationship Id="rId16" Type="http://schemas.openxmlformats.org/officeDocument/2006/relationships/slideLayout" Target="../slideLayouts/slideLayout13.xml"/><Relationship Id="rId5" Type="http://schemas.openxmlformats.org/officeDocument/2006/relationships/slideLayout" Target="../slideLayouts/slideLayout2.xml"/><Relationship Id="rId19" Type="http://schemas.openxmlformats.org/officeDocument/2006/relationships/slideLayout" Target="../slideLayouts/slideLayout16.xml"/><Relationship Id="rId6" Type="http://schemas.openxmlformats.org/officeDocument/2006/relationships/slideLayout" Target="../slideLayouts/slideLayout3.xml"/><Relationship Id="rId18" Type="http://schemas.openxmlformats.org/officeDocument/2006/relationships/slideLayout" Target="../slideLayouts/slideLayout15.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grpSp>
        <p:nvGrpSpPr>
          <p:cNvPr id="10" name="Google Shape;10;p1"/>
          <p:cNvGrpSpPr/>
          <p:nvPr/>
        </p:nvGrpSpPr>
        <p:grpSpPr>
          <a:xfrm>
            <a:off x="-15736" y="0"/>
            <a:ext cx="12229962" cy="6856214"/>
            <a:chOff x="-15736" y="0"/>
            <a:chExt cx="12229962" cy="6856214"/>
          </a:xfrm>
        </p:grpSpPr>
        <p:pic>
          <p:nvPicPr>
            <p:cNvPr descr="HD-PanelContent.png" id="11" name="Google Shape;11;p1"/>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12" name="Google Shape;12;p1"/>
            <p:cNvSpPr/>
            <p:nvPr/>
          </p:nvSpPr>
          <p:spPr>
            <a:xfrm>
              <a:off x="608012" y="609600"/>
              <a:ext cx="10972800" cy="5638800"/>
            </a:xfrm>
            <a:prstGeom prst="rect">
              <a:avLst/>
            </a:prstGeom>
            <a:noFill/>
            <a:ln cap="flat" cmpd="sng" w="15875">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DRibbonContent-UniformTrim.png" id="13" name="Google Shape;13;p1"/>
            <p:cNvPicPr preferRelativeResize="0"/>
            <p:nvPr/>
          </p:nvPicPr>
          <p:blipFill rotWithShape="1">
            <a:blip r:embed="rId3">
              <a:alphaModFix/>
            </a:blip>
            <a:srcRect b="0" l="0" r="0" t="0"/>
            <a:stretch/>
          </p:blipFill>
          <p:spPr>
            <a:xfrm>
              <a:off x="-15736" y="3153832"/>
              <a:ext cx="777240" cy="606425"/>
            </a:xfrm>
            <a:prstGeom prst="rect">
              <a:avLst/>
            </a:prstGeom>
            <a:noFill/>
            <a:ln>
              <a:noFill/>
            </a:ln>
          </p:spPr>
        </p:pic>
        <p:pic>
          <p:nvPicPr>
            <p:cNvPr descr="HDRibbonContent-UniformTrim.png" id="14" name="Google Shape;14;p1"/>
            <p:cNvPicPr preferRelativeResize="0"/>
            <p:nvPr/>
          </p:nvPicPr>
          <p:blipFill rotWithShape="1">
            <a:blip r:embed="rId3">
              <a:alphaModFix/>
            </a:blip>
            <a:srcRect b="0" l="0" r="0" t="0"/>
            <a:stretch/>
          </p:blipFill>
          <p:spPr>
            <a:xfrm>
              <a:off x="11436986" y="3153832"/>
              <a:ext cx="777240" cy="606425"/>
            </a:xfrm>
            <a:prstGeom prst="rect">
              <a:avLst/>
            </a:prstGeom>
            <a:noFill/>
            <a:ln>
              <a:noFill/>
            </a:ln>
          </p:spPr>
        </p:pic>
      </p:grpSp>
      <p:sp>
        <p:nvSpPr>
          <p:cNvPr id="15" name="Google Shape;15;p1"/>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chemeClr val="lt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lt1"/>
                </a:solidFill>
                <a:latin typeface="Garamond"/>
                <a:ea typeface="Garamond"/>
                <a:cs typeface="Garamond"/>
                <a:sym typeface="Garamond"/>
              </a:defRPr>
            </a:lvl9pPr>
          </a:lstStyle>
          <a:p/>
        </p:txBody>
      </p:sp>
      <p:sp>
        <p:nvSpPr>
          <p:cNvPr id="16" name="Google Shape;16;p1"/>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00" u="none" cap="none" strike="noStrike">
                <a:solidFill>
                  <a:schemeClr val="lt1"/>
                </a:solidFill>
                <a:latin typeface="Garamond"/>
                <a:ea typeface="Garamond"/>
                <a:cs typeface="Garamond"/>
                <a:sym typeface="Garamond"/>
              </a:defRPr>
            </a:lvl1pPr>
            <a:lvl2pPr indent="0" lvl="1" marL="0" marR="0" rtl="0" algn="r">
              <a:spcBef>
                <a:spcPts val="0"/>
              </a:spcBef>
              <a:buNone/>
              <a:defRPr b="0" i="0" sz="1000" u="none" cap="none" strike="noStrike">
                <a:solidFill>
                  <a:schemeClr val="lt1"/>
                </a:solidFill>
                <a:latin typeface="Garamond"/>
                <a:ea typeface="Garamond"/>
                <a:cs typeface="Garamond"/>
                <a:sym typeface="Garamond"/>
              </a:defRPr>
            </a:lvl2pPr>
            <a:lvl3pPr indent="0" lvl="2" marL="0" marR="0" rtl="0" algn="r">
              <a:spcBef>
                <a:spcPts val="0"/>
              </a:spcBef>
              <a:buNone/>
              <a:defRPr b="0" i="0" sz="1000" u="none" cap="none" strike="noStrike">
                <a:solidFill>
                  <a:schemeClr val="lt1"/>
                </a:solidFill>
                <a:latin typeface="Garamond"/>
                <a:ea typeface="Garamond"/>
                <a:cs typeface="Garamond"/>
                <a:sym typeface="Garamond"/>
              </a:defRPr>
            </a:lvl3pPr>
            <a:lvl4pPr indent="0" lvl="3" marL="0" marR="0" rtl="0" algn="r">
              <a:spcBef>
                <a:spcPts val="0"/>
              </a:spcBef>
              <a:buNone/>
              <a:defRPr b="0" i="0" sz="1000" u="none" cap="none" strike="noStrike">
                <a:solidFill>
                  <a:schemeClr val="lt1"/>
                </a:solidFill>
                <a:latin typeface="Garamond"/>
                <a:ea typeface="Garamond"/>
                <a:cs typeface="Garamond"/>
                <a:sym typeface="Garamond"/>
              </a:defRPr>
            </a:lvl4pPr>
            <a:lvl5pPr indent="0" lvl="4" marL="0" marR="0" rtl="0" algn="r">
              <a:spcBef>
                <a:spcPts val="0"/>
              </a:spcBef>
              <a:buNone/>
              <a:defRPr b="0" i="0" sz="1000" u="none" cap="none" strike="noStrike">
                <a:solidFill>
                  <a:schemeClr val="lt1"/>
                </a:solidFill>
                <a:latin typeface="Garamond"/>
                <a:ea typeface="Garamond"/>
                <a:cs typeface="Garamond"/>
                <a:sym typeface="Garamond"/>
              </a:defRPr>
            </a:lvl5pPr>
            <a:lvl6pPr indent="0" lvl="5" marL="0" marR="0" rtl="0" algn="r">
              <a:spcBef>
                <a:spcPts val="0"/>
              </a:spcBef>
              <a:buNone/>
              <a:defRPr b="0" i="0" sz="1000" u="none" cap="none" strike="noStrike">
                <a:solidFill>
                  <a:schemeClr val="lt1"/>
                </a:solidFill>
                <a:latin typeface="Garamond"/>
                <a:ea typeface="Garamond"/>
                <a:cs typeface="Garamond"/>
                <a:sym typeface="Garamond"/>
              </a:defRPr>
            </a:lvl6pPr>
            <a:lvl7pPr indent="0" lvl="6" marL="0" marR="0" rtl="0" algn="r">
              <a:spcBef>
                <a:spcPts val="0"/>
              </a:spcBef>
              <a:buNone/>
              <a:defRPr b="0" i="0" sz="1000" u="none" cap="none" strike="noStrike">
                <a:solidFill>
                  <a:schemeClr val="lt1"/>
                </a:solidFill>
                <a:latin typeface="Garamond"/>
                <a:ea typeface="Garamond"/>
                <a:cs typeface="Garamond"/>
                <a:sym typeface="Garamond"/>
              </a:defRPr>
            </a:lvl7pPr>
            <a:lvl8pPr indent="0" lvl="7" marL="0" marR="0" rtl="0" algn="r">
              <a:spcBef>
                <a:spcPts val="0"/>
              </a:spcBef>
              <a:buNone/>
              <a:defRPr b="0" i="0" sz="1000" u="none" cap="none" strike="noStrike">
                <a:solidFill>
                  <a:schemeClr val="lt1"/>
                </a:solidFill>
                <a:latin typeface="Garamond"/>
                <a:ea typeface="Garamond"/>
                <a:cs typeface="Garamond"/>
                <a:sym typeface="Garamond"/>
              </a:defRPr>
            </a:lvl8pPr>
            <a:lvl9pPr indent="0" lvl="8" marL="0" marR="0" rtl="0" algn="r">
              <a:spcBef>
                <a:spcPts val="0"/>
              </a:spcBef>
              <a:buNone/>
              <a:defRPr b="0" i="0" sz="1000" u="none" cap="none" strike="noStrike">
                <a:solidFill>
                  <a:schemeClr val="lt1"/>
                </a:solidFill>
                <a:latin typeface="Garamond"/>
                <a:ea typeface="Garamond"/>
                <a:cs typeface="Garamond"/>
                <a:sym typeface="Garamond"/>
              </a:defRPr>
            </a:lvl9pPr>
          </a:lstStyle>
          <a:p>
            <a:pPr indent="0" lvl="0" marL="0" rtl="0" algn="r">
              <a:spcBef>
                <a:spcPts val="0"/>
              </a:spcBef>
              <a:spcAft>
                <a:spcPts val="0"/>
              </a:spcAft>
              <a:buNone/>
            </a:pPr>
            <a:r>
              <a:rPr lang="en-US"/>
              <a:t>1</a:t>
            </a:r>
            <a:endParaRPr/>
          </a:p>
        </p:txBody>
      </p:sp>
      <p:pic>
        <p:nvPicPr>
          <p:cNvPr descr="A picture containing text, black&#10;&#10;Description automatically generated" id="17" name="Google Shape;17;p1"/>
          <p:cNvPicPr preferRelativeResize="0"/>
          <p:nvPr/>
        </p:nvPicPr>
        <p:blipFill rotWithShape="1">
          <a:blip r:embed="rId4">
            <a:alphaModFix/>
          </a:blip>
          <a:srcRect b="0" l="0" r="0" t="0"/>
          <a:stretch/>
        </p:blipFill>
        <p:spPr>
          <a:xfrm>
            <a:off x="11426654" y="0"/>
            <a:ext cx="797903" cy="79435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30" name="Shape 30"/>
        <p:cNvGrpSpPr/>
        <p:nvPr/>
      </p:nvGrpSpPr>
      <p:grpSpPr>
        <a:xfrm>
          <a:off x="0" y="0"/>
          <a:ext cx="0" cy="0"/>
          <a:chOff x="0" y="0"/>
          <a:chExt cx="0" cy="0"/>
        </a:xfrm>
      </p:grpSpPr>
      <p:grpSp>
        <p:nvGrpSpPr>
          <p:cNvPr id="31" name="Google Shape;31;p3"/>
          <p:cNvGrpSpPr/>
          <p:nvPr/>
        </p:nvGrpSpPr>
        <p:grpSpPr>
          <a:xfrm>
            <a:off x="-15736" y="0"/>
            <a:ext cx="12229962" cy="6856214"/>
            <a:chOff x="-15736" y="0"/>
            <a:chExt cx="12229962" cy="6856214"/>
          </a:xfrm>
        </p:grpSpPr>
        <p:pic>
          <p:nvPicPr>
            <p:cNvPr descr="HD-PanelContent.png" id="32" name="Google Shape;32;p3"/>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33" name="Google Shape;33;p3"/>
            <p:cNvSpPr/>
            <p:nvPr/>
          </p:nvSpPr>
          <p:spPr>
            <a:xfrm>
              <a:off x="608012" y="609600"/>
              <a:ext cx="10972800" cy="5638800"/>
            </a:xfrm>
            <a:prstGeom prst="rect">
              <a:avLst/>
            </a:prstGeom>
            <a:noFill/>
            <a:ln cap="flat" cmpd="sng" w="15875">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DRibbonContent-UniformTrim.png" id="34" name="Google Shape;34;p3"/>
            <p:cNvPicPr preferRelativeResize="0"/>
            <p:nvPr/>
          </p:nvPicPr>
          <p:blipFill rotWithShape="1">
            <a:blip r:embed="rId3">
              <a:alphaModFix/>
            </a:blip>
            <a:srcRect b="0" l="0" r="0" t="0"/>
            <a:stretch/>
          </p:blipFill>
          <p:spPr>
            <a:xfrm>
              <a:off x="-15736" y="3153832"/>
              <a:ext cx="777240" cy="606425"/>
            </a:xfrm>
            <a:prstGeom prst="rect">
              <a:avLst/>
            </a:prstGeom>
            <a:noFill/>
            <a:ln>
              <a:noFill/>
            </a:ln>
          </p:spPr>
        </p:pic>
        <p:pic>
          <p:nvPicPr>
            <p:cNvPr descr="HDRibbonContent-UniformTrim.png" id="35" name="Google Shape;35;p3"/>
            <p:cNvPicPr preferRelativeResize="0"/>
            <p:nvPr/>
          </p:nvPicPr>
          <p:blipFill rotWithShape="1">
            <a:blip r:embed="rId3">
              <a:alphaModFix/>
            </a:blip>
            <a:srcRect b="0" l="0" r="0" t="0"/>
            <a:stretch/>
          </p:blipFill>
          <p:spPr>
            <a:xfrm>
              <a:off x="11436986" y="3153832"/>
              <a:ext cx="777240" cy="606425"/>
            </a:xfrm>
            <a:prstGeom prst="rect">
              <a:avLst/>
            </a:prstGeom>
            <a:noFill/>
            <a:ln>
              <a:noFill/>
            </a:ln>
          </p:spPr>
        </p:pic>
      </p:grpSp>
      <p:sp>
        <p:nvSpPr>
          <p:cNvPr id="36" name="Google Shape;36;p3"/>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37" name="Google Shape;37;p3"/>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00" u="none">
                <a:solidFill>
                  <a:schemeClr val="dk1"/>
                </a:solidFill>
                <a:latin typeface="Garamond"/>
                <a:ea typeface="Garamond"/>
                <a:cs typeface="Garamond"/>
                <a:sym typeface="Garamond"/>
              </a:defRPr>
            </a:lvl1pPr>
            <a:lvl2pPr indent="0" lvl="1" marL="0" marR="0" rtl="0" algn="r">
              <a:spcBef>
                <a:spcPts val="0"/>
              </a:spcBef>
              <a:buNone/>
              <a:defRPr b="0" i="0" sz="1000" u="none">
                <a:solidFill>
                  <a:schemeClr val="dk1"/>
                </a:solidFill>
                <a:latin typeface="Garamond"/>
                <a:ea typeface="Garamond"/>
                <a:cs typeface="Garamond"/>
                <a:sym typeface="Garamond"/>
              </a:defRPr>
            </a:lvl2pPr>
            <a:lvl3pPr indent="0" lvl="2" marL="0" marR="0" rtl="0" algn="r">
              <a:spcBef>
                <a:spcPts val="0"/>
              </a:spcBef>
              <a:buNone/>
              <a:defRPr b="0" i="0" sz="1000" u="none">
                <a:solidFill>
                  <a:schemeClr val="dk1"/>
                </a:solidFill>
                <a:latin typeface="Garamond"/>
                <a:ea typeface="Garamond"/>
                <a:cs typeface="Garamond"/>
                <a:sym typeface="Garamond"/>
              </a:defRPr>
            </a:lvl3pPr>
            <a:lvl4pPr indent="0" lvl="3" marL="0" marR="0" rtl="0" algn="r">
              <a:spcBef>
                <a:spcPts val="0"/>
              </a:spcBef>
              <a:buNone/>
              <a:defRPr b="0" i="0" sz="1000" u="none">
                <a:solidFill>
                  <a:schemeClr val="dk1"/>
                </a:solidFill>
                <a:latin typeface="Garamond"/>
                <a:ea typeface="Garamond"/>
                <a:cs typeface="Garamond"/>
                <a:sym typeface="Garamond"/>
              </a:defRPr>
            </a:lvl4pPr>
            <a:lvl5pPr indent="0" lvl="4" marL="0" marR="0" rtl="0" algn="r">
              <a:spcBef>
                <a:spcPts val="0"/>
              </a:spcBef>
              <a:buNone/>
              <a:defRPr b="0" i="0" sz="1000" u="none">
                <a:solidFill>
                  <a:schemeClr val="dk1"/>
                </a:solidFill>
                <a:latin typeface="Garamond"/>
                <a:ea typeface="Garamond"/>
                <a:cs typeface="Garamond"/>
                <a:sym typeface="Garamond"/>
              </a:defRPr>
            </a:lvl5pPr>
            <a:lvl6pPr indent="0" lvl="5" marL="0" marR="0" rtl="0" algn="r">
              <a:spcBef>
                <a:spcPts val="0"/>
              </a:spcBef>
              <a:buNone/>
              <a:defRPr b="0" i="0" sz="1000" u="none">
                <a:solidFill>
                  <a:schemeClr val="dk1"/>
                </a:solidFill>
                <a:latin typeface="Garamond"/>
                <a:ea typeface="Garamond"/>
                <a:cs typeface="Garamond"/>
                <a:sym typeface="Garamond"/>
              </a:defRPr>
            </a:lvl6pPr>
            <a:lvl7pPr indent="0" lvl="6" marL="0" marR="0" rtl="0" algn="r">
              <a:spcBef>
                <a:spcPts val="0"/>
              </a:spcBef>
              <a:buNone/>
              <a:defRPr b="0" i="0" sz="1000" u="none">
                <a:solidFill>
                  <a:schemeClr val="dk1"/>
                </a:solidFill>
                <a:latin typeface="Garamond"/>
                <a:ea typeface="Garamond"/>
                <a:cs typeface="Garamond"/>
                <a:sym typeface="Garamond"/>
              </a:defRPr>
            </a:lvl7pPr>
            <a:lvl8pPr indent="0" lvl="7" marL="0" marR="0" rtl="0" algn="r">
              <a:spcBef>
                <a:spcPts val="0"/>
              </a:spcBef>
              <a:buNone/>
              <a:defRPr b="0" i="0" sz="1000" u="none">
                <a:solidFill>
                  <a:schemeClr val="dk1"/>
                </a:solidFill>
                <a:latin typeface="Garamond"/>
                <a:ea typeface="Garamond"/>
                <a:cs typeface="Garamond"/>
                <a:sym typeface="Garamond"/>
              </a:defRPr>
            </a:lvl8pPr>
            <a:lvl9pPr indent="0" lvl="8" marL="0" marR="0" rtl="0" algn="r">
              <a:spcBef>
                <a:spcPts val="0"/>
              </a:spcBef>
              <a:buNone/>
              <a:defRPr b="0" i="0" sz="1000" u="none">
                <a:solidFill>
                  <a:schemeClr val="dk1"/>
                </a:solidFill>
                <a:latin typeface="Garamond"/>
                <a:ea typeface="Garamond"/>
                <a:cs typeface="Garamond"/>
                <a:sym typeface="Garamond"/>
              </a:defRPr>
            </a:lvl9pPr>
          </a:lstStyle>
          <a:p>
            <a:pPr indent="0" lvl="0" marL="0" rtl="0" algn="r">
              <a:spcBef>
                <a:spcPts val="0"/>
              </a:spcBef>
              <a:spcAft>
                <a:spcPts val="0"/>
              </a:spcAft>
              <a:buNone/>
            </a:pPr>
            <a:r>
              <a:rPr lang="en-US"/>
              <a:t>1</a:t>
            </a:r>
            <a:endParaRPr/>
          </a:p>
        </p:txBody>
      </p:sp>
      <p:pic>
        <p:nvPicPr>
          <p:cNvPr descr="A picture containing text, black&#10;&#10;Description automatically generated" id="38" name="Google Shape;38;p3"/>
          <p:cNvPicPr preferRelativeResize="0"/>
          <p:nvPr/>
        </p:nvPicPr>
        <p:blipFill rotWithShape="1">
          <a:blip r:embed="rId4">
            <a:alphaModFix/>
          </a:blip>
          <a:srcRect b="0" l="0" r="0" t="0"/>
          <a:stretch/>
        </p:blipFill>
        <p:spPr>
          <a:xfrm>
            <a:off x="11426654" y="0"/>
            <a:ext cx="797903" cy="79435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jpg"/><Relationship Id="rId4" Type="http://schemas.openxmlformats.org/officeDocument/2006/relationships/image" Target="../media/image4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3.jpg"/><Relationship Id="rId4" Type="http://schemas.openxmlformats.org/officeDocument/2006/relationships/image" Target="../media/image17.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2.jpg"/><Relationship Id="rId4" Type="http://schemas.openxmlformats.org/officeDocument/2006/relationships/image" Target="../media/image19.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1.jpg"/><Relationship Id="rId4" Type="http://schemas.openxmlformats.org/officeDocument/2006/relationships/image" Target="../media/image12.jpg"/><Relationship Id="rId5" Type="http://schemas.openxmlformats.org/officeDocument/2006/relationships/image" Target="../media/image19.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7.gif"/><Relationship Id="rId4" Type="http://schemas.openxmlformats.org/officeDocument/2006/relationships/image" Target="../media/image11.jpg"/><Relationship Id="rId5" Type="http://schemas.openxmlformats.org/officeDocument/2006/relationships/image" Target="../media/image19.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26.gif"/><Relationship Id="rId5" Type="http://schemas.openxmlformats.org/officeDocument/2006/relationships/image" Target="../media/image19.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image" Target="../media/image19.gif"/><Relationship Id="rId5" Type="http://schemas.openxmlformats.org/officeDocument/2006/relationships/image" Target="../media/image43.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5.gif"/><Relationship Id="rId4" Type="http://schemas.openxmlformats.org/officeDocument/2006/relationships/image" Target="../media/image11.jpg"/><Relationship Id="rId5" Type="http://schemas.openxmlformats.org/officeDocument/2006/relationships/image" Target="../media/image19.gif"/><Relationship Id="rId6" Type="http://schemas.openxmlformats.org/officeDocument/2006/relationships/image" Target="../media/image2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jpg"/><Relationship Id="rId4" Type="http://schemas.openxmlformats.org/officeDocument/2006/relationships/image" Target="../media/image58.png"/><Relationship Id="rId5" Type="http://schemas.openxmlformats.org/officeDocument/2006/relationships/image" Target="../media/image19.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6.gif"/><Relationship Id="rId4" Type="http://schemas.openxmlformats.org/officeDocument/2006/relationships/image" Target="../media/image11.jpg"/><Relationship Id="rId5" Type="http://schemas.openxmlformats.org/officeDocument/2006/relationships/image" Target="../media/image19.gif"/><Relationship Id="rId6" Type="http://schemas.openxmlformats.org/officeDocument/2006/relationships/image" Target="../media/image3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8.jp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6.jpg"/><Relationship Id="rId4" Type="http://schemas.openxmlformats.org/officeDocument/2006/relationships/slide" Target="/ppt/slides/slide70.xml"/><Relationship Id="rId5" Type="http://schemas.openxmlformats.org/officeDocument/2006/relationships/slide" Target="/ppt/slides/slide71.xml"/></Relationships>
</file>

<file path=ppt/slides/_rels/slide17.xml.rels><?xml version="1.0" encoding="UTF-8" standalone="yes"?><Relationships xmlns="http://schemas.openxmlformats.org/package/2006/relationships"><Relationship Id="rId10"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9.jpg"/><Relationship Id="rId4" Type="http://schemas.openxmlformats.org/officeDocument/2006/relationships/image" Target="../media/image30.jpg"/><Relationship Id="rId9" Type="http://schemas.openxmlformats.org/officeDocument/2006/relationships/image" Target="../media/image45.jpg"/><Relationship Id="rId5" Type="http://schemas.openxmlformats.org/officeDocument/2006/relationships/image" Target="../media/image31.jpg"/><Relationship Id="rId6" Type="http://schemas.openxmlformats.org/officeDocument/2006/relationships/image" Target="../media/image47.jpg"/><Relationship Id="rId7" Type="http://schemas.openxmlformats.org/officeDocument/2006/relationships/image" Target="../media/image42.jpg"/><Relationship Id="rId8" Type="http://schemas.openxmlformats.org/officeDocument/2006/relationships/image" Target="../media/image4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7.png"/><Relationship Id="rId4" Type="http://schemas.openxmlformats.org/officeDocument/2006/relationships/image" Target="../media/image30.jpg"/><Relationship Id="rId5" Type="http://schemas.openxmlformats.org/officeDocument/2006/relationships/image" Target="../media/image31.jpg"/><Relationship Id="rId6" Type="http://schemas.openxmlformats.org/officeDocument/2006/relationships/image" Target="../media/image39.jpg"/><Relationship Id="rId7" Type="http://schemas.openxmlformats.org/officeDocument/2006/relationships/image" Target="../media/image42.jpg"/><Relationship Id="rId8" Type="http://schemas.openxmlformats.org/officeDocument/2006/relationships/slide" Target="/ppt/slides/slide7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slide" Target="/ppt/slides/slide76.xml"/><Relationship Id="rId4" Type="http://schemas.openxmlformats.org/officeDocument/2006/relationships/image" Target="../media/image59.jpg"/><Relationship Id="rId5" Type="http://schemas.openxmlformats.org/officeDocument/2006/relationships/image" Target="../media/image53.jpg"/><Relationship Id="rId6" Type="http://schemas.openxmlformats.org/officeDocument/2006/relationships/slide" Target="/ppt/slides/slide77.xml"/><Relationship Id="rId7" Type="http://schemas.openxmlformats.org/officeDocument/2006/relationships/slide" Target="/ppt/slides/slide7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6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slide" Target="/ppt/slides/slide67.xml"/><Relationship Id="rId4" Type="http://schemas.openxmlformats.org/officeDocument/2006/relationships/image" Target="../media/image49.jpg"/><Relationship Id="rId5" Type="http://schemas.openxmlformats.org/officeDocument/2006/relationships/slide" Target="/ppt/slides/slide74.xml"/><Relationship Id="rId6" Type="http://schemas.openxmlformats.org/officeDocument/2006/relationships/slide" Target="/ppt/slides/slide7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slide" Target="/ppt/slides/slide6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slide" Target="/ppt/slides/slide6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slide" Target="/ppt/slides/slide86.xml"/></Relationships>
</file>

<file path=ppt/slides/_rels/slide28.xml.rels><?xml version="1.0" encoding="UTF-8" standalone="yes"?><Relationships xmlns="http://schemas.openxmlformats.org/package/2006/relationships"><Relationship Id="rId20" Type="http://schemas.openxmlformats.org/officeDocument/2006/relationships/slide" Target="/ppt/slides/slide96.xml"/><Relationship Id="rId11" Type="http://schemas.openxmlformats.org/officeDocument/2006/relationships/image" Target="../media/image83.jpg"/><Relationship Id="rId22" Type="http://schemas.openxmlformats.org/officeDocument/2006/relationships/image" Target="../media/image19.gif"/><Relationship Id="rId10" Type="http://schemas.openxmlformats.org/officeDocument/2006/relationships/image" Target="../media/image73.jpg"/><Relationship Id="rId21" Type="http://schemas.openxmlformats.org/officeDocument/2006/relationships/image" Target="../media/image81.jpg"/><Relationship Id="rId13" Type="http://schemas.openxmlformats.org/officeDocument/2006/relationships/image" Target="../media/image71.jpg"/><Relationship Id="rId12" Type="http://schemas.openxmlformats.org/officeDocument/2006/relationships/image" Target="../media/image72.jpg"/><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4.jpg"/><Relationship Id="rId4" Type="http://schemas.openxmlformats.org/officeDocument/2006/relationships/slide" Target="/ppt/slides/slide87.xml"/><Relationship Id="rId9" Type="http://schemas.openxmlformats.org/officeDocument/2006/relationships/image" Target="../media/image50.jpg"/><Relationship Id="rId15" Type="http://schemas.openxmlformats.org/officeDocument/2006/relationships/slide" Target="/ppt/slides/slide93.xml"/><Relationship Id="rId14" Type="http://schemas.openxmlformats.org/officeDocument/2006/relationships/slide" Target="/ppt/slides/slide89.xml"/><Relationship Id="rId17" Type="http://schemas.openxmlformats.org/officeDocument/2006/relationships/slide" Target="/ppt/slides/slide92.xml"/><Relationship Id="rId16" Type="http://schemas.openxmlformats.org/officeDocument/2006/relationships/slide" Target="/ppt/slides/slide94.xml"/><Relationship Id="rId5" Type="http://schemas.openxmlformats.org/officeDocument/2006/relationships/slide" Target="/ppt/slides/slide85.xml"/><Relationship Id="rId19" Type="http://schemas.openxmlformats.org/officeDocument/2006/relationships/slide" Target="/ppt/slides/slide97.xml"/><Relationship Id="rId6" Type="http://schemas.openxmlformats.org/officeDocument/2006/relationships/slide" Target="/ppt/slides/slide88.xml"/><Relationship Id="rId18" Type="http://schemas.openxmlformats.org/officeDocument/2006/relationships/slide" Target="/ppt/slides/slide95.xml"/><Relationship Id="rId7" Type="http://schemas.openxmlformats.org/officeDocument/2006/relationships/slide" Target="/ppt/slides/slide90.xml"/><Relationship Id="rId8" Type="http://schemas.openxmlformats.org/officeDocument/2006/relationships/slide" Target="/ppt/slides/slide9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slide" Target="/ppt/slides/slide75.xml"/><Relationship Id="rId4" Type="http://schemas.openxmlformats.org/officeDocument/2006/relationships/slide" Target="/ppt/slides/slide75.xml"/></Relationships>
</file>

<file path=ppt/slides/_rels/slide32.xml.rels><?xml version="1.0" encoding="UTF-8" standalone="yes"?><Relationships xmlns="http://schemas.openxmlformats.org/package/2006/relationships"><Relationship Id="rId11" Type="http://schemas.openxmlformats.org/officeDocument/2006/relationships/image" Target="../media/image66.jpg"/><Relationship Id="rId10" Type="http://schemas.openxmlformats.org/officeDocument/2006/relationships/image" Target="../media/image78.jpg"/><Relationship Id="rId13" Type="http://schemas.openxmlformats.org/officeDocument/2006/relationships/image" Target="../media/image77.jpg"/><Relationship Id="rId12" Type="http://schemas.openxmlformats.org/officeDocument/2006/relationships/image" Target="../media/image76.jpg"/><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64.jpg"/><Relationship Id="rId4" Type="http://schemas.openxmlformats.org/officeDocument/2006/relationships/image" Target="../media/image60.jpg"/><Relationship Id="rId9" Type="http://schemas.openxmlformats.org/officeDocument/2006/relationships/image" Target="../media/image70.jpg"/><Relationship Id="rId5" Type="http://schemas.openxmlformats.org/officeDocument/2006/relationships/image" Target="../media/image65.jpg"/><Relationship Id="rId6" Type="http://schemas.openxmlformats.org/officeDocument/2006/relationships/image" Target="../media/image55.jpg"/><Relationship Id="rId7" Type="http://schemas.openxmlformats.org/officeDocument/2006/relationships/image" Target="../media/image62.jpg"/><Relationship Id="rId8" Type="http://schemas.openxmlformats.org/officeDocument/2006/relationships/image" Target="../media/image6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68.png"/><Relationship Id="rId4" Type="http://schemas.openxmlformats.org/officeDocument/2006/relationships/image" Target="../media/image69.jpg"/><Relationship Id="rId5" Type="http://schemas.openxmlformats.org/officeDocument/2006/relationships/image" Target="../media/image67.png"/></Relationships>
</file>

<file path=ppt/slides/_rels/slide37.xml.rels><?xml version="1.0" encoding="UTF-8" standalone="yes"?><Relationships xmlns="http://schemas.openxmlformats.org/package/2006/relationships"><Relationship Id="rId11" Type="http://schemas.openxmlformats.org/officeDocument/2006/relationships/image" Target="../media/image79.png"/><Relationship Id="rId10" Type="http://schemas.openxmlformats.org/officeDocument/2006/relationships/image" Target="../media/image88.png"/><Relationship Id="rId13" Type="http://schemas.openxmlformats.org/officeDocument/2006/relationships/image" Target="../media/image89.png"/><Relationship Id="rId12" Type="http://schemas.openxmlformats.org/officeDocument/2006/relationships/image" Target="../media/image94.png"/><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75.png"/><Relationship Id="rId4" Type="http://schemas.openxmlformats.org/officeDocument/2006/relationships/image" Target="../media/image80.png"/><Relationship Id="rId9" Type="http://schemas.openxmlformats.org/officeDocument/2006/relationships/image" Target="../media/image82.png"/><Relationship Id="rId14" Type="http://schemas.openxmlformats.org/officeDocument/2006/relationships/image" Target="../media/image99.png"/><Relationship Id="rId5" Type="http://schemas.openxmlformats.org/officeDocument/2006/relationships/image" Target="../media/image85.png"/><Relationship Id="rId6" Type="http://schemas.openxmlformats.org/officeDocument/2006/relationships/image" Target="../media/image74.png"/><Relationship Id="rId7" Type="http://schemas.openxmlformats.org/officeDocument/2006/relationships/image" Target="../media/image92.png"/><Relationship Id="rId8" Type="http://schemas.openxmlformats.org/officeDocument/2006/relationships/image" Target="../media/image8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93.png"/><Relationship Id="rId4" Type="http://schemas.openxmlformats.org/officeDocument/2006/relationships/image" Target="../media/image102.png"/><Relationship Id="rId5" Type="http://schemas.openxmlformats.org/officeDocument/2006/relationships/image" Target="../media/image86.png"/><Relationship Id="rId6" Type="http://schemas.openxmlformats.org/officeDocument/2006/relationships/image" Target="../media/image97.png"/></Relationships>
</file>

<file path=ppt/slides/_rels/slide39.xml.rels><?xml version="1.0" encoding="UTF-8" standalone="yes"?><Relationships xmlns="http://schemas.openxmlformats.org/package/2006/relationships"><Relationship Id="rId20" Type="http://schemas.openxmlformats.org/officeDocument/2006/relationships/image" Target="../media/image111.png"/><Relationship Id="rId11" Type="http://schemas.openxmlformats.org/officeDocument/2006/relationships/image" Target="../media/image101.png"/><Relationship Id="rId10" Type="http://schemas.openxmlformats.org/officeDocument/2006/relationships/image" Target="../media/image106.png"/><Relationship Id="rId13" Type="http://schemas.openxmlformats.org/officeDocument/2006/relationships/image" Target="../media/image109.png"/><Relationship Id="rId12" Type="http://schemas.openxmlformats.org/officeDocument/2006/relationships/image" Target="../media/image107.png"/><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87.png"/><Relationship Id="rId4" Type="http://schemas.openxmlformats.org/officeDocument/2006/relationships/image" Target="../media/image91.png"/><Relationship Id="rId9" Type="http://schemas.openxmlformats.org/officeDocument/2006/relationships/image" Target="../media/image95.png"/><Relationship Id="rId15" Type="http://schemas.openxmlformats.org/officeDocument/2006/relationships/image" Target="../media/image113.png"/><Relationship Id="rId14" Type="http://schemas.openxmlformats.org/officeDocument/2006/relationships/image" Target="../media/image105.png"/><Relationship Id="rId17" Type="http://schemas.openxmlformats.org/officeDocument/2006/relationships/image" Target="../media/image119.png"/><Relationship Id="rId16" Type="http://schemas.openxmlformats.org/officeDocument/2006/relationships/image" Target="../media/image110.png"/><Relationship Id="rId5" Type="http://schemas.openxmlformats.org/officeDocument/2006/relationships/image" Target="../media/image96.png"/><Relationship Id="rId19" Type="http://schemas.openxmlformats.org/officeDocument/2006/relationships/image" Target="../media/image103.png"/><Relationship Id="rId6" Type="http://schemas.openxmlformats.org/officeDocument/2006/relationships/image" Target="../media/image90.png"/><Relationship Id="rId18" Type="http://schemas.openxmlformats.org/officeDocument/2006/relationships/image" Target="../media/image108.png"/><Relationship Id="rId7" Type="http://schemas.openxmlformats.org/officeDocument/2006/relationships/image" Target="../media/image100.png"/><Relationship Id="rId8" Type="http://schemas.openxmlformats.org/officeDocument/2006/relationships/image" Target="../media/image98.png"/></Relationships>
</file>

<file path=ppt/slides/_rels/slide40.xml.rels><?xml version="1.0" encoding="UTF-8" standalone="yes"?><Relationships xmlns="http://schemas.openxmlformats.org/package/2006/relationships"><Relationship Id="rId20" Type="http://schemas.openxmlformats.org/officeDocument/2006/relationships/image" Target="../media/image138.png"/><Relationship Id="rId22" Type="http://schemas.openxmlformats.org/officeDocument/2006/relationships/image" Target="../media/image136.png"/><Relationship Id="rId21" Type="http://schemas.openxmlformats.org/officeDocument/2006/relationships/image" Target="../media/image135.png"/><Relationship Id="rId24" Type="http://schemas.openxmlformats.org/officeDocument/2006/relationships/image" Target="../media/image123.png"/><Relationship Id="rId23" Type="http://schemas.openxmlformats.org/officeDocument/2006/relationships/image" Target="../media/image140.png"/><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16.png"/><Relationship Id="rId4" Type="http://schemas.openxmlformats.org/officeDocument/2006/relationships/image" Target="../media/image104.png"/><Relationship Id="rId9" Type="http://schemas.openxmlformats.org/officeDocument/2006/relationships/image" Target="../media/image118.png"/><Relationship Id="rId25" Type="http://schemas.openxmlformats.org/officeDocument/2006/relationships/image" Target="../media/image130.png"/><Relationship Id="rId5" Type="http://schemas.openxmlformats.org/officeDocument/2006/relationships/image" Target="../media/image115.png"/><Relationship Id="rId6" Type="http://schemas.openxmlformats.org/officeDocument/2006/relationships/image" Target="../media/image117.png"/><Relationship Id="rId7" Type="http://schemas.openxmlformats.org/officeDocument/2006/relationships/image" Target="../media/image120.png"/><Relationship Id="rId8" Type="http://schemas.openxmlformats.org/officeDocument/2006/relationships/image" Target="../media/image122.png"/><Relationship Id="rId11" Type="http://schemas.openxmlformats.org/officeDocument/2006/relationships/image" Target="../media/image121.png"/><Relationship Id="rId10" Type="http://schemas.openxmlformats.org/officeDocument/2006/relationships/image" Target="../media/image112.png"/><Relationship Id="rId13" Type="http://schemas.openxmlformats.org/officeDocument/2006/relationships/image" Target="../media/image134.png"/><Relationship Id="rId12" Type="http://schemas.openxmlformats.org/officeDocument/2006/relationships/image" Target="../media/image114.png"/><Relationship Id="rId15" Type="http://schemas.openxmlformats.org/officeDocument/2006/relationships/image" Target="../media/image132.png"/><Relationship Id="rId14" Type="http://schemas.openxmlformats.org/officeDocument/2006/relationships/image" Target="../media/image125.png"/><Relationship Id="rId17" Type="http://schemas.openxmlformats.org/officeDocument/2006/relationships/image" Target="../media/image124.png"/><Relationship Id="rId16" Type="http://schemas.openxmlformats.org/officeDocument/2006/relationships/image" Target="../media/image126.png"/><Relationship Id="rId19" Type="http://schemas.openxmlformats.org/officeDocument/2006/relationships/image" Target="../media/image156.png"/><Relationship Id="rId18" Type="http://schemas.openxmlformats.org/officeDocument/2006/relationships/image" Target="../media/image1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31.png"/><Relationship Id="rId4" Type="http://schemas.openxmlformats.org/officeDocument/2006/relationships/image" Target="../media/image128.png"/><Relationship Id="rId9" Type="http://schemas.openxmlformats.org/officeDocument/2006/relationships/image" Target="../media/image147.png"/><Relationship Id="rId5" Type="http://schemas.openxmlformats.org/officeDocument/2006/relationships/image" Target="../media/image127.png"/><Relationship Id="rId6" Type="http://schemas.openxmlformats.org/officeDocument/2006/relationships/image" Target="../media/image137.png"/><Relationship Id="rId7" Type="http://schemas.openxmlformats.org/officeDocument/2006/relationships/image" Target="../media/image133.png"/><Relationship Id="rId8" Type="http://schemas.openxmlformats.org/officeDocument/2006/relationships/image" Target="../media/image14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48.png"/><Relationship Id="rId4" Type="http://schemas.openxmlformats.org/officeDocument/2006/relationships/image" Target="../media/image153.png"/><Relationship Id="rId5" Type="http://schemas.openxmlformats.org/officeDocument/2006/relationships/image" Target="../media/image152.png"/><Relationship Id="rId6" Type="http://schemas.openxmlformats.org/officeDocument/2006/relationships/image" Target="../media/image159.png"/><Relationship Id="rId7" Type="http://schemas.openxmlformats.org/officeDocument/2006/relationships/image" Target="../media/image145.png"/><Relationship Id="rId8" Type="http://schemas.openxmlformats.org/officeDocument/2006/relationships/image" Target="../media/image13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4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slide" Target="/ppt/slides/slide79.xml"/><Relationship Id="rId4" Type="http://schemas.openxmlformats.org/officeDocument/2006/relationships/slide" Target="/ppt/slides/slide80.xml"/><Relationship Id="rId9" Type="http://schemas.openxmlformats.org/officeDocument/2006/relationships/slide" Target="/ppt/slides/slide78.xml"/><Relationship Id="rId5" Type="http://schemas.openxmlformats.org/officeDocument/2006/relationships/slide" Target="/ppt/slides/slide82.xml"/><Relationship Id="rId6" Type="http://schemas.openxmlformats.org/officeDocument/2006/relationships/slide" Target="/ppt/slides/slide84.xml"/><Relationship Id="rId7" Type="http://schemas.openxmlformats.org/officeDocument/2006/relationships/slide" Target="/ppt/slides/slide83.xml"/><Relationship Id="rId8" Type="http://schemas.openxmlformats.org/officeDocument/2006/relationships/slide" Target="/ppt/slides/slide8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slide" Target="/ppt/slides/slide53.xml"/><Relationship Id="rId4" Type="http://schemas.openxmlformats.org/officeDocument/2006/relationships/slide" Target="/ppt/slides/slide56.xml"/><Relationship Id="rId5" Type="http://schemas.openxmlformats.org/officeDocument/2006/relationships/slide" Target="/ppt/slides/slide58.xml"/><Relationship Id="rId6" Type="http://schemas.openxmlformats.org/officeDocument/2006/relationships/slide" Target="/ppt/slides/slide60.xml"/><Relationship Id="rId7" Type="http://schemas.openxmlformats.org/officeDocument/2006/relationships/slide" Target="/ppt/slides/slide62.xml"/><Relationship Id="rId8" Type="http://schemas.openxmlformats.org/officeDocument/2006/relationships/slide" Target="/ppt/slides/slide6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46.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slide" Target="/ppt/slides/slide5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44.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65.png"/><Relationship Id="rId4" Type="http://schemas.openxmlformats.org/officeDocument/2006/relationships/image" Target="../media/image245.png"/><Relationship Id="rId5" Type="http://schemas.openxmlformats.org/officeDocument/2006/relationships/slide" Target="/ppt/slides/slide5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slide" Target="/ppt/slides/slide54.xml"/><Relationship Id="rId4" Type="http://schemas.openxmlformats.org/officeDocument/2006/relationships/slide" Target="/ppt/slides/slide55.xml"/><Relationship Id="rId5" Type="http://schemas.openxmlformats.org/officeDocument/2006/relationships/slide" Target="/ppt/slides/slide55.xml"/><Relationship Id="rId6" Type="http://schemas.openxmlformats.org/officeDocument/2006/relationships/slide" Target="/ppt/slides/slide5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157.jpg"/><Relationship Id="rId4" Type="http://schemas.openxmlformats.org/officeDocument/2006/relationships/slide" Target="/ppt/slides/slide4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41.png"/><Relationship Id="rId4" Type="http://schemas.openxmlformats.org/officeDocument/2006/relationships/slide" Target="/ppt/slides/slide5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slide" Target="/ppt/slides/slide54.xml"/><Relationship Id="rId4" Type="http://schemas.openxmlformats.org/officeDocument/2006/relationships/slide" Target="/ppt/slides/slide57.xml"/><Relationship Id="rId5" Type="http://schemas.openxmlformats.org/officeDocument/2006/relationships/slide" Target="/ppt/slides/slide57.xml"/><Relationship Id="rId6" Type="http://schemas.openxmlformats.org/officeDocument/2006/relationships/slide" Target="/ppt/slides/slide5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141.png"/><Relationship Id="rId4" Type="http://schemas.openxmlformats.org/officeDocument/2006/relationships/slide" Target="/ppt/slides/slide5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slide" Target="/ppt/slides/slide59.xml"/><Relationship Id="rId4" Type="http://schemas.openxmlformats.org/officeDocument/2006/relationships/image" Target="../media/image154.png"/><Relationship Id="rId9" Type="http://schemas.openxmlformats.org/officeDocument/2006/relationships/slide" Target="/ppt/slides/slide54.xml"/><Relationship Id="rId5" Type="http://schemas.openxmlformats.org/officeDocument/2006/relationships/slide" Target="/ppt/slides/slide59.xml"/><Relationship Id="rId6" Type="http://schemas.openxmlformats.org/officeDocument/2006/relationships/image" Target="../media/image168.png"/><Relationship Id="rId7" Type="http://schemas.openxmlformats.org/officeDocument/2006/relationships/slide" Target="/ppt/slides/slide59.xml"/><Relationship Id="rId8" Type="http://schemas.openxmlformats.org/officeDocument/2006/relationships/image" Target="../media/image158.png"/><Relationship Id="rId10" Type="http://schemas.openxmlformats.org/officeDocument/2006/relationships/image" Target="../media/image16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141.png"/><Relationship Id="rId4" Type="http://schemas.openxmlformats.org/officeDocument/2006/relationships/slide" Target="/ppt/slides/slide5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slide" Target="/ppt/slides/slide61.xml"/><Relationship Id="rId4" Type="http://schemas.openxmlformats.org/officeDocument/2006/relationships/slide" Target="/ppt/slides/slide54.xml"/><Relationship Id="rId5" Type="http://schemas.openxmlformats.org/officeDocument/2006/relationships/slide" Target="/ppt/slides/slide61.xml"/><Relationship Id="rId6" Type="http://schemas.openxmlformats.org/officeDocument/2006/relationships/slide" Target="/ppt/slides/slide6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141.png"/><Relationship Id="rId4" Type="http://schemas.openxmlformats.org/officeDocument/2006/relationships/slide" Target="/ppt/slides/slide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slide" Target="/ppt/slides/slide54.xml"/><Relationship Id="rId4" Type="http://schemas.openxmlformats.org/officeDocument/2006/relationships/slide" Target="/ppt/slides/slide63.xml"/><Relationship Id="rId5" Type="http://schemas.openxmlformats.org/officeDocument/2006/relationships/slide" Target="/ppt/slides/slide63.xml"/><Relationship Id="rId6" Type="http://schemas.openxmlformats.org/officeDocument/2006/relationships/slide" Target="/ppt/slides/slide6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141.png"/><Relationship Id="rId4" Type="http://schemas.openxmlformats.org/officeDocument/2006/relationships/slide" Target="/ppt/slides/slide6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slide" Target="/ppt/slides/slide54.xml"/><Relationship Id="rId4" Type="http://schemas.openxmlformats.org/officeDocument/2006/relationships/slide" Target="/ppt/slides/slide65.xml"/><Relationship Id="rId5" Type="http://schemas.openxmlformats.org/officeDocument/2006/relationships/slide" Target="/ppt/slides/slide46.xml"/><Relationship Id="rId6" Type="http://schemas.openxmlformats.org/officeDocument/2006/relationships/slide" Target="/ppt/slides/slide65.xml"/><Relationship Id="rId7" Type="http://schemas.openxmlformats.org/officeDocument/2006/relationships/slide" Target="/ppt/slides/slide6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141.png"/><Relationship Id="rId4" Type="http://schemas.openxmlformats.org/officeDocument/2006/relationships/slide" Target="/ppt/slides/slide6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slide" Target="/ppt/slides/slide2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161.jpg"/><Relationship Id="rId4" Type="http://schemas.openxmlformats.org/officeDocument/2006/relationships/slide" Target="/ppt/slides/slide2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169.jpg"/><Relationship Id="rId4" Type="http://schemas.openxmlformats.org/officeDocument/2006/relationships/image" Target="../media/image163.jpg"/><Relationship Id="rId5" Type="http://schemas.openxmlformats.org/officeDocument/2006/relationships/slide" Target="/ppt/slides/slide2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166.jpg"/><Relationship Id="rId4" Type="http://schemas.openxmlformats.org/officeDocument/2006/relationships/slide" Target="/ppt/slides/slide2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slide" Target="/ppt/slides/slide1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slide" Target="/ppt/slides/slide1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slide" Target="/ppt/slides/slide28.xml"/><Relationship Id="rId4" Type="http://schemas.openxmlformats.org/officeDocument/2006/relationships/image" Target="../media/image6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31.jpg"/><Relationship Id="rId4" Type="http://schemas.openxmlformats.org/officeDocument/2006/relationships/image" Target="../media/image47.jpg"/><Relationship Id="rId9" Type="http://schemas.openxmlformats.org/officeDocument/2006/relationships/image" Target="../media/image171.jpg"/><Relationship Id="rId5" Type="http://schemas.openxmlformats.org/officeDocument/2006/relationships/image" Target="../media/image42.jpg"/><Relationship Id="rId6" Type="http://schemas.openxmlformats.org/officeDocument/2006/relationships/image" Target="../media/image48.jpg"/><Relationship Id="rId7" Type="http://schemas.openxmlformats.org/officeDocument/2006/relationships/image" Target="../media/image45.jpg"/><Relationship Id="rId8" Type="http://schemas.openxmlformats.org/officeDocument/2006/relationships/image" Target="../media/image57.png"/><Relationship Id="rId11" Type="http://schemas.openxmlformats.org/officeDocument/2006/relationships/image" Target="../media/image174.jpg"/><Relationship Id="rId10" Type="http://schemas.openxmlformats.org/officeDocument/2006/relationships/image" Target="../media/image177.jpg"/><Relationship Id="rId12" Type="http://schemas.openxmlformats.org/officeDocument/2006/relationships/slide" Target="/ppt/slides/slide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49.jpg"/><Relationship Id="rId4" Type="http://schemas.openxmlformats.org/officeDocument/2006/relationships/slide" Target="/ppt/slides/slide2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178.jpg"/><Relationship Id="rId4" Type="http://schemas.openxmlformats.org/officeDocument/2006/relationships/slide" Target="/ppt/slides/slide3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59.jpg"/><Relationship Id="rId4" Type="http://schemas.openxmlformats.org/officeDocument/2006/relationships/slide" Target="/ppt/slides/slide2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53.jpg"/><Relationship Id="rId4" Type="http://schemas.openxmlformats.org/officeDocument/2006/relationships/slide" Target="/ppt/slides/slide2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slide" Target="/ppt/slides/slide4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176.jpg"/><Relationship Id="rId4" Type="http://schemas.openxmlformats.org/officeDocument/2006/relationships/image" Target="../media/image183.png"/><Relationship Id="rId5" Type="http://schemas.openxmlformats.org/officeDocument/2006/relationships/image" Target="../media/image175.png"/><Relationship Id="rId6" Type="http://schemas.openxmlformats.org/officeDocument/2006/relationships/slide" Target="/ppt/slides/slide4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185.png"/><Relationship Id="rId4" Type="http://schemas.openxmlformats.org/officeDocument/2006/relationships/image" Target="../media/image189.png"/><Relationship Id="rId9" Type="http://schemas.openxmlformats.org/officeDocument/2006/relationships/slide" Target="/ppt/slides/slide44.xml"/><Relationship Id="rId5" Type="http://schemas.openxmlformats.org/officeDocument/2006/relationships/image" Target="../media/image184.png"/><Relationship Id="rId6" Type="http://schemas.openxmlformats.org/officeDocument/2006/relationships/image" Target="../media/image186.gif"/><Relationship Id="rId7" Type="http://schemas.openxmlformats.org/officeDocument/2006/relationships/image" Target="../media/image190.png"/><Relationship Id="rId8" Type="http://schemas.openxmlformats.org/officeDocument/2006/relationships/image" Target="../media/image18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180.jpg"/><Relationship Id="rId4" Type="http://schemas.openxmlformats.org/officeDocument/2006/relationships/image" Target="../media/image193.png"/><Relationship Id="rId9" Type="http://schemas.openxmlformats.org/officeDocument/2006/relationships/slide" Target="/ppt/slides/slide44.xml"/><Relationship Id="rId5" Type="http://schemas.openxmlformats.org/officeDocument/2006/relationships/image" Target="../media/image191.png"/><Relationship Id="rId6" Type="http://schemas.openxmlformats.org/officeDocument/2006/relationships/image" Target="../media/image182.png"/><Relationship Id="rId7" Type="http://schemas.openxmlformats.org/officeDocument/2006/relationships/image" Target="../media/image187.png"/><Relationship Id="rId8" Type="http://schemas.openxmlformats.org/officeDocument/2006/relationships/image" Target="../media/image197.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202.png"/><Relationship Id="rId4" Type="http://schemas.openxmlformats.org/officeDocument/2006/relationships/image" Target="../media/image195.png"/><Relationship Id="rId5" Type="http://schemas.openxmlformats.org/officeDocument/2006/relationships/image" Target="../media/image188.png"/><Relationship Id="rId6" Type="http://schemas.openxmlformats.org/officeDocument/2006/relationships/slide" Target="/ppt/slides/slide4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196.jpg"/><Relationship Id="rId4" Type="http://schemas.openxmlformats.org/officeDocument/2006/relationships/image" Target="../media/image209.png"/><Relationship Id="rId5" Type="http://schemas.openxmlformats.org/officeDocument/2006/relationships/image" Target="../media/image194.png"/><Relationship Id="rId6" Type="http://schemas.openxmlformats.org/officeDocument/2006/relationships/slide" Target="/ppt/slides/slide4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192.jpg"/><Relationship Id="rId4" Type="http://schemas.openxmlformats.org/officeDocument/2006/relationships/image" Target="../media/image210.png"/><Relationship Id="rId5" Type="http://schemas.openxmlformats.org/officeDocument/2006/relationships/image" Target="../media/image199.png"/><Relationship Id="rId6" Type="http://schemas.openxmlformats.org/officeDocument/2006/relationships/slide" Target="/ppt/slides/slide4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slide" Target="/ppt/slides/slide28.xml"/><Relationship Id="rId4" Type="http://schemas.openxmlformats.org/officeDocument/2006/relationships/image" Target="../media/image198.jpg"/><Relationship Id="rId5" Type="http://schemas.openxmlformats.org/officeDocument/2006/relationships/image" Target="../media/image200.png"/><Relationship Id="rId6" Type="http://schemas.openxmlformats.org/officeDocument/2006/relationships/image" Target="../media/image201.jpg"/><Relationship Id="rId7" Type="http://schemas.openxmlformats.org/officeDocument/2006/relationships/image" Target="../media/image205.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207.png"/><Relationship Id="rId4" Type="http://schemas.openxmlformats.org/officeDocument/2006/relationships/slide" Target="/ppt/slides/slide27.xml"/><Relationship Id="rId5" Type="http://schemas.openxmlformats.org/officeDocument/2006/relationships/image" Target="../media/image206.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213.jpg"/><Relationship Id="rId4" Type="http://schemas.openxmlformats.org/officeDocument/2006/relationships/slide" Target="/ppt/slides/slide2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219.jpg"/><Relationship Id="rId4" Type="http://schemas.openxmlformats.org/officeDocument/2006/relationships/slide" Target="/ppt/slides/slide28.xml"/><Relationship Id="rId5" Type="http://schemas.openxmlformats.org/officeDocument/2006/relationships/image" Target="../media/image225.jpg"/><Relationship Id="rId6" Type="http://schemas.openxmlformats.org/officeDocument/2006/relationships/image" Target="../media/image212.jpg"/><Relationship Id="rId7" Type="http://schemas.openxmlformats.org/officeDocument/2006/relationships/image" Target="../media/image215.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214.jpg"/><Relationship Id="rId4" Type="http://schemas.openxmlformats.org/officeDocument/2006/relationships/slide" Target="/ppt/slides/slide28.xml"/><Relationship Id="rId5" Type="http://schemas.openxmlformats.org/officeDocument/2006/relationships/image" Target="../media/image50.jpg"/><Relationship Id="rId6" Type="http://schemas.openxmlformats.org/officeDocument/2006/relationships/image" Target="../media/image73.jpg"/><Relationship Id="rId7" Type="http://schemas.openxmlformats.org/officeDocument/2006/relationships/image" Target="../media/image83.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223.jpg"/><Relationship Id="rId4" Type="http://schemas.openxmlformats.org/officeDocument/2006/relationships/image" Target="../media/image211.png"/><Relationship Id="rId5" Type="http://schemas.openxmlformats.org/officeDocument/2006/relationships/image" Target="../media/image72.jpg"/><Relationship Id="rId6" Type="http://schemas.openxmlformats.org/officeDocument/2006/relationships/image" Target="../media/image71.jpg"/><Relationship Id="rId7" Type="http://schemas.openxmlformats.org/officeDocument/2006/relationships/slide" Target="/ppt/slides/slide2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slide" Target="/ppt/slides/slide28.xml"/><Relationship Id="rId4" Type="http://schemas.openxmlformats.org/officeDocument/2006/relationships/image" Target="../media/image221.jpg"/><Relationship Id="rId5" Type="http://schemas.openxmlformats.org/officeDocument/2006/relationships/image" Target="../media/image238.png"/><Relationship Id="rId6" Type="http://schemas.openxmlformats.org/officeDocument/2006/relationships/image" Target="../media/image216.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image" Target="../media/image222.jpg"/><Relationship Id="rId4" Type="http://schemas.openxmlformats.org/officeDocument/2006/relationships/image" Target="../media/image229.jpg"/><Relationship Id="rId5" Type="http://schemas.openxmlformats.org/officeDocument/2006/relationships/image" Target="../media/image226.png"/><Relationship Id="rId6" Type="http://schemas.openxmlformats.org/officeDocument/2006/relationships/slide" Target="/ppt/slides/slide2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slide" Target="/ppt/slides/slide28.xml"/><Relationship Id="rId4" Type="http://schemas.openxmlformats.org/officeDocument/2006/relationships/image" Target="../media/image227.jpg"/><Relationship Id="rId5" Type="http://schemas.openxmlformats.org/officeDocument/2006/relationships/image" Target="../media/image224.jpg"/><Relationship Id="rId6" Type="http://schemas.openxmlformats.org/officeDocument/2006/relationships/image" Target="../media/image220.jpg"/><Relationship Id="rId7" Type="http://schemas.openxmlformats.org/officeDocument/2006/relationships/image" Target="../media/image232.jpg"/><Relationship Id="rId8" Type="http://schemas.openxmlformats.org/officeDocument/2006/relationships/image" Target="../media/image228.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slide" Target="/ppt/slides/slide28.xml"/><Relationship Id="rId4" Type="http://schemas.openxmlformats.org/officeDocument/2006/relationships/image" Target="../media/image67.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239.jpg"/><Relationship Id="rId4" Type="http://schemas.openxmlformats.org/officeDocument/2006/relationships/image" Target="../media/image234.png"/><Relationship Id="rId5" Type="http://schemas.openxmlformats.org/officeDocument/2006/relationships/slide" Target="/ppt/slides/slide28.xml"/><Relationship Id="rId6" Type="http://schemas.openxmlformats.org/officeDocument/2006/relationships/image" Target="../media/image236.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237.jpg"/><Relationship Id="rId4" Type="http://schemas.openxmlformats.org/officeDocument/2006/relationships/image" Target="../media/image235.png"/><Relationship Id="rId5" Type="http://schemas.openxmlformats.org/officeDocument/2006/relationships/image" Target="../media/image242.jpg"/><Relationship Id="rId6" Type="http://schemas.openxmlformats.org/officeDocument/2006/relationships/image" Target="../media/image241.png"/><Relationship Id="rId7" Type="http://schemas.openxmlformats.org/officeDocument/2006/relationships/slide" Target="/ppt/slides/slide2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image" Target="../media/image233.png"/><Relationship Id="rId4" Type="http://schemas.openxmlformats.org/officeDocument/2006/relationships/image" Target="../media/image244.jpg"/><Relationship Id="rId5" Type="http://schemas.openxmlformats.org/officeDocument/2006/relationships/image" Target="../media/image231.jpg"/><Relationship Id="rId6" Type="http://schemas.openxmlformats.org/officeDocument/2006/relationships/image" Target="../media/image243.png"/><Relationship Id="rId7" Type="http://schemas.openxmlformats.org/officeDocument/2006/relationships/slide" Target="/ppt/slid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8" name="Shape 178"/>
        <p:cNvGrpSpPr/>
        <p:nvPr/>
      </p:nvGrpSpPr>
      <p:grpSpPr>
        <a:xfrm>
          <a:off x="0" y="0"/>
          <a:ext cx="0" cy="0"/>
          <a:chOff x="0" y="0"/>
          <a:chExt cx="0" cy="0"/>
        </a:xfrm>
      </p:grpSpPr>
      <p:pic>
        <p:nvPicPr>
          <p:cNvPr id="179" name="Google Shape;179;p22"/>
          <p:cNvPicPr preferRelativeResize="0"/>
          <p:nvPr/>
        </p:nvPicPr>
        <p:blipFill rotWithShape="1">
          <a:blip r:embed="rId3">
            <a:alphaModFix/>
          </a:blip>
          <a:srcRect b="0" l="0" r="0" t="20213"/>
          <a:stretch/>
        </p:blipFill>
        <p:spPr>
          <a:xfrm>
            <a:off x="20" y="23294"/>
            <a:ext cx="12191980" cy="6857990"/>
          </a:xfrm>
          <a:prstGeom prst="rect">
            <a:avLst/>
          </a:prstGeom>
          <a:noFill/>
          <a:ln>
            <a:noFill/>
          </a:ln>
        </p:spPr>
      </p:pic>
      <p:sp>
        <p:nvSpPr>
          <p:cNvPr id="180" name="Google Shape;180;p22"/>
          <p:cNvSpPr txBox="1"/>
          <p:nvPr>
            <p:ph type="ctrTitle"/>
          </p:nvPr>
        </p:nvSpPr>
        <p:spPr>
          <a:xfrm>
            <a:off x="1545074" y="1018540"/>
            <a:ext cx="7320735" cy="324103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FC000"/>
              </a:buClr>
              <a:buSzPts val="9800"/>
              <a:buFont typeface="Garamond"/>
              <a:buNone/>
            </a:pPr>
            <a:r>
              <a:rPr lang="en-US" sz="9800">
                <a:solidFill>
                  <a:srgbClr val="FFC000"/>
                </a:solidFill>
              </a:rPr>
              <a:t>Well Come to </a:t>
            </a:r>
            <a:r>
              <a:rPr lang="en-US">
                <a:solidFill>
                  <a:srgbClr val="FF0000"/>
                </a:solidFill>
              </a:rPr>
              <a:t>Class IX</a:t>
            </a:r>
            <a:endParaRPr>
              <a:solidFill>
                <a:srgbClr val="FF0000"/>
              </a:solidFill>
            </a:endParaRPr>
          </a:p>
        </p:txBody>
      </p:sp>
      <p:sp>
        <p:nvSpPr>
          <p:cNvPr id="181" name="Google Shape;181;p22"/>
          <p:cNvSpPr txBox="1"/>
          <p:nvPr>
            <p:ph idx="1" type="subTitle"/>
          </p:nvPr>
        </p:nvSpPr>
        <p:spPr>
          <a:xfrm>
            <a:off x="1642060" y="4675881"/>
            <a:ext cx="6786126" cy="1163579"/>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6900"/>
              <a:buNone/>
            </a:pPr>
            <a:r>
              <a:rPr b="1" lang="en-US" sz="6000">
                <a:solidFill>
                  <a:srgbClr val="FFFF00"/>
                </a:solidFill>
              </a:rPr>
              <a:t>In  Science Class</a:t>
            </a:r>
            <a:endParaRPr b="1" sz="6000">
              <a:solidFill>
                <a:srgbClr val="FFFF00"/>
              </a:solidFill>
            </a:endParaRPr>
          </a:p>
        </p:txBody>
      </p:sp>
      <p:pic>
        <p:nvPicPr>
          <p:cNvPr descr="A picture containing curtain, furniture&#10;&#10;Description automatically generated" id="182" name="Google Shape;182;p22"/>
          <p:cNvPicPr preferRelativeResize="0"/>
          <p:nvPr/>
        </p:nvPicPr>
        <p:blipFill rotWithShape="1">
          <a:blip r:embed="rId4">
            <a:alphaModFix/>
          </a:blip>
          <a:srcRect b="0" l="0" r="0" t="0"/>
          <a:stretch/>
        </p:blipFill>
        <p:spPr>
          <a:xfrm>
            <a:off x="0" y="0"/>
            <a:ext cx="12344400" cy="6858000"/>
          </a:xfrm>
          <a:prstGeom prst="rect">
            <a:avLst/>
          </a:prstGeom>
          <a:noFill/>
          <a:ln>
            <a:noFill/>
          </a:ln>
        </p:spPr>
      </p:pic>
      <p:sp>
        <p:nvSpPr>
          <p:cNvPr id="183" name="Google Shape;183;p22"/>
          <p:cNvSpPr txBox="1"/>
          <p:nvPr/>
        </p:nvSpPr>
        <p:spPr>
          <a:xfrm>
            <a:off x="1440760" y="1379359"/>
            <a:ext cx="8873835" cy="378565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8000" u="none" cap="none" strike="noStrike">
                <a:solidFill>
                  <a:srgbClr val="002060"/>
                </a:solidFill>
                <a:latin typeface="Garamond"/>
                <a:ea typeface="Garamond"/>
                <a:cs typeface="Garamond"/>
                <a:sym typeface="Garamond"/>
              </a:rPr>
              <a:t>Scientific Studies</a:t>
            </a:r>
            <a:endParaRPr/>
          </a:p>
          <a:p>
            <a:pPr indent="0" lvl="0" marL="0" marR="0" rtl="0" algn="ctr">
              <a:spcBef>
                <a:spcPts val="0"/>
              </a:spcBef>
              <a:spcAft>
                <a:spcPts val="0"/>
              </a:spcAft>
              <a:buNone/>
            </a:pPr>
            <a:r>
              <a:rPr b="1" i="0" lang="en-US" sz="6000" u="none" cap="none" strike="noStrike">
                <a:solidFill>
                  <a:srgbClr val="792D26"/>
                </a:solidFill>
                <a:latin typeface="Garamond"/>
                <a:ea typeface="Garamond"/>
                <a:cs typeface="Garamond"/>
                <a:sym typeface="Garamond"/>
              </a:rPr>
              <a:t>Unit-1 </a:t>
            </a:r>
            <a:r>
              <a:rPr b="1" i="0" lang="en-US" sz="8800" u="none" cap="none" strike="noStrike">
                <a:solidFill>
                  <a:srgbClr val="792D26"/>
                </a:solidFill>
                <a:latin typeface="Garamond"/>
                <a:ea typeface="Garamond"/>
                <a:cs typeface="Garamond"/>
                <a:sym typeface="Garamond"/>
              </a:rPr>
              <a:t> </a:t>
            </a:r>
            <a:r>
              <a:rPr b="1" i="0" lang="en-US" sz="8000" u="none" cap="none" strike="noStrike">
                <a:solidFill>
                  <a:srgbClr val="FFFF00"/>
                </a:solidFill>
                <a:latin typeface="Garamond"/>
                <a:ea typeface="Garamond"/>
                <a:cs typeface="Garamond"/>
                <a:sym typeface="Garamond"/>
              </a:rPr>
              <a:t>  </a:t>
            </a:r>
            <a:endParaRPr/>
          </a:p>
          <a:p>
            <a:pPr indent="0" lvl="0" marL="0" marR="0" rtl="0" algn="ctr">
              <a:spcBef>
                <a:spcPts val="0"/>
              </a:spcBef>
              <a:spcAft>
                <a:spcPts val="0"/>
              </a:spcAft>
              <a:buNone/>
            </a:pPr>
            <a:r>
              <a:rPr b="1" i="0" lang="en-US" sz="7200" u="none" cap="none" strike="noStrike">
                <a:solidFill>
                  <a:srgbClr val="FF0000"/>
                </a:solidFill>
                <a:latin typeface="Garamond"/>
                <a:ea typeface="Garamond"/>
                <a:cs typeface="Garamond"/>
                <a:sym typeface="Garamond"/>
              </a:rPr>
              <a:t>Class-IX</a:t>
            </a:r>
            <a:endParaRPr b="1" i="0" sz="7200" u="none" cap="none" strike="noStrike">
              <a:solidFill>
                <a:srgbClr val="FF0000"/>
              </a:solidFill>
              <a:latin typeface="Garamond"/>
              <a:ea typeface="Garamond"/>
              <a:cs typeface="Garamond"/>
              <a:sym typeface="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7" name="Shape 187"/>
        <p:cNvGrpSpPr/>
        <p:nvPr/>
      </p:nvGrpSpPr>
      <p:grpSpPr>
        <a:xfrm>
          <a:off x="0" y="0"/>
          <a:ext cx="0" cy="0"/>
          <a:chOff x="0" y="0"/>
          <a:chExt cx="0" cy="0"/>
        </a:xfrm>
      </p:grpSpPr>
      <p:pic>
        <p:nvPicPr>
          <p:cNvPr id="188" name="Google Shape;188;p23"/>
          <p:cNvPicPr preferRelativeResize="0"/>
          <p:nvPr/>
        </p:nvPicPr>
        <p:blipFill rotWithShape="1">
          <a:blip r:embed="rId3">
            <a:alphaModFix/>
          </a:blip>
          <a:srcRect b="0" l="0" r="0" t="20213"/>
          <a:stretch/>
        </p:blipFill>
        <p:spPr>
          <a:xfrm>
            <a:off x="-62622" y="-8005"/>
            <a:ext cx="12191980" cy="6857990"/>
          </a:xfrm>
          <a:prstGeom prst="rect">
            <a:avLst/>
          </a:prstGeom>
          <a:noFill/>
          <a:ln>
            <a:noFill/>
          </a:ln>
        </p:spPr>
      </p:pic>
      <p:sp>
        <p:nvSpPr>
          <p:cNvPr id="189" name="Google Shape;189;p23"/>
          <p:cNvSpPr txBox="1"/>
          <p:nvPr>
            <p:ph type="ctrTitle"/>
          </p:nvPr>
        </p:nvSpPr>
        <p:spPr>
          <a:xfrm>
            <a:off x="2178919" y="542832"/>
            <a:ext cx="7320735" cy="2427403"/>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002060"/>
              </a:buClr>
              <a:buSzPts val="9800"/>
              <a:buFont typeface="Garamond"/>
              <a:buNone/>
            </a:pPr>
            <a:r>
              <a:rPr lang="en-US" sz="9800">
                <a:solidFill>
                  <a:srgbClr val="002060"/>
                </a:solidFill>
              </a:rPr>
              <a:t>Well, Come to </a:t>
            </a:r>
            <a:r>
              <a:rPr lang="en-US">
                <a:solidFill>
                  <a:srgbClr val="FF0000"/>
                </a:solidFill>
              </a:rPr>
              <a:t>Class IX</a:t>
            </a:r>
            <a:endParaRPr>
              <a:solidFill>
                <a:srgbClr val="FF0000"/>
              </a:solidFill>
            </a:endParaRPr>
          </a:p>
        </p:txBody>
      </p:sp>
      <p:pic>
        <p:nvPicPr>
          <p:cNvPr descr="Logo&#10;&#10;Description automatically generated" id="190" name="Google Shape;190;p23"/>
          <p:cNvPicPr preferRelativeResize="0"/>
          <p:nvPr/>
        </p:nvPicPr>
        <p:blipFill rotWithShape="1">
          <a:blip r:embed="rId4">
            <a:alphaModFix/>
          </a:blip>
          <a:srcRect b="0" l="0" r="0" t="0"/>
          <a:stretch/>
        </p:blipFill>
        <p:spPr>
          <a:xfrm>
            <a:off x="10085817" y="2102248"/>
            <a:ext cx="1829762" cy="2290659"/>
          </a:xfrm>
          <a:prstGeom prst="rect">
            <a:avLst/>
          </a:prstGeom>
          <a:noFill/>
          <a:ln>
            <a:noFill/>
          </a:ln>
        </p:spPr>
      </p:pic>
      <p:pic>
        <p:nvPicPr>
          <p:cNvPr descr="Logo&#10;&#10;Description automatically generated" id="191" name="Google Shape;191;p23"/>
          <p:cNvPicPr preferRelativeResize="0"/>
          <p:nvPr/>
        </p:nvPicPr>
        <p:blipFill rotWithShape="1">
          <a:blip r:embed="rId4">
            <a:alphaModFix/>
          </a:blip>
          <a:srcRect b="0" l="0" r="0" t="0"/>
          <a:stretch/>
        </p:blipFill>
        <p:spPr>
          <a:xfrm flipH="1">
            <a:off x="62642" y="1948600"/>
            <a:ext cx="1677352" cy="2290658"/>
          </a:xfrm>
          <a:prstGeom prst="rect">
            <a:avLst/>
          </a:prstGeom>
          <a:noFill/>
          <a:ln>
            <a:noFill/>
          </a:ln>
        </p:spPr>
      </p:pic>
      <p:sp>
        <p:nvSpPr>
          <p:cNvPr id="192" name="Google Shape;192;p23"/>
          <p:cNvSpPr txBox="1"/>
          <p:nvPr/>
        </p:nvSpPr>
        <p:spPr>
          <a:xfrm>
            <a:off x="2496846" y="3260287"/>
            <a:ext cx="7588971"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4400" u="none" cap="none" strike="noStrike">
                <a:solidFill>
                  <a:srgbClr val="6D3B13"/>
                </a:solidFill>
                <a:latin typeface="Garamond"/>
                <a:ea typeface="Garamond"/>
                <a:cs typeface="Garamond"/>
                <a:sym typeface="Garamond"/>
              </a:rPr>
              <a:t>Its Me Dik Bahadur Limbu</a:t>
            </a:r>
            <a:endParaRPr b="1" sz="4400">
              <a:solidFill>
                <a:srgbClr val="6D3B13"/>
              </a:solidFill>
              <a:latin typeface="Garamond"/>
              <a:ea typeface="Garamond"/>
              <a:cs typeface="Garamond"/>
              <a:sym typeface="Garamond"/>
            </a:endParaRPr>
          </a:p>
        </p:txBody>
      </p:sp>
      <p:sp>
        <p:nvSpPr>
          <p:cNvPr id="193" name="Google Shape;193;p23"/>
          <p:cNvSpPr txBox="1"/>
          <p:nvPr/>
        </p:nvSpPr>
        <p:spPr>
          <a:xfrm>
            <a:off x="2178920" y="2901681"/>
            <a:ext cx="7320735" cy="2427403"/>
          </a:xfrm>
          <a:prstGeom prst="rect">
            <a:avLst/>
          </a:prstGeom>
          <a:noFill/>
          <a:ln>
            <a:noFill/>
          </a:ln>
        </p:spPr>
        <p:txBody>
          <a:bodyPr anchorCtr="0" anchor="b" bIns="45700" lIns="91425" spcFirstLastPara="1" rIns="91425" wrap="square" tIns="45700">
            <a:normAutofit/>
          </a:bodyPr>
          <a:lstStyle/>
          <a:p>
            <a:pPr indent="0" lvl="0" marL="0" marR="0" rtl="0" algn="ctr">
              <a:spcBef>
                <a:spcPts val="0"/>
              </a:spcBef>
              <a:spcAft>
                <a:spcPts val="0"/>
              </a:spcAft>
              <a:buClr>
                <a:srgbClr val="FEFEFE"/>
              </a:buClr>
              <a:buSzPts val="5400"/>
              <a:buFont typeface="Garamond"/>
              <a:buNone/>
            </a:pPr>
            <a:r>
              <a:t/>
            </a:r>
            <a:endParaRPr b="0" sz="5400" u="none" cap="none">
              <a:solidFill>
                <a:srgbClr val="FF0000"/>
              </a:solidFill>
              <a:latin typeface="Garamond"/>
              <a:ea typeface="Garamond"/>
              <a:cs typeface="Garamond"/>
              <a:sym typeface="Garamond"/>
            </a:endParaRPr>
          </a:p>
        </p:txBody>
      </p:sp>
      <p:sp>
        <p:nvSpPr>
          <p:cNvPr id="194" name="Google Shape;194;p23"/>
          <p:cNvSpPr txBox="1"/>
          <p:nvPr/>
        </p:nvSpPr>
        <p:spPr>
          <a:xfrm>
            <a:off x="3499735" y="4263907"/>
            <a:ext cx="7588971"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800">
                <a:solidFill>
                  <a:srgbClr val="2C7153"/>
                </a:solidFill>
                <a:latin typeface="Garamond"/>
                <a:ea typeface="Garamond"/>
                <a:cs typeface="Garamond"/>
                <a:sym typeface="Garamond"/>
              </a:rPr>
              <a:t>Science Teacher</a:t>
            </a:r>
            <a:endParaRPr b="1" sz="4800">
              <a:solidFill>
                <a:srgbClr val="2C7153"/>
              </a:solidFill>
              <a:latin typeface="Garamond"/>
              <a:ea typeface="Garamond"/>
              <a:cs typeface="Garamond"/>
              <a:sym typeface="Garamond"/>
            </a:endParaRPr>
          </a:p>
        </p:txBody>
      </p:sp>
      <p:sp>
        <p:nvSpPr>
          <p:cNvPr id="195" name="Google Shape;195;p23"/>
          <p:cNvSpPr txBox="1"/>
          <p:nvPr/>
        </p:nvSpPr>
        <p:spPr>
          <a:xfrm>
            <a:off x="1798428" y="5461489"/>
            <a:ext cx="7701226" cy="1153419"/>
          </a:xfrm>
          <a:prstGeom prst="rect">
            <a:avLst/>
          </a:prstGeom>
          <a:noFill/>
          <a:ln>
            <a:noFill/>
          </a:ln>
        </p:spPr>
        <p:txBody>
          <a:bodyPr anchorCtr="0" anchor="t" bIns="45700" lIns="91425" spcFirstLastPara="1" rIns="91425" wrap="square" tIns="45700">
            <a:normAutofit fontScale="55000" lnSpcReduction="20000"/>
          </a:bodyPr>
          <a:lstStyle/>
          <a:p>
            <a:pPr indent="0" lvl="0" marL="0" marR="0" rtl="0" algn="ctr">
              <a:lnSpc>
                <a:spcPct val="100000"/>
              </a:lnSpc>
              <a:spcBef>
                <a:spcPts val="0"/>
              </a:spcBef>
              <a:spcAft>
                <a:spcPts val="0"/>
              </a:spcAft>
              <a:buClr>
                <a:srgbClr val="FF0000"/>
              </a:buClr>
              <a:buSzPct val="100000"/>
              <a:buFont typeface="NTR"/>
              <a:buNone/>
            </a:pPr>
            <a:r>
              <a:rPr b="1" i="0" lang="en-US" sz="6000" u="none">
                <a:solidFill>
                  <a:srgbClr val="FF0000"/>
                </a:solidFill>
                <a:latin typeface="Garamond"/>
                <a:ea typeface="Garamond"/>
                <a:cs typeface="Garamond"/>
                <a:sym typeface="Garamond"/>
              </a:rPr>
              <a:t>   </a:t>
            </a:r>
            <a:r>
              <a:rPr b="1" i="0" lang="en-US" sz="6500" u="none">
                <a:solidFill>
                  <a:schemeClr val="dk1"/>
                </a:solidFill>
                <a:latin typeface="Garamond"/>
                <a:ea typeface="Garamond"/>
                <a:cs typeface="Garamond"/>
                <a:sym typeface="Garamond"/>
              </a:rPr>
              <a:t>Shree Bhanu Secondary School</a:t>
            </a:r>
            <a:endParaRPr/>
          </a:p>
          <a:p>
            <a:pPr indent="0" lvl="0" marL="0" marR="0" rtl="0" algn="ctr">
              <a:lnSpc>
                <a:spcPct val="100000"/>
              </a:lnSpc>
              <a:spcBef>
                <a:spcPts val="1000"/>
              </a:spcBef>
              <a:spcAft>
                <a:spcPts val="0"/>
              </a:spcAft>
              <a:buClr>
                <a:schemeClr val="dk1"/>
              </a:buClr>
              <a:buSzPct val="100000"/>
              <a:buFont typeface="NTR"/>
              <a:buNone/>
            </a:pPr>
            <a:r>
              <a:rPr b="1" i="0" lang="en-US" sz="6500" u="none">
                <a:solidFill>
                  <a:schemeClr val="dk1"/>
                </a:solidFill>
                <a:latin typeface="Garamond"/>
                <a:ea typeface="Garamond"/>
                <a:cs typeface="Garamond"/>
                <a:sym typeface="Garamond"/>
              </a:rPr>
              <a:t>   Shivasatakshi-7, Jhapa</a:t>
            </a:r>
            <a:endParaRPr b="1" i="0" sz="6500" u="none">
              <a:solidFill>
                <a:schemeClr val="dk1"/>
              </a:solidFill>
              <a:latin typeface="Garamond"/>
              <a:ea typeface="Garamond"/>
              <a:cs typeface="Garamond"/>
              <a:sym typeface="Garamo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4"/>
          <p:cNvSpPr txBox="1"/>
          <p:nvPr/>
        </p:nvSpPr>
        <p:spPr>
          <a:xfrm>
            <a:off x="1065571" y="936010"/>
            <a:ext cx="10060858" cy="4985980"/>
          </a:xfrm>
          <a:prstGeom prst="rect">
            <a:avLst/>
          </a:prstGeom>
          <a:solidFill>
            <a:srgbClr val="D2EEE2"/>
          </a:solidFill>
          <a:ln>
            <a:noFill/>
          </a:ln>
          <a:effectLst>
            <a:outerShdw blurRad="44450" algn="ctr" dir="5400000" dist="27940">
              <a:srgbClr val="000000">
                <a:alpha val="31764"/>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800">
                <a:solidFill>
                  <a:schemeClr val="accent3"/>
                </a:solidFill>
                <a:latin typeface="arial"/>
                <a:ea typeface="arial"/>
                <a:cs typeface="arial"/>
                <a:sym typeface="arial"/>
              </a:rPr>
              <a:t> </a:t>
            </a:r>
            <a:r>
              <a:rPr b="1" i="0" lang="en-US" sz="6000">
                <a:solidFill>
                  <a:srgbClr val="7030A0"/>
                </a:solidFill>
                <a:latin typeface="arial"/>
                <a:ea typeface="arial"/>
                <a:cs typeface="arial"/>
                <a:sym typeface="arial"/>
              </a:rPr>
              <a:t>The learning is the acquisition of knowledge or skills through study, experience, or being taught.</a:t>
            </a:r>
            <a:br>
              <a:rPr b="1" i="0" lang="en-US" sz="6000">
                <a:solidFill>
                  <a:srgbClr val="7030A0"/>
                </a:solidFill>
                <a:latin typeface="arial"/>
                <a:ea typeface="arial"/>
                <a:cs typeface="arial"/>
                <a:sym typeface="arial"/>
              </a:rPr>
            </a:br>
            <a:endParaRPr b="1" sz="1800">
              <a:solidFill>
                <a:srgbClr val="7030A0"/>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2000"/>
                                        <p:tgtEl>
                                          <p:spTgt spid="2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5"/>
          <p:cNvSpPr txBox="1"/>
          <p:nvPr/>
        </p:nvSpPr>
        <p:spPr>
          <a:xfrm>
            <a:off x="3893572" y="1834102"/>
            <a:ext cx="4601499" cy="923330"/>
          </a:xfrm>
          <a:prstGeom prst="rect">
            <a:avLst/>
          </a:prstGeom>
          <a:solidFill>
            <a:srgbClr val="EBD18B"/>
          </a:solidFill>
          <a:ln>
            <a:noFill/>
          </a:ln>
          <a:effectLst>
            <a:outerShdw blurRad="44450" algn="ctr" dir="5400000" dist="27940">
              <a:srgbClr val="000000">
                <a:alpha val="31764"/>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5400">
                <a:solidFill>
                  <a:srgbClr val="002060"/>
                </a:solidFill>
                <a:latin typeface="arial"/>
                <a:ea typeface="arial"/>
                <a:cs typeface="arial"/>
                <a:sym typeface="arial"/>
              </a:rPr>
              <a:t> Chapter-1</a:t>
            </a:r>
            <a:endParaRPr b="1" sz="3600">
              <a:solidFill>
                <a:srgbClr val="002060"/>
              </a:solidFill>
              <a:latin typeface="Garamond"/>
              <a:ea typeface="Garamond"/>
              <a:cs typeface="Garamond"/>
              <a:sym typeface="Garamond"/>
            </a:endParaRPr>
          </a:p>
        </p:txBody>
      </p:sp>
      <p:sp>
        <p:nvSpPr>
          <p:cNvPr id="206" name="Google Shape;206;p25"/>
          <p:cNvSpPr txBox="1"/>
          <p:nvPr/>
        </p:nvSpPr>
        <p:spPr>
          <a:xfrm>
            <a:off x="2491248" y="2757432"/>
            <a:ext cx="7468829" cy="2308324"/>
          </a:xfrm>
          <a:prstGeom prst="rect">
            <a:avLst/>
          </a:prstGeom>
          <a:solidFill>
            <a:srgbClr val="F8EFD7"/>
          </a:solidFill>
          <a:ln>
            <a:noFill/>
          </a:ln>
          <a:effectLst>
            <a:outerShdw blurRad="44450" algn="ctr" dir="5400000" dist="27940">
              <a:srgbClr val="000000">
                <a:alpha val="31764"/>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7200">
                <a:solidFill>
                  <a:schemeClr val="dk1"/>
                </a:solidFill>
                <a:latin typeface="Kokila"/>
                <a:ea typeface="Kokila"/>
                <a:cs typeface="Kokila"/>
                <a:sym typeface="Kokila"/>
              </a:rPr>
              <a:t>वैज्ञानिक अध्ययन</a:t>
            </a:r>
            <a:endParaRPr/>
          </a:p>
          <a:p>
            <a:pPr indent="0" lvl="0" marL="0" marR="0" rtl="0" algn="ctr">
              <a:spcBef>
                <a:spcPts val="0"/>
              </a:spcBef>
              <a:spcAft>
                <a:spcPts val="0"/>
              </a:spcAft>
              <a:buNone/>
            </a:pPr>
            <a:r>
              <a:rPr b="1" lang="en-US" sz="7200">
                <a:solidFill>
                  <a:schemeClr val="dk1"/>
                </a:solidFill>
                <a:latin typeface="Kokila"/>
                <a:ea typeface="Kokila"/>
                <a:cs typeface="Kokila"/>
                <a:sym typeface="Kokila"/>
              </a:rPr>
              <a:t>(Scientific Study)</a:t>
            </a:r>
            <a:endParaRPr b="1" sz="7200">
              <a:solidFill>
                <a:schemeClr val="dk1"/>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2000"/>
                                        <p:tgtEl>
                                          <p:spTgt spid="2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descr="How Sir Isaac Newton spent his Quarantine | by Ebrahim Haque Bhatti |  ILLUMINATION | Medium" id="211" name="Google Shape;211;p26"/>
          <p:cNvPicPr preferRelativeResize="0"/>
          <p:nvPr/>
        </p:nvPicPr>
        <p:blipFill rotWithShape="1">
          <a:blip r:embed="rId3">
            <a:alphaModFix/>
          </a:blip>
          <a:srcRect b="0" l="0" r="0" t="0"/>
          <a:stretch/>
        </p:blipFill>
        <p:spPr>
          <a:xfrm>
            <a:off x="5791201" y="448597"/>
            <a:ext cx="5980470" cy="5901813"/>
          </a:xfrm>
          <a:prstGeom prst="rect">
            <a:avLst/>
          </a:prstGeom>
          <a:noFill/>
          <a:ln>
            <a:noFill/>
          </a:ln>
        </p:spPr>
      </p:pic>
      <p:sp>
        <p:nvSpPr>
          <p:cNvPr id="212" name="Google Shape;212;p26"/>
          <p:cNvSpPr txBox="1"/>
          <p:nvPr/>
        </p:nvSpPr>
        <p:spPr>
          <a:xfrm>
            <a:off x="846112" y="1783678"/>
            <a:ext cx="4738611" cy="304698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en-US" sz="2400">
                <a:solidFill>
                  <a:srgbClr val="5F6368"/>
                </a:solidFill>
                <a:latin typeface="arial"/>
                <a:ea typeface="arial"/>
                <a:cs typeface="arial"/>
                <a:sym typeface="arial"/>
              </a:rPr>
              <a:t>Yes, Sir Isaac Newton</a:t>
            </a:r>
            <a:r>
              <a:rPr b="1" i="0" lang="en-US" sz="2400">
                <a:solidFill>
                  <a:srgbClr val="4D5156"/>
                </a:solidFill>
                <a:latin typeface="arial"/>
                <a:ea typeface="arial"/>
                <a:cs typeface="arial"/>
                <a:sym typeface="arial"/>
              </a:rPr>
              <a:t>  (born 25 December 1642 – </a:t>
            </a:r>
            <a:r>
              <a:rPr b="1" lang="en-US" sz="2400">
                <a:solidFill>
                  <a:srgbClr val="4D5156"/>
                </a:solidFill>
                <a:latin typeface="arial"/>
                <a:ea typeface="arial"/>
                <a:cs typeface="arial"/>
                <a:sym typeface="arial"/>
              </a:rPr>
              <a:t>died </a:t>
            </a:r>
            <a:r>
              <a:rPr b="1" i="0" lang="en-US" sz="2400">
                <a:solidFill>
                  <a:srgbClr val="4D5156"/>
                </a:solidFill>
                <a:latin typeface="arial"/>
                <a:ea typeface="arial"/>
                <a:cs typeface="arial"/>
                <a:sym typeface="arial"/>
              </a:rPr>
              <a:t>20 March 1726/27) woolsthorpe, Likolnshire, England</a:t>
            </a:r>
            <a:r>
              <a:rPr b="1" lang="en-US" sz="2400">
                <a:solidFill>
                  <a:srgbClr val="4D5156"/>
                </a:solidFill>
                <a:latin typeface="arial"/>
                <a:ea typeface="arial"/>
                <a:cs typeface="arial"/>
                <a:sym typeface="arial"/>
              </a:rPr>
              <a:t>,</a:t>
            </a:r>
            <a:r>
              <a:rPr b="1" i="0" lang="en-US" sz="2400">
                <a:solidFill>
                  <a:srgbClr val="4D5156"/>
                </a:solidFill>
                <a:latin typeface="arial"/>
                <a:ea typeface="arial"/>
                <a:cs typeface="arial"/>
                <a:sym typeface="arial"/>
              </a:rPr>
              <a:t>  was an English mathematician, physicist, Astronomer, alchemist, theologian, and author widely ...</a:t>
            </a:r>
            <a:endParaRPr b="1" sz="2400">
              <a:solidFill>
                <a:schemeClr val="dk1"/>
              </a:solidFill>
              <a:latin typeface="Garamond"/>
              <a:ea typeface="Garamond"/>
              <a:cs typeface="Garamond"/>
              <a:sym typeface="Garamond"/>
            </a:endParaRPr>
          </a:p>
        </p:txBody>
      </p:sp>
      <p:pic>
        <p:nvPicPr>
          <p:cNvPr descr="WoW Grey QuestionMark Animated by atagene on DeviantArt" id="213" name="Google Shape;213;p26"/>
          <p:cNvPicPr preferRelativeResize="0"/>
          <p:nvPr/>
        </p:nvPicPr>
        <p:blipFill rotWithShape="1">
          <a:blip r:embed="rId4">
            <a:alphaModFix/>
          </a:blip>
          <a:srcRect b="0" l="0" r="0" t="0"/>
          <a:stretch/>
        </p:blipFill>
        <p:spPr>
          <a:xfrm>
            <a:off x="9822426" y="395748"/>
            <a:ext cx="2438400" cy="2438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822"/>
                                        <p:tgtEl>
                                          <p:spTgt spid="2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7"/>
          <p:cNvSpPr/>
          <p:nvPr/>
        </p:nvSpPr>
        <p:spPr>
          <a:xfrm>
            <a:off x="400035" y="103907"/>
            <a:ext cx="5695965" cy="685801"/>
          </a:xfrm>
          <a:prstGeom prst="roundRect">
            <a:avLst>
              <a:gd fmla="val 16667" name="adj"/>
            </a:avLst>
          </a:prstGeom>
          <a:solidFill>
            <a:srgbClr val="D6E2ED"/>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Arial"/>
                <a:ea typeface="Arial"/>
                <a:cs typeface="Arial"/>
                <a:sym typeface="Arial"/>
              </a:rPr>
              <a:t>Sir Isaac Newton sitting in Garden</a:t>
            </a:r>
            <a:endParaRPr b="1" sz="2800">
              <a:solidFill>
                <a:schemeClr val="dk1"/>
              </a:solidFill>
              <a:latin typeface="Arial"/>
              <a:ea typeface="Arial"/>
              <a:cs typeface="Arial"/>
              <a:sym typeface="Arial"/>
            </a:endParaRPr>
          </a:p>
        </p:txBody>
      </p:sp>
      <p:sp>
        <p:nvSpPr>
          <p:cNvPr id="219" name="Google Shape;219;p27"/>
          <p:cNvSpPr/>
          <p:nvPr/>
        </p:nvSpPr>
        <p:spPr>
          <a:xfrm>
            <a:off x="6096000" y="103907"/>
            <a:ext cx="5560881" cy="685801"/>
          </a:xfrm>
          <a:prstGeom prst="roundRect">
            <a:avLst>
              <a:gd fmla="val 16667" name="adj"/>
            </a:avLst>
          </a:prstGeom>
          <a:solidFill>
            <a:srgbClr val="F7E2D2"/>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Arial"/>
                <a:ea typeface="Arial"/>
                <a:cs typeface="Arial"/>
                <a:sym typeface="Arial"/>
              </a:rPr>
              <a:t>सर आइज्याक न्युटन बगैचामा</a:t>
            </a:r>
            <a:endParaRPr/>
          </a:p>
        </p:txBody>
      </p:sp>
      <p:sp>
        <p:nvSpPr>
          <p:cNvPr id="220" name="Google Shape;220;p27"/>
          <p:cNvSpPr/>
          <p:nvPr/>
        </p:nvSpPr>
        <p:spPr>
          <a:xfrm>
            <a:off x="8501641" y="1610591"/>
            <a:ext cx="3017588" cy="1818409"/>
          </a:xfrm>
          <a:prstGeom prst="cloudCallout">
            <a:avLst>
              <a:gd fmla="val -51701" name="adj1"/>
              <a:gd fmla="val 66368" name="adj2"/>
            </a:avLst>
          </a:prstGeom>
          <a:solidFill>
            <a:srgbClr val="EAF1CC"/>
          </a:solidFill>
          <a:ln cap="flat" cmpd="sng" w="15875">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000">
              <a:solidFill>
                <a:schemeClr val="dk1"/>
              </a:solidFill>
              <a:latin typeface="Kokila"/>
              <a:ea typeface="Kokila"/>
              <a:cs typeface="Kokila"/>
              <a:sym typeface="Kokila"/>
            </a:endParaRPr>
          </a:p>
          <a:p>
            <a:pPr indent="0" lvl="0" marL="0" marR="0" rtl="0" algn="ctr">
              <a:spcBef>
                <a:spcPts val="0"/>
              </a:spcBef>
              <a:spcAft>
                <a:spcPts val="0"/>
              </a:spcAft>
              <a:buNone/>
            </a:pPr>
            <a:r>
              <a:rPr b="1" lang="en-US" sz="1800">
                <a:solidFill>
                  <a:schemeClr val="dk1"/>
                </a:solidFill>
                <a:latin typeface="Kokila"/>
                <a:ea typeface="Kokila"/>
                <a:cs typeface="Kokila"/>
                <a:sym typeface="Kokila"/>
              </a:rPr>
              <a:t>बगैचामा बसिरहेको अवस्थामा बोटबाट खसेको स्याउले अचानक न्युटनको टाउकोमा लाग्छ।</a:t>
            </a:r>
            <a:endParaRPr b="1" sz="1800">
              <a:solidFill>
                <a:schemeClr val="dk1"/>
              </a:solidFill>
              <a:latin typeface="Kokila"/>
              <a:ea typeface="Kokila"/>
              <a:cs typeface="Kokila"/>
              <a:sym typeface="Kokila"/>
            </a:endParaRPr>
          </a:p>
        </p:txBody>
      </p:sp>
      <p:sp>
        <p:nvSpPr>
          <p:cNvPr id="221" name="Google Shape;221;p27"/>
          <p:cNvSpPr/>
          <p:nvPr/>
        </p:nvSpPr>
        <p:spPr>
          <a:xfrm>
            <a:off x="570740" y="1631374"/>
            <a:ext cx="3017588" cy="2130136"/>
          </a:xfrm>
          <a:prstGeom prst="cloudCallout">
            <a:avLst>
              <a:gd fmla="val 59256" name="adj1"/>
              <a:gd fmla="val 46604" name="adj2"/>
            </a:avLst>
          </a:prstGeom>
          <a:solidFill>
            <a:srgbClr val="E8E8E8"/>
          </a:solidFill>
          <a:ln cap="flat" cmpd="sng" w="15875">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002060"/>
                </a:solidFill>
                <a:latin typeface="Garamond"/>
                <a:ea typeface="Garamond"/>
                <a:cs typeface="Garamond"/>
                <a:sym typeface="Garamond"/>
              </a:rPr>
              <a:t>An apple suddenly falling from tree strikes the Newtons head while sitting in garden.</a:t>
            </a:r>
            <a:endParaRPr b="1" sz="1800">
              <a:solidFill>
                <a:srgbClr val="002060"/>
              </a:solidFill>
              <a:latin typeface="Garamond"/>
              <a:ea typeface="Garamond"/>
              <a:cs typeface="Garamond"/>
              <a:sym typeface="Garamond"/>
            </a:endParaRPr>
          </a:p>
        </p:txBody>
      </p:sp>
      <p:pic>
        <p:nvPicPr>
          <p:cNvPr descr="A young Isaac Newton was sitting under an apple tree when he got hit on the  head by a falling piece of fruit, which prompted… | Isaac newton, Gravity  art, Apple art" id="222" name="Google Shape;222;p27"/>
          <p:cNvPicPr preferRelativeResize="0"/>
          <p:nvPr/>
        </p:nvPicPr>
        <p:blipFill rotWithShape="1">
          <a:blip r:embed="rId3">
            <a:alphaModFix/>
          </a:blip>
          <a:srcRect b="0" l="0" r="0" t="0"/>
          <a:stretch/>
        </p:blipFill>
        <p:spPr>
          <a:xfrm>
            <a:off x="4087937" y="878374"/>
            <a:ext cx="4269091" cy="48726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2000"/>
                                        <p:tgtEl>
                                          <p:spTgt spid="2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2000"/>
                                        <p:tgtEl>
                                          <p:spTgt spid="2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descr="Isaac Newton Sitting Under Apple Tree Stock Vector - Illustration of newton,  drawing: 245072230" id="227" name="Google Shape;227;p28"/>
          <p:cNvPicPr preferRelativeResize="0"/>
          <p:nvPr/>
        </p:nvPicPr>
        <p:blipFill rotWithShape="1">
          <a:blip r:embed="rId3">
            <a:alphaModFix/>
          </a:blip>
          <a:srcRect b="0" l="0" r="0" t="0"/>
          <a:stretch/>
        </p:blipFill>
        <p:spPr>
          <a:xfrm>
            <a:off x="412172" y="405245"/>
            <a:ext cx="5985164" cy="5985164"/>
          </a:xfrm>
          <a:prstGeom prst="rect">
            <a:avLst/>
          </a:prstGeom>
          <a:noFill/>
          <a:ln>
            <a:noFill/>
          </a:ln>
        </p:spPr>
      </p:pic>
      <p:pic>
        <p:nvPicPr>
          <p:cNvPr descr="Apple Fruit in Gravity Icon" id="228" name="Google Shape;228;p28"/>
          <p:cNvPicPr preferRelativeResize="0"/>
          <p:nvPr/>
        </p:nvPicPr>
        <p:blipFill rotWithShape="1">
          <a:blip r:embed="rId4">
            <a:alphaModFix/>
          </a:blip>
          <a:srcRect b="27120" l="36297" r="35229" t="23485"/>
          <a:stretch/>
        </p:blipFill>
        <p:spPr>
          <a:xfrm>
            <a:off x="8433954" y="633846"/>
            <a:ext cx="1486474" cy="2722418"/>
          </a:xfrm>
          <a:prstGeom prst="rect">
            <a:avLst/>
          </a:prstGeom>
          <a:noFill/>
          <a:ln>
            <a:noFill/>
          </a:ln>
        </p:spPr>
      </p:pic>
      <p:pic>
        <p:nvPicPr>
          <p:cNvPr descr="WoW Grey QuestionMark Animated by atagene on DeviantArt" id="229" name="Google Shape;229;p28"/>
          <p:cNvPicPr preferRelativeResize="0"/>
          <p:nvPr/>
        </p:nvPicPr>
        <p:blipFill rotWithShape="1">
          <a:blip r:embed="rId5">
            <a:alphaModFix/>
          </a:blip>
          <a:srcRect b="0" l="0" r="0" t="0"/>
          <a:stretch/>
        </p:blipFill>
        <p:spPr>
          <a:xfrm>
            <a:off x="5995554" y="1157094"/>
            <a:ext cx="2438400" cy="2438400"/>
          </a:xfrm>
          <a:prstGeom prst="rect">
            <a:avLst/>
          </a:prstGeom>
          <a:noFill/>
          <a:ln>
            <a:noFill/>
          </a:ln>
        </p:spPr>
      </p:pic>
      <p:sp>
        <p:nvSpPr>
          <p:cNvPr id="230" name="Google Shape;230;p28"/>
          <p:cNvSpPr txBox="1"/>
          <p:nvPr/>
        </p:nvSpPr>
        <p:spPr>
          <a:xfrm>
            <a:off x="6397336" y="3426922"/>
            <a:ext cx="4848447" cy="25734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Garamond"/>
              <a:ea typeface="Garamond"/>
              <a:cs typeface="Garamond"/>
              <a:sym typeface="Garamond"/>
            </a:endParaRPr>
          </a:p>
        </p:txBody>
      </p:sp>
      <p:sp>
        <p:nvSpPr>
          <p:cNvPr id="231" name="Google Shape;231;p28"/>
          <p:cNvSpPr txBox="1"/>
          <p:nvPr/>
        </p:nvSpPr>
        <p:spPr>
          <a:xfrm>
            <a:off x="6810795" y="3770721"/>
            <a:ext cx="483677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aramond"/>
                <a:ea typeface="Garamond"/>
                <a:cs typeface="Garamond"/>
                <a:sym typeface="Garamond"/>
              </a:rPr>
              <a:t>*स्याउ किन तलै खस्नु पर्ने ?</a:t>
            </a:r>
            <a:endParaRPr/>
          </a:p>
          <a:p>
            <a:pPr indent="0" lvl="0" marL="0" marR="0" rtl="0" algn="l">
              <a:spcBef>
                <a:spcPts val="0"/>
              </a:spcBef>
              <a:spcAft>
                <a:spcPts val="0"/>
              </a:spcAft>
              <a:buNone/>
            </a:pPr>
            <a:r>
              <a:rPr lang="en-US" sz="1800">
                <a:solidFill>
                  <a:schemeClr val="dk1"/>
                </a:solidFill>
                <a:latin typeface="Garamond"/>
                <a:ea typeface="Garamond"/>
                <a:cs typeface="Garamond"/>
                <a:sym typeface="Garamond"/>
              </a:rPr>
              <a:t>*के, अरु बस्तु पनि यसरिनै तल खस्दछन्?</a:t>
            </a:r>
            <a:endParaRPr/>
          </a:p>
          <a:p>
            <a:pPr indent="0" lvl="0" marL="0" marR="0" rtl="0" algn="l">
              <a:spcBef>
                <a:spcPts val="0"/>
              </a:spcBef>
              <a:spcAft>
                <a:spcPts val="0"/>
              </a:spcAft>
              <a:buNone/>
            </a:pPr>
            <a:r>
              <a:rPr lang="en-US" sz="1800">
                <a:solidFill>
                  <a:schemeClr val="dk1"/>
                </a:solidFill>
                <a:latin typeface="Garamond"/>
                <a:ea typeface="Garamond"/>
                <a:cs typeface="Garamond"/>
                <a:sym typeface="Garamond"/>
              </a:rPr>
              <a:t>*यसमा कुनै रहस्य हुन सक्छ?               </a:t>
            </a:r>
            <a:endParaRPr/>
          </a:p>
          <a:p>
            <a:pPr indent="0" lvl="0" marL="0" marR="0" rtl="0" algn="l">
              <a:spcBef>
                <a:spcPts val="0"/>
              </a:spcBef>
              <a:spcAft>
                <a:spcPts val="0"/>
              </a:spcAft>
              <a:buNone/>
            </a:pPr>
            <a:r>
              <a:t/>
            </a:r>
            <a:endParaRPr sz="1800">
              <a:solidFill>
                <a:schemeClr val="dk1"/>
              </a:solidFill>
              <a:latin typeface="Garamond"/>
              <a:ea typeface="Garamond"/>
              <a:cs typeface="Garamond"/>
              <a:sym typeface="Garamond"/>
            </a:endParaRPr>
          </a:p>
        </p:txBody>
      </p:sp>
      <p:sp>
        <p:nvSpPr>
          <p:cNvPr id="232" name="Google Shape;232;p28"/>
          <p:cNvSpPr txBox="1"/>
          <p:nvPr/>
        </p:nvSpPr>
        <p:spPr>
          <a:xfrm>
            <a:off x="6799118" y="5006379"/>
            <a:ext cx="4274289" cy="9233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2060"/>
              </a:buClr>
              <a:buSzPts val="1800"/>
              <a:buFont typeface="Arial"/>
              <a:buChar char="•"/>
            </a:pPr>
            <a:r>
              <a:rPr b="1" lang="en-US" sz="1800">
                <a:solidFill>
                  <a:srgbClr val="002060"/>
                </a:solidFill>
                <a:latin typeface="Garamond"/>
                <a:ea typeface="Garamond"/>
                <a:cs typeface="Garamond"/>
                <a:sym typeface="Garamond"/>
              </a:rPr>
              <a:t>Why the apple falls downward?</a:t>
            </a:r>
            <a:endParaRPr/>
          </a:p>
          <a:p>
            <a:pPr indent="-285750" lvl="0" marL="285750" marR="0" rtl="0" algn="l">
              <a:spcBef>
                <a:spcPts val="0"/>
              </a:spcBef>
              <a:spcAft>
                <a:spcPts val="0"/>
              </a:spcAft>
              <a:buClr>
                <a:srgbClr val="002060"/>
              </a:buClr>
              <a:buSzPts val="1800"/>
              <a:buFont typeface="Arial"/>
              <a:buChar char="•"/>
            </a:pPr>
            <a:r>
              <a:rPr b="1" lang="en-US" sz="1800">
                <a:solidFill>
                  <a:srgbClr val="002060"/>
                </a:solidFill>
                <a:latin typeface="Garamond"/>
                <a:ea typeface="Garamond"/>
                <a:cs typeface="Garamond"/>
                <a:sym typeface="Garamond"/>
              </a:rPr>
              <a:t>Does other objects too fall down?</a:t>
            </a:r>
            <a:endParaRPr/>
          </a:p>
          <a:p>
            <a:pPr indent="-285750" lvl="0" marL="285750" marR="0" rtl="0" algn="l">
              <a:spcBef>
                <a:spcPts val="0"/>
              </a:spcBef>
              <a:spcAft>
                <a:spcPts val="0"/>
              </a:spcAft>
              <a:buClr>
                <a:srgbClr val="002060"/>
              </a:buClr>
              <a:buSzPts val="1800"/>
              <a:buFont typeface="Arial"/>
              <a:buChar char="•"/>
            </a:pPr>
            <a:r>
              <a:rPr b="1" lang="en-US" sz="1800">
                <a:solidFill>
                  <a:srgbClr val="002060"/>
                </a:solidFill>
                <a:latin typeface="Garamond"/>
                <a:ea typeface="Garamond"/>
                <a:cs typeface="Garamond"/>
                <a:sym typeface="Garamond"/>
              </a:rPr>
              <a:t>Is there any fact about it?</a:t>
            </a:r>
            <a:endParaRPr b="1" sz="1800">
              <a:solidFill>
                <a:srgbClr val="002060"/>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2000"/>
                                        <p:tgtEl>
                                          <p:spTgt spid="2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1822"/>
                                        <p:tgtEl>
                                          <p:spTgt spid="2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1000"/>
                                        <p:tgtEl>
                                          <p:spTgt spid="2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500"/>
                                        <p:tgtEl>
                                          <p:spTgt spid="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descr="Falling Leaves | Huw's W.E." id="237" name="Google Shape;237;p29"/>
          <p:cNvPicPr preferRelativeResize="0"/>
          <p:nvPr/>
        </p:nvPicPr>
        <p:blipFill rotWithShape="1">
          <a:blip r:embed="rId3">
            <a:alphaModFix/>
          </a:blip>
          <a:srcRect b="0" l="0" r="0" t="0"/>
          <a:stretch/>
        </p:blipFill>
        <p:spPr>
          <a:xfrm>
            <a:off x="7089059" y="550718"/>
            <a:ext cx="4491610" cy="5652654"/>
          </a:xfrm>
          <a:prstGeom prst="rect">
            <a:avLst/>
          </a:prstGeom>
          <a:noFill/>
          <a:ln>
            <a:noFill/>
          </a:ln>
        </p:spPr>
      </p:pic>
      <p:pic>
        <p:nvPicPr>
          <p:cNvPr descr="Newton apple hi-res stock photography and images - Alamy" id="238" name="Google Shape;238;p29"/>
          <p:cNvPicPr preferRelativeResize="0"/>
          <p:nvPr/>
        </p:nvPicPr>
        <p:blipFill rotWithShape="1">
          <a:blip r:embed="rId4">
            <a:alphaModFix/>
          </a:blip>
          <a:srcRect b="0" l="0" r="0" t="0"/>
          <a:stretch/>
        </p:blipFill>
        <p:spPr>
          <a:xfrm flipH="1">
            <a:off x="611330" y="550717"/>
            <a:ext cx="2194214" cy="3410917"/>
          </a:xfrm>
          <a:prstGeom prst="rect">
            <a:avLst/>
          </a:prstGeom>
          <a:noFill/>
          <a:ln>
            <a:noFill/>
          </a:ln>
        </p:spPr>
      </p:pic>
      <p:pic>
        <p:nvPicPr>
          <p:cNvPr descr="WoW Grey QuestionMark Animated by atagene on DeviantArt" id="239" name="Google Shape;239;p29"/>
          <p:cNvPicPr preferRelativeResize="0"/>
          <p:nvPr/>
        </p:nvPicPr>
        <p:blipFill rotWithShape="1">
          <a:blip r:embed="rId5">
            <a:alphaModFix/>
          </a:blip>
          <a:srcRect b="0" l="0" r="0" t="0"/>
          <a:stretch/>
        </p:blipFill>
        <p:spPr>
          <a:xfrm>
            <a:off x="3270910" y="1111301"/>
            <a:ext cx="2284315" cy="2438400"/>
          </a:xfrm>
          <a:prstGeom prst="rect">
            <a:avLst/>
          </a:prstGeom>
          <a:noFill/>
          <a:ln>
            <a:noFill/>
          </a:ln>
        </p:spPr>
      </p:pic>
      <p:sp>
        <p:nvSpPr>
          <p:cNvPr id="240" name="Google Shape;240;p29"/>
          <p:cNvSpPr txBox="1"/>
          <p:nvPr/>
        </p:nvSpPr>
        <p:spPr>
          <a:xfrm>
            <a:off x="2064774" y="4110284"/>
            <a:ext cx="5584742" cy="9848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Garamond"/>
                <a:ea typeface="Garamond"/>
                <a:cs typeface="Garamond"/>
                <a:sym typeface="Garamond"/>
              </a:rPr>
              <a:t>*अहो? रुखका पातहरु पनि तलै खस्दा      रहेछन्।</a:t>
            </a:r>
            <a:endParaRPr/>
          </a:p>
          <a:p>
            <a:pPr indent="0" lvl="0" marL="0" marR="0" rtl="0" algn="l">
              <a:spcBef>
                <a:spcPts val="0"/>
              </a:spcBef>
              <a:spcAft>
                <a:spcPts val="0"/>
              </a:spcAft>
              <a:buNone/>
            </a:pPr>
            <a:r>
              <a:rPr lang="en-US" sz="2000">
                <a:solidFill>
                  <a:schemeClr val="dk1"/>
                </a:solidFill>
                <a:latin typeface="Garamond"/>
                <a:ea typeface="Garamond"/>
                <a:cs typeface="Garamond"/>
                <a:sym typeface="Garamond"/>
              </a:rPr>
              <a:t>   यो कसरी भयो?</a:t>
            </a:r>
            <a:endParaRPr/>
          </a:p>
          <a:p>
            <a:pPr indent="0" lvl="0" marL="0" marR="0" rtl="0" algn="l">
              <a:spcBef>
                <a:spcPts val="0"/>
              </a:spcBef>
              <a:spcAft>
                <a:spcPts val="0"/>
              </a:spcAft>
              <a:buNone/>
            </a:pPr>
            <a:r>
              <a:t/>
            </a:r>
            <a:endParaRPr sz="1800">
              <a:solidFill>
                <a:schemeClr val="dk1"/>
              </a:solidFill>
              <a:latin typeface="Garamond"/>
              <a:ea typeface="Garamond"/>
              <a:cs typeface="Garamond"/>
              <a:sym typeface="Garamond"/>
            </a:endParaRPr>
          </a:p>
        </p:txBody>
      </p:sp>
      <p:sp>
        <p:nvSpPr>
          <p:cNvPr id="241" name="Google Shape;241;p29"/>
          <p:cNvSpPr txBox="1"/>
          <p:nvPr/>
        </p:nvSpPr>
        <p:spPr>
          <a:xfrm>
            <a:off x="2064774" y="4829955"/>
            <a:ext cx="5299901" cy="1477328"/>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b="1" lang="en-US" sz="2400">
                <a:solidFill>
                  <a:schemeClr val="dk1"/>
                </a:solidFill>
                <a:latin typeface="Garamond"/>
                <a:ea typeface="Garamond"/>
                <a:cs typeface="Garamond"/>
                <a:sym typeface="Garamond"/>
              </a:rPr>
              <a:t>I see, the tree leaves  also falling down  as like that falling apple.</a:t>
            </a:r>
            <a:endParaRPr/>
          </a:p>
          <a:p>
            <a:pPr indent="-342900" lvl="0" marL="342900" marR="0" rtl="0" algn="l">
              <a:spcBef>
                <a:spcPts val="0"/>
              </a:spcBef>
              <a:spcAft>
                <a:spcPts val="0"/>
              </a:spcAft>
              <a:buClr>
                <a:schemeClr val="dk1"/>
              </a:buClr>
              <a:buSzPts val="2400"/>
              <a:buFont typeface="Arial"/>
              <a:buChar char="•"/>
            </a:pPr>
            <a:r>
              <a:rPr b="1" lang="en-US" sz="2400">
                <a:solidFill>
                  <a:schemeClr val="dk1"/>
                </a:solidFill>
                <a:latin typeface="Garamond"/>
                <a:ea typeface="Garamond"/>
                <a:cs typeface="Garamond"/>
                <a:sym typeface="Garamond"/>
              </a:rPr>
              <a:t>Why is this?</a:t>
            </a:r>
            <a:endParaRPr/>
          </a:p>
          <a:p>
            <a:pPr indent="0" lvl="0" marL="0" marR="0" rtl="0" algn="l">
              <a:spcBef>
                <a:spcPts val="0"/>
              </a:spcBef>
              <a:spcAft>
                <a:spcPts val="0"/>
              </a:spcAft>
              <a:buNone/>
            </a:pPr>
            <a:r>
              <a:t/>
            </a:r>
            <a:endParaRPr b="1" sz="1800">
              <a:solidFill>
                <a:schemeClr val="dk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2000"/>
                                        <p:tgtEl>
                                          <p:spTgt spid="2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2000"/>
                                        <p:tgtEl>
                                          <p:spTgt spid="2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822"/>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descr="Newton apple hi-res stock photography and images - Alamy" id="246" name="Google Shape;246;p30"/>
          <p:cNvPicPr preferRelativeResize="0"/>
          <p:nvPr/>
        </p:nvPicPr>
        <p:blipFill rotWithShape="1">
          <a:blip r:embed="rId3">
            <a:alphaModFix/>
          </a:blip>
          <a:srcRect b="0" l="0" r="0" t="0"/>
          <a:stretch/>
        </p:blipFill>
        <p:spPr>
          <a:xfrm flipH="1">
            <a:off x="434684" y="477981"/>
            <a:ext cx="2308514" cy="3588596"/>
          </a:xfrm>
          <a:prstGeom prst="rect">
            <a:avLst/>
          </a:prstGeom>
          <a:noFill/>
          <a:ln>
            <a:noFill/>
          </a:ln>
        </p:spPr>
      </p:pic>
      <p:pic>
        <p:nvPicPr>
          <p:cNvPr descr="Snowing Gif - IceGif" id="247" name="Google Shape;247;p30"/>
          <p:cNvPicPr preferRelativeResize="0"/>
          <p:nvPr/>
        </p:nvPicPr>
        <p:blipFill rotWithShape="1">
          <a:blip r:embed="rId4">
            <a:alphaModFix/>
          </a:blip>
          <a:srcRect b="0" l="0" r="0" t="0"/>
          <a:stretch/>
        </p:blipFill>
        <p:spPr>
          <a:xfrm>
            <a:off x="4365836" y="446808"/>
            <a:ext cx="7391480" cy="5953992"/>
          </a:xfrm>
          <a:prstGeom prst="rect">
            <a:avLst/>
          </a:prstGeom>
          <a:noFill/>
          <a:ln>
            <a:noFill/>
          </a:ln>
        </p:spPr>
      </p:pic>
      <p:pic>
        <p:nvPicPr>
          <p:cNvPr descr="WoW Grey QuestionMark Animated by atagene on DeviantArt" id="248" name="Google Shape;248;p30"/>
          <p:cNvPicPr preferRelativeResize="0"/>
          <p:nvPr/>
        </p:nvPicPr>
        <p:blipFill rotWithShape="1">
          <a:blip r:embed="rId5">
            <a:alphaModFix/>
          </a:blip>
          <a:srcRect b="0" l="0" r="0" t="0"/>
          <a:stretch/>
        </p:blipFill>
        <p:spPr>
          <a:xfrm>
            <a:off x="2335317" y="665019"/>
            <a:ext cx="2438400" cy="2438400"/>
          </a:xfrm>
          <a:prstGeom prst="rect">
            <a:avLst/>
          </a:prstGeom>
          <a:noFill/>
          <a:ln>
            <a:noFill/>
          </a:ln>
        </p:spPr>
      </p:pic>
      <p:sp>
        <p:nvSpPr>
          <p:cNvPr id="249" name="Google Shape;249;p30"/>
          <p:cNvSpPr txBox="1"/>
          <p:nvPr/>
        </p:nvSpPr>
        <p:spPr>
          <a:xfrm>
            <a:off x="556522" y="4117664"/>
            <a:ext cx="3650989" cy="923330"/>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chemeClr val="dk1"/>
              </a:buClr>
              <a:buSzPts val="1800"/>
              <a:buFont typeface="Arial"/>
              <a:buChar char="•"/>
            </a:pPr>
            <a:r>
              <a:rPr lang="en-US" sz="1800">
                <a:solidFill>
                  <a:schemeClr val="dk1"/>
                </a:solidFill>
                <a:latin typeface="Garamond"/>
                <a:ea typeface="Garamond"/>
                <a:cs typeface="Garamond"/>
                <a:sym typeface="Garamond"/>
              </a:rPr>
              <a:t>ल! हिउँ पनि माथि तिर जानुको सट्टा तल पृथ्वीको सतह तिरै खस्दो रहेछ, किन?</a:t>
            </a:r>
            <a:endParaRPr sz="1800">
              <a:solidFill>
                <a:schemeClr val="dk1"/>
              </a:solidFill>
              <a:latin typeface="Garamond"/>
              <a:ea typeface="Garamond"/>
              <a:cs typeface="Garamond"/>
              <a:sym typeface="Garamond"/>
            </a:endParaRPr>
          </a:p>
        </p:txBody>
      </p:sp>
      <p:sp>
        <p:nvSpPr>
          <p:cNvPr id="250" name="Google Shape;250;p30"/>
          <p:cNvSpPr txBox="1"/>
          <p:nvPr/>
        </p:nvSpPr>
        <p:spPr>
          <a:xfrm>
            <a:off x="499428" y="5102258"/>
            <a:ext cx="4274289" cy="954107"/>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rgbClr val="002060"/>
              </a:buClr>
              <a:buSzPts val="1800"/>
              <a:buFont typeface="Arial"/>
              <a:buChar char="•"/>
            </a:pPr>
            <a:r>
              <a:rPr b="1" lang="en-US" sz="1800">
                <a:solidFill>
                  <a:srgbClr val="002060"/>
                </a:solidFill>
                <a:latin typeface="Garamond"/>
                <a:ea typeface="Garamond"/>
                <a:cs typeface="Garamond"/>
                <a:sym typeface="Garamond"/>
              </a:rPr>
              <a:t>Interesting! Snow is also falling </a:t>
            </a:r>
            <a:endParaRPr/>
          </a:p>
          <a:p>
            <a:pPr indent="0" lvl="0" marL="0" marR="0" rtl="0" algn="just">
              <a:spcBef>
                <a:spcPts val="0"/>
              </a:spcBef>
              <a:spcAft>
                <a:spcPts val="0"/>
              </a:spcAft>
              <a:buNone/>
            </a:pPr>
            <a:r>
              <a:rPr b="1" lang="en-US" sz="1800">
                <a:solidFill>
                  <a:srgbClr val="002060"/>
                </a:solidFill>
                <a:latin typeface="Garamond"/>
                <a:ea typeface="Garamond"/>
                <a:cs typeface="Garamond"/>
                <a:sym typeface="Garamond"/>
              </a:rPr>
              <a:t>      towards the surface of earth </a:t>
            </a:r>
            <a:endParaRPr b="1" sz="1800">
              <a:solidFill>
                <a:srgbClr val="002060"/>
              </a:solidFill>
              <a:latin typeface="Garamond"/>
              <a:ea typeface="Garamond"/>
              <a:cs typeface="Garamond"/>
              <a:sym typeface="Garamond"/>
            </a:endParaRPr>
          </a:p>
          <a:p>
            <a:pPr indent="0" lvl="0" marL="0" marR="0" rtl="0" algn="just">
              <a:spcBef>
                <a:spcPts val="0"/>
              </a:spcBef>
              <a:spcAft>
                <a:spcPts val="0"/>
              </a:spcAft>
              <a:buNone/>
            </a:pPr>
            <a:r>
              <a:rPr b="1" lang="en-US" sz="1800">
                <a:solidFill>
                  <a:srgbClr val="002060"/>
                </a:solidFill>
                <a:latin typeface="Garamond"/>
                <a:ea typeface="Garamond"/>
                <a:cs typeface="Garamond"/>
                <a:sym typeface="Garamond"/>
              </a:rPr>
              <a:t>      instead of moving </a:t>
            </a:r>
            <a:r>
              <a:rPr b="1" lang="en-US" sz="2000">
                <a:solidFill>
                  <a:srgbClr val="002060"/>
                </a:solidFill>
                <a:latin typeface="Garamond"/>
                <a:ea typeface="Garamond"/>
                <a:cs typeface="Garamond"/>
                <a:sym typeface="Garamond"/>
              </a:rPr>
              <a:t>it up.</a:t>
            </a:r>
            <a:endParaRPr b="1" sz="2000">
              <a:solidFill>
                <a:srgbClr val="002060"/>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1000"/>
                                        <p:tgtEl>
                                          <p:spTgt spid="2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2000"/>
                                        <p:tgtEl>
                                          <p:spTgt spid="2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500"/>
                                        <p:tgtEl>
                                          <p:spTgt spid="2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500"/>
                                        <p:tgtEl>
                                          <p:spTgt spid="2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descr="Newton apple hi-res stock photography and images - Alamy" id="255" name="Google Shape;255;p31"/>
          <p:cNvPicPr preferRelativeResize="0"/>
          <p:nvPr/>
        </p:nvPicPr>
        <p:blipFill rotWithShape="1">
          <a:blip r:embed="rId3">
            <a:alphaModFix/>
          </a:blip>
          <a:srcRect b="0" l="0" r="0" t="0"/>
          <a:stretch/>
        </p:blipFill>
        <p:spPr>
          <a:xfrm flipH="1">
            <a:off x="611327" y="550717"/>
            <a:ext cx="2249859" cy="3497416"/>
          </a:xfrm>
          <a:prstGeom prst="rect">
            <a:avLst/>
          </a:prstGeom>
          <a:noFill/>
          <a:ln>
            <a:noFill/>
          </a:ln>
        </p:spPr>
      </p:pic>
      <p:pic>
        <p:nvPicPr>
          <p:cNvPr descr="WoW Grey QuestionMark Animated by atagene on DeviantArt" id="256" name="Google Shape;256;p31"/>
          <p:cNvPicPr preferRelativeResize="0"/>
          <p:nvPr/>
        </p:nvPicPr>
        <p:blipFill rotWithShape="1">
          <a:blip r:embed="rId4">
            <a:alphaModFix/>
          </a:blip>
          <a:srcRect b="0" l="0" r="0" t="0"/>
          <a:stretch/>
        </p:blipFill>
        <p:spPr>
          <a:xfrm>
            <a:off x="2684205" y="797208"/>
            <a:ext cx="2767495" cy="2081535"/>
          </a:xfrm>
          <a:prstGeom prst="rect">
            <a:avLst/>
          </a:prstGeom>
          <a:noFill/>
          <a:ln>
            <a:noFill/>
          </a:ln>
        </p:spPr>
      </p:pic>
      <p:pic>
        <p:nvPicPr>
          <p:cNvPr descr="Watching People Get Crushed By An Inflatable Boulder &quot;Indiana Jones&quot; Style  Is Surprisingly Delightful | Bouldering, Indiana jones, Extreme sports" id="257" name="Google Shape;257;p31"/>
          <p:cNvPicPr preferRelativeResize="0"/>
          <p:nvPr/>
        </p:nvPicPr>
        <p:blipFill rotWithShape="1">
          <a:blip r:embed="rId5">
            <a:alphaModFix/>
          </a:blip>
          <a:srcRect b="0" l="0" r="0" t="0"/>
          <a:stretch/>
        </p:blipFill>
        <p:spPr>
          <a:xfrm>
            <a:off x="5565060" y="488305"/>
            <a:ext cx="6164824" cy="3444597"/>
          </a:xfrm>
          <a:prstGeom prst="rect">
            <a:avLst/>
          </a:prstGeom>
          <a:noFill/>
          <a:ln>
            <a:noFill/>
          </a:ln>
        </p:spPr>
      </p:pic>
      <p:sp>
        <p:nvSpPr>
          <p:cNvPr id="258" name="Google Shape;258;p31"/>
          <p:cNvSpPr txBox="1"/>
          <p:nvPr/>
        </p:nvSpPr>
        <p:spPr>
          <a:xfrm>
            <a:off x="1037161" y="4134310"/>
            <a:ext cx="1008312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aramond"/>
                <a:ea typeface="Garamond"/>
                <a:cs typeface="Garamond"/>
                <a:sym typeface="Garamond"/>
              </a:rPr>
              <a:t>अचम्म्! कुनै पनि वस्तु उकालोबाट ओरालो सतह तर्फ गुड्केर जाने रहेछ तर यो बिपरित दिशामा चाहिँ किन नगएको होला?</a:t>
            </a:r>
            <a:endParaRPr sz="1800">
              <a:solidFill>
                <a:schemeClr val="dk1"/>
              </a:solidFill>
              <a:latin typeface="Garamond"/>
              <a:ea typeface="Garamond"/>
              <a:cs typeface="Garamond"/>
              <a:sym typeface="Garamond"/>
            </a:endParaRPr>
          </a:p>
        </p:txBody>
      </p:sp>
      <p:sp>
        <p:nvSpPr>
          <p:cNvPr id="259" name="Google Shape;259;p31"/>
          <p:cNvSpPr txBox="1"/>
          <p:nvPr/>
        </p:nvSpPr>
        <p:spPr>
          <a:xfrm>
            <a:off x="786635" y="5151709"/>
            <a:ext cx="10818558"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2060"/>
              </a:buClr>
              <a:buSzPts val="1800"/>
              <a:buFont typeface="Arial"/>
              <a:buChar char="•"/>
            </a:pPr>
            <a:r>
              <a:rPr b="1" lang="en-US" sz="1800">
                <a:solidFill>
                  <a:srgbClr val="002060"/>
                </a:solidFill>
                <a:latin typeface="Garamond"/>
                <a:ea typeface="Garamond"/>
                <a:cs typeface="Garamond"/>
                <a:sym typeface="Garamond"/>
              </a:rPr>
              <a:t>Interestingly, the objects also rolling down towards the sloppy part</a:t>
            </a:r>
            <a:endParaRPr/>
          </a:p>
          <a:p>
            <a:pPr indent="0" lvl="0" marL="0" marR="0" rtl="0" algn="l">
              <a:spcBef>
                <a:spcPts val="0"/>
              </a:spcBef>
              <a:spcAft>
                <a:spcPts val="0"/>
              </a:spcAft>
              <a:buNone/>
            </a:pPr>
            <a:r>
              <a:rPr b="1" lang="en-US" sz="1800">
                <a:solidFill>
                  <a:srgbClr val="002060"/>
                </a:solidFill>
                <a:latin typeface="Garamond"/>
                <a:ea typeface="Garamond"/>
                <a:cs typeface="Garamond"/>
                <a:sym typeface="Garamond"/>
              </a:rPr>
              <a:t>      of earth but why not moving it in reverse direction?</a:t>
            </a:r>
            <a:endParaRPr b="1" sz="1800">
              <a:solidFill>
                <a:srgbClr val="002060"/>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gtEl>
                                        <p:attrNameLst>
                                          <p:attrName>style.visibility</p:attrName>
                                        </p:attrNameLst>
                                      </p:cBhvr>
                                      <p:to>
                                        <p:strVal val="visible"/>
                                      </p:to>
                                    </p:set>
                                    <p:animEffect filter="fade" transition="in">
                                      <p:cBhvr>
                                        <p:cTn dur="2000"/>
                                        <p:tgtEl>
                                          <p:spTgt spid="2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500"/>
                                        <p:tgtEl>
                                          <p:spTgt spid="2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500"/>
                                        <p:tgtEl>
                                          <p:spTgt spid="2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descr="Best Moving Clouds GIFs | Gfycat" id="264" name="Google Shape;264;p32"/>
          <p:cNvPicPr preferRelativeResize="0"/>
          <p:nvPr/>
        </p:nvPicPr>
        <p:blipFill rotWithShape="1">
          <a:blip r:embed="rId3">
            <a:alphaModFix/>
          </a:blip>
          <a:srcRect b="0" l="0" r="0" t="0"/>
          <a:stretch/>
        </p:blipFill>
        <p:spPr>
          <a:xfrm>
            <a:off x="5777346" y="498763"/>
            <a:ext cx="5930647" cy="3387437"/>
          </a:xfrm>
          <a:prstGeom prst="rect">
            <a:avLst/>
          </a:prstGeom>
          <a:noFill/>
          <a:ln>
            <a:noFill/>
          </a:ln>
        </p:spPr>
      </p:pic>
      <p:pic>
        <p:nvPicPr>
          <p:cNvPr descr="Newton apple hi-res stock photography and images - Alamy" id="265" name="Google Shape;265;p32"/>
          <p:cNvPicPr preferRelativeResize="0"/>
          <p:nvPr/>
        </p:nvPicPr>
        <p:blipFill rotWithShape="1">
          <a:blip r:embed="rId4">
            <a:alphaModFix/>
          </a:blip>
          <a:srcRect b="0" l="0" r="0" t="0"/>
          <a:stretch/>
        </p:blipFill>
        <p:spPr>
          <a:xfrm flipH="1">
            <a:off x="484006" y="550718"/>
            <a:ext cx="2321537" cy="3387437"/>
          </a:xfrm>
          <a:prstGeom prst="rect">
            <a:avLst/>
          </a:prstGeom>
          <a:noFill/>
          <a:ln>
            <a:noFill/>
          </a:ln>
        </p:spPr>
      </p:pic>
      <p:pic>
        <p:nvPicPr>
          <p:cNvPr descr="WoW Grey QuestionMark Animated by atagene on DeviantArt" id="266" name="Google Shape;266;p32"/>
          <p:cNvPicPr preferRelativeResize="0"/>
          <p:nvPr/>
        </p:nvPicPr>
        <p:blipFill rotWithShape="1">
          <a:blip r:embed="rId5">
            <a:alphaModFix/>
          </a:blip>
          <a:srcRect b="0" l="0" r="0" t="0"/>
          <a:stretch/>
        </p:blipFill>
        <p:spPr>
          <a:xfrm>
            <a:off x="3187371" y="772390"/>
            <a:ext cx="2438400" cy="2438400"/>
          </a:xfrm>
          <a:prstGeom prst="rect">
            <a:avLst/>
          </a:prstGeom>
          <a:noFill/>
          <a:ln>
            <a:noFill/>
          </a:ln>
        </p:spPr>
      </p:pic>
      <p:sp>
        <p:nvSpPr>
          <p:cNvPr id="267" name="Google Shape;267;p32"/>
          <p:cNvSpPr txBox="1"/>
          <p:nvPr/>
        </p:nvSpPr>
        <p:spPr>
          <a:xfrm>
            <a:off x="606051" y="4049649"/>
            <a:ext cx="5019720" cy="9233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Garamond"/>
                <a:ea typeface="Garamond"/>
                <a:cs typeface="Garamond"/>
                <a:sym typeface="Garamond"/>
              </a:rPr>
              <a:t>लौ! त्यसै गरी वायुमण्डल र बादलले पनि पृथ्वीको निश्चित उचाइमा रहेर परिक्रमा गरिरहँदो</a:t>
            </a:r>
            <a:endParaRPr/>
          </a:p>
          <a:p>
            <a:pPr indent="0" lvl="0" marL="0" marR="0" rtl="0" algn="l">
              <a:spcBef>
                <a:spcPts val="0"/>
              </a:spcBef>
              <a:spcAft>
                <a:spcPts val="0"/>
              </a:spcAft>
              <a:buNone/>
            </a:pPr>
            <a:r>
              <a:rPr lang="en-US" sz="1800">
                <a:solidFill>
                  <a:schemeClr val="dk1"/>
                </a:solidFill>
                <a:latin typeface="Garamond"/>
                <a:ea typeface="Garamond"/>
                <a:cs typeface="Garamond"/>
                <a:sym typeface="Garamond"/>
              </a:rPr>
              <a:t>   रहेछ, किन होला? </a:t>
            </a:r>
            <a:endParaRPr sz="1800">
              <a:solidFill>
                <a:schemeClr val="dk1"/>
              </a:solidFill>
              <a:latin typeface="Garamond"/>
              <a:ea typeface="Garamond"/>
              <a:cs typeface="Garamond"/>
              <a:sym typeface="Garamond"/>
            </a:endParaRPr>
          </a:p>
        </p:txBody>
      </p:sp>
      <p:pic>
        <p:nvPicPr>
          <p:cNvPr descr="What Is the Atmosphere? | Center for Science Education" id="268" name="Google Shape;268;p32"/>
          <p:cNvPicPr preferRelativeResize="0"/>
          <p:nvPr/>
        </p:nvPicPr>
        <p:blipFill rotWithShape="1">
          <a:blip r:embed="rId6">
            <a:alphaModFix/>
          </a:blip>
          <a:srcRect b="0" l="0" r="0" t="0"/>
          <a:stretch/>
        </p:blipFill>
        <p:spPr>
          <a:xfrm>
            <a:off x="5777346" y="3210789"/>
            <a:ext cx="5930646" cy="3148447"/>
          </a:xfrm>
          <a:prstGeom prst="rect">
            <a:avLst/>
          </a:prstGeom>
          <a:noFill/>
          <a:ln>
            <a:noFill/>
          </a:ln>
        </p:spPr>
      </p:pic>
      <p:sp>
        <p:nvSpPr>
          <p:cNvPr id="269" name="Google Shape;269;p32"/>
          <p:cNvSpPr txBox="1"/>
          <p:nvPr/>
        </p:nvSpPr>
        <p:spPr>
          <a:xfrm>
            <a:off x="606051" y="4972979"/>
            <a:ext cx="5019720" cy="923330"/>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rgbClr val="002060"/>
              </a:buClr>
              <a:buSzPts val="1800"/>
              <a:buFont typeface="Arial"/>
              <a:buChar char="•"/>
            </a:pPr>
            <a:r>
              <a:rPr b="1" lang="en-US" sz="1800">
                <a:solidFill>
                  <a:srgbClr val="002060"/>
                </a:solidFill>
                <a:latin typeface="Garamond"/>
                <a:ea typeface="Garamond"/>
                <a:cs typeface="Garamond"/>
                <a:sym typeface="Garamond"/>
              </a:rPr>
              <a:t>Yes, the cloud and atmosphere are revolving around the certain height of earth but how is it possible?</a:t>
            </a:r>
            <a:endParaRPr b="1" sz="1800">
              <a:solidFill>
                <a:srgbClr val="002060"/>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1000"/>
                                        <p:tgtEl>
                                          <p:spTgt spid="2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2000"/>
                                        <p:tgtEl>
                                          <p:spTgt spid="2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500"/>
                                        <p:tgtEl>
                                          <p:spTgt spid="2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500"/>
                                        <p:tgtEl>
                                          <p:spTgt spid="2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descr="Newton apple hi-res stock photography and images - Alamy" id="274" name="Google Shape;274;p33"/>
          <p:cNvPicPr preferRelativeResize="0"/>
          <p:nvPr/>
        </p:nvPicPr>
        <p:blipFill rotWithShape="1">
          <a:blip r:embed="rId3">
            <a:alphaModFix/>
          </a:blip>
          <a:srcRect b="0" l="0" r="0" t="0"/>
          <a:stretch/>
        </p:blipFill>
        <p:spPr>
          <a:xfrm flipH="1">
            <a:off x="611330" y="550718"/>
            <a:ext cx="1851575" cy="2878282"/>
          </a:xfrm>
          <a:prstGeom prst="rect">
            <a:avLst/>
          </a:prstGeom>
          <a:noFill/>
          <a:ln>
            <a:noFill/>
          </a:ln>
        </p:spPr>
      </p:pic>
      <p:pic>
        <p:nvPicPr>
          <p:cNvPr descr="A stone is thrown upwards as shown in the diagram. When it reaches P, which  of the following has the - Sarthaks eConnect | Largest Online Education  Community" id="275" name="Google Shape;275;p33"/>
          <p:cNvPicPr preferRelativeResize="0"/>
          <p:nvPr/>
        </p:nvPicPr>
        <p:blipFill rotWithShape="1">
          <a:blip r:embed="rId4">
            <a:alphaModFix/>
          </a:blip>
          <a:srcRect b="0" l="0" r="0" t="0"/>
          <a:stretch/>
        </p:blipFill>
        <p:spPr>
          <a:xfrm>
            <a:off x="7470631" y="706580"/>
            <a:ext cx="4002426" cy="4520047"/>
          </a:xfrm>
          <a:prstGeom prst="rect">
            <a:avLst/>
          </a:prstGeom>
          <a:noFill/>
          <a:ln>
            <a:noFill/>
          </a:ln>
        </p:spPr>
      </p:pic>
      <p:pic>
        <p:nvPicPr>
          <p:cNvPr descr="WoW Grey QuestionMark Animated by atagene on DeviantArt" id="276" name="Google Shape;276;p33"/>
          <p:cNvPicPr preferRelativeResize="0"/>
          <p:nvPr/>
        </p:nvPicPr>
        <p:blipFill rotWithShape="1">
          <a:blip r:embed="rId5">
            <a:alphaModFix/>
          </a:blip>
          <a:srcRect b="0" l="0" r="0" t="0"/>
          <a:stretch/>
        </p:blipFill>
        <p:spPr>
          <a:xfrm>
            <a:off x="4060207" y="845127"/>
            <a:ext cx="2438400" cy="2438400"/>
          </a:xfrm>
          <a:prstGeom prst="rect">
            <a:avLst/>
          </a:prstGeom>
          <a:noFill/>
          <a:ln>
            <a:noFill/>
          </a:ln>
        </p:spPr>
      </p:pic>
      <p:sp>
        <p:nvSpPr>
          <p:cNvPr id="277" name="Google Shape;277;p33"/>
          <p:cNvSpPr txBox="1"/>
          <p:nvPr/>
        </p:nvSpPr>
        <p:spPr>
          <a:xfrm>
            <a:off x="718943" y="3750731"/>
            <a:ext cx="6291457"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Garamond"/>
                <a:ea typeface="Garamond"/>
                <a:cs typeface="Garamond"/>
                <a:sym typeface="Garamond"/>
              </a:rPr>
              <a:t>आहा! आकाशतिर हानिएको ढुङ्गो पनि माथि तिर नगई तल पृथ्वीको सतह तिरै खस्दो रहेछ,किन?</a:t>
            </a:r>
            <a:endParaRPr sz="1800">
              <a:solidFill>
                <a:schemeClr val="dk1"/>
              </a:solidFill>
              <a:latin typeface="Garamond"/>
              <a:ea typeface="Garamond"/>
              <a:cs typeface="Garamond"/>
              <a:sym typeface="Garamond"/>
            </a:endParaRPr>
          </a:p>
        </p:txBody>
      </p:sp>
      <p:sp>
        <p:nvSpPr>
          <p:cNvPr id="278" name="Google Shape;278;p33"/>
          <p:cNvSpPr txBox="1"/>
          <p:nvPr/>
        </p:nvSpPr>
        <p:spPr>
          <a:xfrm>
            <a:off x="573267" y="4977776"/>
            <a:ext cx="6582807" cy="923330"/>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chemeClr val="dk1"/>
              </a:buClr>
              <a:buSzPts val="1800"/>
              <a:buFont typeface="Arial"/>
              <a:buChar char="•"/>
            </a:pPr>
            <a:r>
              <a:rPr lang="en-US" sz="1800">
                <a:solidFill>
                  <a:schemeClr val="dk1"/>
                </a:solidFill>
                <a:latin typeface="Garamond"/>
                <a:ea typeface="Garamond"/>
                <a:cs typeface="Garamond"/>
                <a:sym typeface="Garamond"/>
              </a:rPr>
              <a:t> </a:t>
            </a:r>
            <a:r>
              <a:rPr b="1" lang="en-US" sz="1800">
                <a:solidFill>
                  <a:srgbClr val="002060"/>
                </a:solidFill>
                <a:latin typeface="Garamond"/>
                <a:ea typeface="Garamond"/>
                <a:cs typeface="Garamond"/>
                <a:sym typeface="Garamond"/>
              </a:rPr>
              <a:t>I See, the stone throwing vertically         upward also returns toward to the surface of earth instead of moving it upward direction.</a:t>
            </a:r>
            <a:endParaRPr b="1" sz="2400">
              <a:solidFill>
                <a:srgbClr val="002060"/>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2000"/>
                                        <p:tgtEl>
                                          <p:spTgt spid="2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gtEl>
                                        <p:attrNameLst>
                                          <p:attrName>style.visibility</p:attrName>
                                        </p:attrNameLst>
                                      </p:cBhvr>
                                      <p:to>
                                        <p:strVal val="visible"/>
                                      </p:to>
                                    </p:set>
                                    <p:animEffect filter="fade" transition="in">
                                      <p:cBhvr>
                                        <p:cTn dur="500"/>
                                        <p:tgtEl>
                                          <p:spTgt spid="2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500"/>
                                        <p:tgtEl>
                                          <p:spTgt spid="2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4"/>
          <p:cNvSpPr txBox="1"/>
          <p:nvPr/>
        </p:nvSpPr>
        <p:spPr>
          <a:xfrm>
            <a:off x="848587" y="966855"/>
            <a:ext cx="10217727" cy="92333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800">
                <a:solidFill>
                  <a:schemeClr val="dk1"/>
                </a:solidFill>
                <a:latin typeface="Kokila"/>
                <a:ea typeface="Kokila"/>
                <a:cs typeface="Kokila"/>
                <a:sym typeface="Kokila"/>
              </a:rPr>
              <a:t>यसरी न्युटनले स्याउ बोटबाट खसेको देखेपछी त्यो स्याउ माथि नगई किन तल जमिन तिर नै खस्नु पर्ने? माथि नजानुको कारण के होला, भनि मनमा पलाएका जिज्ञासा मेटाउन उनले धेरै अनुसन्धान र प्रयोगबाट पृथ्वीले कुनै पनि वस्तुहरुलाई आफ्नो केन्द्रतिर आकर्षण गरिरहेको हुन्छ भन्ने तथ्य पत्ता लगाए। अन्ततः परथ्वीको यही आकर्षणका कारण हाँगा बाट छुटेको स्याउ जमिन तिरै खसेको हो भन्ने निष्कर्ष निकाले।</a:t>
            </a:r>
            <a:endParaRPr b="1" sz="1800">
              <a:solidFill>
                <a:schemeClr val="dk1"/>
              </a:solidFill>
              <a:latin typeface="Kokila"/>
              <a:ea typeface="Kokila"/>
              <a:cs typeface="Kokila"/>
              <a:sym typeface="Kokila"/>
            </a:endParaRPr>
          </a:p>
        </p:txBody>
      </p:sp>
      <p:sp>
        <p:nvSpPr>
          <p:cNvPr id="284" name="Google Shape;284;p34"/>
          <p:cNvSpPr txBox="1"/>
          <p:nvPr/>
        </p:nvSpPr>
        <p:spPr>
          <a:xfrm>
            <a:off x="848587" y="2414121"/>
            <a:ext cx="10217727" cy="36933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800">
                <a:solidFill>
                  <a:schemeClr val="dk1"/>
                </a:solidFill>
                <a:latin typeface="Kokila"/>
                <a:ea typeface="Kokila"/>
                <a:cs typeface="Kokila"/>
                <a:sym typeface="Kokila"/>
              </a:rPr>
              <a:t>पृथ्वीको यही गुरुत्वाकरषणका कारण वायुमण्ल र बादलले पृथ्वीलाई निस्चित उचाइसम्म ढाकेको हुन्छ, भन्ने निष्कर्ष निकाले।</a:t>
            </a:r>
            <a:endParaRPr b="1" sz="1800">
              <a:solidFill>
                <a:schemeClr val="dk1"/>
              </a:solidFill>
              <a:latin typeface="Kokila"/>
              <a:ea typeface="Kokila"/>
              <a:cs typeface="Kokila"/>
              <a:sym typeface="Kokila"/>
            </a:endParaRPr>
          </a:p>
        </p:txBody>
      </p:sp>
      <p:sp>
        <p:nvSpPr>
          <p:cNvPr id="285" name="Google Shape;285;p34"/>
          <p:cNvSpPr txBox="1"/>
          <p:nvPr/>
        </p:nvSpPr>
        <p:spPr>
          <a:xfrm>
            <a:off x="848589" y="3511731"/>
            <a:ext cx="10217727" cy="92333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800">
                <a:solidFill>
                  <a:schemeClr val="dk1"/>
                </a:solidFill>
                <a:latin typeface="Kokila"/>
                <a:ea typeface="Kokila"/>
                <a:cs typeface="Kokila"/>
                <a:sym typeface="Kokila"/>
              </a:rPr>
              <a:t>Thus, by observing that falling apple from its branch let him to be curious to find the cause of not moving up instead falling it down. He did many experiments and investigations. Finally, he concluded that it is because the earth is having attractional force towards its center.</a:t>
            </a:r>
            <a:endParaRPr b="1" sz="1800">
              <a:solidFill>
                <a:schemeClr val="dk1"/>
              </a:solidFill>
              <a:latin typeface="Kokila"/>
              <a:ea typeface="Kokila"/>
              <a:cs typeface="Kokila"/>
              <a:sym typeface="Kokila"/>
            </a:endParaRPr>
          </a:p>
        </p:txBody>
      </p:sp>
      <p:sp>
        <p:nvSpPr>
          <p:cNvPr id="286" name="Google Shape;286;p34"/>
          <p:cNvSpPr txBox="1"/>
          <p:nvPr/>
        </p:nvSpPr>
        <p:spPr>
          <a:xfrm>
            <a:off x="848588" y="4777124"/>
            <a:ext cx="10217727"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800">
                <a:solidFill>
                  <a:schemeClr val="dk1"/>
                </a:solidFill>
                <a:latin typeface="Kokila"/>
                <a:ea typeface="Kokila"/>
                <a:cs typeface="Kokila"/>
                <a:sym typeface="Kokila"/>
              </a:rPr>
              <a:t>He also concluded that, due to cause of this attractional force of earth, the atmosphere and clouds remain at certain height from the surface of earth.</a:t>
            </a:r>
            <a:endParaRPr b="1" sz="1800">
              <a:solidFill>
                <a:schemeClr val="dk1"/>
              </a:solidFill>
              <a:latin typeface="Kokila"/>
              <a:ea typeface="Kokila"/>
              <a:cs typeface="Kokila"/>
              <a:sym typeface="Kokil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descr="Planets solar system science GIF on GIFER - by Kalis" id="291" name="Google Shape;291;p35"/>
          <p:cNvPicPr preferRelativeResize="0"/>
          <p:nvPr/>
        </p:nvPicPr>
        <p:blipFill rotWithShape="1">
          <a:blip r:embed="rId3">
            <a:alphaModFix/>
          </a:blip>
          <a:srcRect b="0" l="0" r="0" t="0"/>
          <a:stretch/>
        </p:blipFill>
        <p:spPr>
          <a:xfrm>
            <a:off x="5766955" y="480580"/>
            <a:ext cx="5964381" cy="4039465"/>
          </a:xfrm>
          <a:prstGeom prst="rect">
            <a:avLst/>
          </a:prstGeom>
          <a:noFill/>
          <a:ln>
            <a:noFill/>
          </a:ln>
        </p:spPr>
      </p:pic>
      <p:pic>
        <p:nvPicPr>
          <p:cNvPr descr="Newton apple hi-res stock photography and images - Alamy" id="292" name="Google Shape;292;p35"/>
          <p:cNvPicPr preferRelativeResize="0"/>
          <p:nvPr/>
        </p:nvPicPr>
        <p:blipFill rotWithShape="1">
          <a:blip r:embed="rId4">
            <a:alphaModFix/>
          </a:blip>
          <a:srcRect b="0" l="0" r="0" t="0"/>
          <a:stretch/>
        </p:blipFill>
        <p:spPr>
          <a:xfrm flipH="1">
            <a:off x="611330" y="550718"/>
            <a:ext cx="1851575" cy="2878282"/>
          </a:xfrm>
          <a:prstGeom prst="rect">
            <a:avLst/>
          </a:prstGeom>
          <a:noFill/>
          <a:ln>
            <a:noFill/>
          </a:ln>
        </p:spPr>
      </p:pic>
      <p:pic>
        <p:nvPicPr>
          <p:cNvPr descr="WoW Grey QuestionMark Animated by atagene on DeviantArt" id="293" name="Google Shape;293;p35"/>
          <p:cNvPicPr preferRelativeResize="0"/>
          <p:nvPr/>
        </p:nvPicPr>
        <p:blipFill rotWithShape="1">
          <a:blip r:embed="rId5">
            <a:alphaModFix/>
          </a:blip>
          <a:srcRect b="0" l="0" r="0" t="0"/>
          <a:stretch/>
        </p:blipFill>
        <p:spPr>
          <a:xfrm>
            <a:off x="2791821" y="480580"/>
            <a:ext cx="2438400" cy="2438400"/>
          </a:xfrm>
          <a:prstGeom prst="rect">
            <a:avLst/>
          </a:prstGeom>
          <a:noFill/>
          <a:ln>
            <a:noFill/>
          </a:ln>
        </p:spPr>
      </p:pic>
      <p:pic>
        <p:nvPicPr>
          <p:cNvPr descr="A picture containing outdoor object, star&#10;&#10;Description automatically generated" id="294" name="Google Shape;294;p35"/>
          <p:cNvPicPr preferRelativeResize="0"/>
          <p:nvPr/>
        </p:nvPicPr>
        <p:blipFill rotWithShape="1">
          <a:blip r:embed="rId6">
            <a:alphaModFix/>
          </a:blip>
          <a:srcRect b="11110" l="0" r="1877" t="0"/>
          <a:stretch/>
        </p:blipFill>
        <p:spPr>
          <a:xfrm>
            <a:off x="5766955" y="4520044"/>
            <a:ext cx="5964381" cy="1857375"/>
          </a:xfrm>
          <a:prstGeom prst="rect">
            <a:avLst/>
          </a:prstGeom>
          <a:noFill/>
          <a:ln>
            <a:noFill/>
          </a:ln>
        </p:spPr>
      </p:pic>
      <p:sp>
        <p:nvSpPr>
          <p:cNvPr id="295" name="Google Shape;295;p35"/>
          <p:cNvSpPr txBox="1"/>
          <p:nvPr/>
        </p:nvSpPr>
        <p:spPr>
          <a:xfrm>
            <a:off x="762866" y="3596714"/>
            <a:ext cx="4748645" cy="92333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800">
                <a:solidFill>
                  <a:schemeClr val="dk1"/>
                </a:solidFill>
                <a:latin typeface="Kokila"/>
                <a:ea typeface="Kokila"/>
                <a:cs typeface="Kokila"/>
                <a:sym typeface="Kokila"/>
              </a:rPr>
              <a:t>त्यसैगरी, धेरै अनुसन्धान पश्चात ब्रम्हाण्डमा रहेका आकाशिय पिण्डहरू स्वतन्त्र रुपले अडिएर रहनको कारण पनि पिण्डमा उत्पन्न गुरुत्वाकर्षण बल नै हो भन्ने तथ्य पत्ता लगाए।</a:t>
            </a:r>
            <a:endParaRPr b="1" sz="1800">
              <a:solidFill>
                <a:schemeClr val="dk1"/>
              </a:solidFill>
              <a:latin typeface="Kokila"/>
              <a:ea typeface="Kokila"/>
              <a:cs typeface="Kokila"/>
              <a:sym typeface="Kokila"/>
            </a:endParaRPr>
          </a:p>
        </p:txBody>
      </p:sp>
      <p:sp>
        <p:nvSpPr>
          <p:cNvPr id="296" name="Google Shape;296;p35"/>
          <p:cNvSpPr txBox="1"/>
          <p:nvPr/>
        </p:nvSpPr>
        <p:spPr>
          <a:xfrm>
            <a:off x="762866" y="4848566"/>
            <a:ext cx="4748645"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800">
                <a:solidFill>
                  <a:srgbClr val="002060"/>
                </a:solidFill>
                <a:latin typeface="Kokila"/>
                <a:ea typeface="Kokila"/>
                <a:cs typeface="Kokila"/>
                <a:sym typeface="Kokila"/>
              </a:rPr>
              <a:t>Similarly, by doing many investigations, about the position and motion of earth he concluded that it is due to cause of attractional force acting on heavenly bodies towards their center.</a:t>
            </a:r>
            <a:endParaRPr b="1" sz="1800">
              <a:solidFill>
                <a:srgbClr val="002060"/>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1000"/>
                                        <p:tgtEl>
                                          <p:spTgt spid="2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2000"/>
                                        <p:tgtEl>
                                          <p:spTgt spid="2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descr="Isaac Newton sitting under apple tree royalty free illustration" id="301" name="Google Shape;301;p36"/>
          <p:cNvPicPr preferRelativeResize="0"/>
          <p:nvPr/>
        </p:nvPicPr>
        <p:blipFill rotWithShape="1">
          <a:blip r:embed="rId3">
            <a:alphaModFix/>
          </a:blip>
          <a:srcRect b="0" l="0" r="0" t="0"/>
          <a:stretch/>
        </p:blipFill>
        <p:spPr>
          <a:xfrm>
            <a:off x="522949" y="579541"/>
            <a:ext cx="4028666" cy="4847865"/>
          </a:xfrm>
          <a:prstGeom prst="rect">
            <a:avLst/>
          </a:prstGeom>
          <a:noFill/>
          <a:ln>
            <a:noFill/>
          </a:ln>
        </p:spPr>
      </p:pic>
      <p:sp>
        <p:nvSpPr>
          <p:cNvPr id="302" name="Google Shape;302;p36"/>
          <p:cNvSpPr txBox="1"/>
          <p:nvPr/>
        </p:nvSpPr>
        <p:spPr>
          <a:xfrm>
            <a:off x="1737181" y="2221419"/>
            <a:ext cx="800101" cy="400110"/>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303" name="Google Shape;303;p36"/>
          <p:cNvSpPr txBox="1"/>
          <p:nvPr/>
        </p:nvSpPr>
        <p:spPr>
          <a:xfrm>
            <a:off x="4450577" y="3658443"/>
            <a:ext cx="6674431"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800">
                <a:solidFill>
                  <a:srgbClr val="0070C0"/>
                </a:solidFill>
                <a:latin typeface="Kokila"/>
                <a:ea typeface="Kokila"/>
                <a:cs typeface="Kokila"/>
                <a:sym typeface="Kokila"/>
              </a:rPr>
              <a:t>Thus, by the the by the event of falling apple over newtons head, it made him to be curious to know about the cause of  falling apple downward instead of moving upward. So, he did many experiments and research for it, then finally he established the laws of gravitation.</a:t>
            </a:r>
            <a:endParaRPr b="1" sz="1800">
              <a:solidFill>
                <a:srgbClr val="0070C0"/>
              </a:solidFill>
              <a:latin typeface="Kokila"/>
              <a:ea typeface="Kokila"/>
              <a:cs typeface="Kokila"/>
              <a:sym typeface="Kokila"/>
            </a:endParaRPr>
          </a:p>
        </p:txBody>
      </p:sp>
      <p:sp>
        <p:nvSpPr>
          <p:cNvPr id="304" name="Google Shape;304;p36"/>
          <p:cNvSpPr txBox="1"/>
          <p:nvPr/>
        </p:nvSpPr>
        <p:spPr>
          <a:xfrm>
            <a:off x="4457506" y="2306052"/>
            <a:ext cx="6674431"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800">
                <a:solidFill>
                  <a:schemeClr val="dk1"/>
                </a:solidFill>
                <a:latin typeface="Kokila"/>
                <a:ea typeface="Kokila"/>
                <a:cs typeface="Kokila"/>
                <a:sym typeface="Kokila"/>
              </a:rPr>
              <a:t>न्युटनको यस क्रमवध्द सिकाइप् प्रकृया नै वैज्ञनिक सिकाई हो र वैज्ञानिक सिकाईका साथ गरिएको अध्ययन नै वैज्ञानिक अध्ययन हो।</a:t>
            </a:r>
            <a:endParaRPr b="1" sz="1800">
              <a:solidFill>
                <a:schemeClr val="dk1"/>
              </a:solidFill>
              <a:latin typeface="Kokila"/>
              <a:ea typeface="Kokila"/>
              <a:cs typeface="Kokila"/>
              <a:sym typeface="Kokila"/>
            </a:endParaRPr>
          </a:p>
        </p:txBody>
      </p:sp>
      <p:sp>
        <p:nvSpPr>
          <p:cNvPr id="305" name="Google Shape;305;p36"/>
          <p:cNvSpPr txBox="1"/>
          <p:nvPr/>
        </p:nvSpPr>
        <p:spPr>
          <a:xfrm>
            <a:off x="4450579" y="5179252"/>
            <a:ext cx="6674431"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800">
                <a:solidFill>
                  <a:srgbClr val="0070C0"/>
                </a:solidFill>
                <a:latin typeface="Kokila"/>
                <a:ea typeface="Kokila"/>
                <a:cs typeface="Kokila"/>
                <a:sym typeface="Kokila"/>
              </a:rPr>
              <a:t>This stepwise learning process practiced by Newton is known as scientific learning and the scientific study is the process of scientific learning.</a:t>
            </a:r>
            <a:endParaRPr b="1" sz="1800">
              <a:solidFill>
                <a:srgbClr val="0070C0"/>
              </a:solidFill>
              <a:latin typeface="Kokila"/>
              <a:ea typeface="Kokila"/>
              <a:cs typeface="Kokila"/>
              <a:sym typeface="Kokila"/>
            </a:endParaRPr>
          </a:p>
        </p:txBody>
      </p:sp>
      <p:sp>
        <p:nvSpPr>
          <p:cNvPr id="306" name="Google Shape;306;p36"/>
          <p:cNvSpPr txBox="1"/>
          <p:nvPr/>
        </p:nvSpPr>
        <p:spPr>
          <a:xfrm>
            <a:off x="4450578" y="981132"/>
            <a:ext cx="6674431" cy="92333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800">
                <a:solidFill>
                  <a:schemeClr val="dk1"/>
                </a:solidFill>
                <a:latin typeface="Kokila"/>
                <a:ea typeface="Kokila"/>
                <a:cs typeface="Kokila"/>
                <a:sym typeface="Kokila"/>
              </a:rPr>
              <a:t>भाइ-बहिनिहरू, यसरी न्युटनले स्याउ आफ्नो टाउकोमा खसेको घटनाबाट उत्पति भएको जिज्ञासामा उठेका प्रश्नहरूको समाधानका निमित्त गरेका चरणवध्द प्रयोग र अनुसन्धानको निष्कर्षबाट गुरुत्वाकर्षण</a:t>
            </a:r>
            <a:endParaRPr/>
          </a:p>
          <a:p>
            <a:pPr indent="0" lvl="0" marL="0" marR="0" rtl="0" algn="just">
              <a:spcBef>
                <a:spcPts val="0"/>
              </a:spcBef>
              <a:spcAft>
                <a:spcPts val="0"/>
              </a:spcAft>
              <a:buNone/>
            </a:pPr>
            <a:r>
              <a:rPr b="1" lang="en-US" sz="1800">
                <a:solidFill>
                  <a:schemeClr val="dk1"/>
                </a:solidFill>
                <a:latin typeface="Kokila"/>
                <a:ea typeface="Kokila"/>
                <a:cs typeface="Kokila"/>
                <a:sym typeface="Kokila"/>
              </a:rPr>
              <a:t>सम्बन्धि विश्वब्यापी नियम पत्तालगाए।</a:t>
            </a:r>
            <a:endParaRPr b="1" sz="1800">
              <a:solidFill>
                <a:schemeClr val="dk1"/>
              </a:solidFill>
              <a:latin typeface="Kokila"/>
              <a:ea typeface="Kokila"/>
              <a:cs typeface="Kokila"/>
              <a:sym typeface="Kokil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7"/>
          <p:cNvSpPr/>
          <p:nvPr/>
        </p:nvSpPr>
        <p:spPr>
          <a:xfrm>
            <a:off x="3474719" y="0"/>
            <a:ext cx="5059680" cy="923110"/>
          </a:xfrm>
          <a:prstGeom prst="roundRect">
            <a:avLst>
              <a:gd fmla="val 16667" name="adj"/>
            </a:avLst>
          </a:prstGeom>
          <a:solidFill>
            <a:srgbClr val="D6E2ED"/>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Arial"/>
                <a:ea typeface="Arial"/>
                <a:cs typeface="Arial"/>
                <a:sym typeface="Arial"/>
              </a:rPr>
              <a:t>वैज्ञानिक सिकाइका चरणहरु</a:t>
            </a:r>
            <a:endParaRPr/>
          </a:p>
          <a:p>
            <a:pPr indent="0" lvl="0" marL="0" marR="0" rtl="0" algn="ctr">
              <a:spcBef>
                <a:spcPts val="0"/>
              </a:spcBef>
              <a:spcAft>
                <a:spcPts val="0"/>
              </a:spcAft>
              <a:buNone/>
            </a:pPr>
            <a:r>
              <a:rPr b="1" lang="en-US" sz="2800">
                <a:solidFill>
                  <a:schemeClr val="dk1"/>
                </a:solidFill>
                <a:latin typeface="Arial"/>
                <a:ea typeface="Arial"/>
                <a:cs typeface="Arial"/>
                <a:sym typeface="Arial"/>
              </a:rPr>
              <a:t>Scientific learning process</a:t>
            </a:r>
            <a:endParaRPr b="1" sz="2800">
              <a:solidFill>
                <a:schemeClr val="dk1"/>
              </a:solidFill>
              <a:latin typeface="Arial"/>
              <a:ea typeface="Arial"/>
              <a:cs typeface="Arial"/>
              <a:sym typeface="Arial"/>
            </a:endParaRPr>
          </a:p>
        </p:txBody>
      </p:sp>
      <p:sp>
        <p:nvSpPr>
          <p:cNvPr id="312" name="Google Shape;312;p37"/>
          <p:cNvSpPr/>
          <p:nvPr/>
        </p:nvSpPr>
        <p:spPr>
          <a:xfrm>
            <a:off x="4805586" y="1003463"/>
            <a:ext cx="2538555" cy="585311"/>
          </a:xfrm>
          <a:prstGeom prst="roundRect">
            <a:avLst>
              <a:gd fmla="val 16667" name="adj"/>
            </a:avLst>
          </a:prstGeom>
          <a:solidFill>
            <a:srgbClr val="92D050"/>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अबलोकन(Observation)</a:t>
            </a:r>
            <a:endParaRPr/>
          </a:p>
        </p:txBody>
      </p:sp>
      <p:sp>
        <p:nvSpPr>
          <p:cNvPr id="313" name="Google Shape;313;p37"/>
          <p:cNvSpPr/>
          <p:nvPr/>
        </p:nvSpPr>
        <p:spPr>
          <a:xfrm>
            <a:off x="4845021" y="1820000"/>
            <a:ext cx="2459685" cy="452158"/>
          </a:xfrm>
          <a:prstGeom prst="roundRect">
            <a:avLst>
              <a:gd fmla="val 16667" name="adj"/>
            </a:avLst>
          </a:prstGeom>
          <a:solidFill>
            <a:srgbClr val="C0D669"/>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परिकल्पना(Hypothesis) </a:t>
            </a:r>
            <a:endParaRPr b="1" sz="1800">
              <a:solidFill>
                <a:schemeClr val="dk1"/>
              </a:solidFill>
              <a:latin typeface="Arial"/>
              <a:ea typeface="Arial"/>
              <a:cs typeface="Arial"/>
              <a:sym typeface="Arial"/>
            </a:endParaRPr>
          </a:p>
        </p:txBody>
      </p:sp>
      <p:sp>
        <p:nvSpPr>
          <p:cNvPr id="314" name="Google Shape;314;p37"/>
          <p:cNvSpPr/>
          <p:nvPr/>
        </p:nvSpPr>
        <p:spPr>
          <a:xfrm>
            <a:off x="4425800" y="2503384"/>
            <a:ext cx="3298125" cy="514096"/>
          </a:xfrm>
          <a:prstGeom prst="roundRect">
            <a:avLst>
              <a:gd fmla="val 16667" name="adj"/>
            </a:avLst>
          </a:prstGeom>
          <a:solidFill>
            <a:schemeClr val="accent5"/>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प्रयोगबाट परीक्षण(Experiment)</a:t>
            </a:r>
            <a:endParaRPr/>
          </a:p>
        </p:txBody>
      </p:sp>
      <p:sp>
        <p:nvSpPr>
          <p:cNvPr id="315" name="Google Shape;315;p37"/>
          <p:cNvSpPr/>
          <p:nvPr/>
        </p:nvSpPr>
        <p:spPr>
          <a:xfrm>
            <a:off x="4097374" y="3818709"/>
            <a:ext cx="3997251" cy="566345"/>
          </a:xfrm>
          <a:prstGeom prst="roundRect">
            <a:avLst>
              <a:gd fmla="val 16667" name="adj"/>
            </a:avLst>
          </a:prstGeom>
          <a:solidFill>
            <a:srgbClr val="FFC000"/>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परिकल्पना परीक्षण(Testing hypothesis)</a:t>
            </a:r>
            <a:endParaRPr/>
          </a:p>
        </p:txBody>
      </p:sp>
      <p:sp>
        <p:nvSpPr>
          <p:cNvPr id="316" name="Google Shape;316;p37"/>
          <p:cNvSpPr/>
          <p:nvPr/>
        </p:nvSpPr>
        <p:spPr>
          <a:xfrm>
            <a:off x="1546315" y="4290556"/>
            <a:ext cx="2181625" cy="1012231"/>
          </a:xfrm>
          <a:prstGeom prst="roundRect">
            <a:avLst>
              <a:gd fmla="val 16667" name="adj"/>
            </a:avLst>
          </a:prstGeom>
          <a:solidFill>
            <a:srgbClr val="00B050"/>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परिकल्पना प्रमाणित भएमा</a:t>
            </a:r>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Correct Hypothesis</a:t>
            </a:r>
            <a:endParaRPr b="1" sz="1800">
              <a:solidFill>
                <a:schemeClr val="dk1"/>
              </a:solidFill>
              <a:latin typeface="Arial"/>
              <a:ea typeface="Arial"/>
              <a:cs typeface="Arial"/>
              <a:sym typeface="Arial"/>
            </a:endParaRPr>
          </a:p>
        </p:txBody>
      </p:sp>
      <p:sp>
        <p:nvSpPr>
          <p:cNvPr id="317" name="Google Shape;317;p37"/>
          <p:cNvSpPr/>
          <p:nvPr/>
        </p:nvSpPr>
        <p:spPr>
          <a:xfrm>
            <a:off x="8361382" y="4290556"/>
            <a:ext cx="2274619" cy="1123108"/>
          </a:xfrm>
          <a:prstGeom prst="roundRect">
            <a:avLst>
              <a:gd fmla="val 16667" name="adj"/>
            </a:avLst>
          </a:prstGeom>
          <a:solidFill>
            <a:srgbClr val="FF0000"/>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परिकल्पना प्रमाणित नभएमा</a:t>
            </a:r>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Correct Hypothesis</a:t>
            </a:r>
            <a:endParaRPr b="1" sz="1800">
              <a:solidFill>
                <a:schemeClr val="dk1"/>
              </a:solidFill>
              <a:latin typeface="Arial"/>
              <a:ea typeface="Arial"/>
              <a:cs typeface="Arial"/>
              <a:sym typeface="Arial"/>
            </a:endParaRPr>
          </a:p>
        </p:txBody>
      </p:sp>
      <p:sp>
        <p:nvSpPr>
          <p:cNvPr id="318" name="Google Shape;318;p37"/>
          <p:cNvSpPr/>
          <p:nvPr/>
        </p:nvSpPr>
        <p:spPr>
          <a:xfrm>
            <a:off x="5013504" y="5268065"/>
            <a:ext cx="2098495" cy="777135"/>
          </a:xfrm>
          <a:prstGeom prst="roundRect">
            <a:avLst>
              <a:gd fmla="val 16667" name="adj"/>
            </a:avLst>
          </a:prstGeom>
          <a:solidFill>
            <a:srgbClr val="00B0F0"/>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प्रतिवेदन</a:t>
            </a:r>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Report writing</a:t>
            </a:r>
            <a:endParaRPr/>
          </a:p>
        </p:txBody>
      </p:sp>
      <p:sp>
        <p:nvSpPr>
          <p:cNvPr id="319" name="Google Shape;319;p37"/>
          <p:cNvSpPr/>
          <p:nvPr/>
        </p:nvSpPr>
        <p:spPr>
          <a:xfrm>
            <a:off x="9970971" y="1741861"/>
            <a:ext cx="1583720" cy="639421"/>
          </a:xfrm>
          <a:prstGeom prst="roundRect">
            <a:avLst>
              <a:gd fmla="val 16667" name="adj"/>
            </a:avLst>
          </a:prstGeom>
          <a:solidFill>
            <a:srgbClr val="E2A9A3"/>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पुनःपरीक्षण </a:t>
            </a:r>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Try again)</a:t>
            </a:r>
            <a:endParaRPr/>
          </a:p>
        </p:txBody>
      </p:sp>
      <p:sp>
        <p:nvSpPr>
          <p:cNvPr id="320" name="Google Shape;320;p37"/>
          <p:cNvSpPr/>
          <p:nvPr/>
        </p:nvSpPr>
        <p:spPr>
          <a:xfrm>
            <a:off x="5897568" y="1640721"/>
            <a:ext cx="213981" cy="202280"/>
          </a:xfrm>
          <a:prstGeom prst="downArrow">
            <a:avLst>
              <a:gd fmla="val 50000" name="adj1"/>
              <a:gd fmla="val 50000" name="adj2"/>
            </a:avLst>
          </a:prstGeom>
          <a:solidFill>
            <a:schemeClr val="accent1"/>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321" name="Google Shape;321;p37"/>
          <p:cNvSpPr/>
          <p:nvPr/>
        </p:nvSpPr>
        <p:spPr>
          <a:xfrm rot="10800000">
            <a:off x="2693308" y="3969670"/>
            <a:ext cx="1352313" cy="377448"/>
          </a:xfrm>
          <a:prstGeom prst="bentUpArrow">
            <a:avLst>
              <a:gd fmla="val 25000" name="adj1"/>
              <a:gd fmla="val 25000" name="adj2"/>
              <a:gd fmla="val 25000" name="adj3"/>
            </a:avLst>
          </a:prstGeom>
          <a:solidFill>
            <a:schemeClr val="accent1"/>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322" name="Google Shape;322;p37"/>
          <p:cNvSpPr/>
          <p:nvPr/>
        </p:nvSpPr>
        <p:spPr>
          <a:xfrm flipH="1" rot="10800000">
            <a:off x="8177475" y="3913107"/>
            <a:ext cx="1217584" cy="335412"/>
          </a:xfrm>
          <a:prstGeom prst="bentUpArrow">
            <a:avLst>
              <a:gd fmla="val 25000" name="adj1"/>
              <a:gd fmla="val 25000" name="adj2"/>
              <a:gd fmla="val 25000" name="adj3"/>
            </a:avLst>
          </a:prstGeom>
          <a:solidFill>
            <a:schemeClr val="accent1"/>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323" name="Google Shape;323;p37"/>
          <p:cNvSpPr/>
          <p:nvPr/>
        </p:nvSpPr>
        <p:spPr>
          <a:xfrm>
            <a:off x="10681841" y="2427735"/>
            <a:ext cx="342109" cy="2362590"/>
          </a:xfrm>
          <a:prstGeom prst="bentUpArrow">
            <a:avLst>
              <a:gd fmla="val 25000" name="adj1"/>
              <a:gd fmla="val 25000" name="adj2"/>
              <a:gd fmla="val 25000" name="adj3"/>
            </a:avLst>
          </a:prstGeom>
          <a:solidFill>
            <a:schemeClr val="accent1"/>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324" name="Google Shape;324;p37"/>
          <p:cNvSpPr/>
          <p:nvPr/>
        </p:nvSpPr>
        <p:spPr>
          <a:xfrm rot="5400000">
            <a:off x="8532470" y="769558"/>
            <a:ext cx="210737" cy="2587395"/>
          </a:xfrm>
          <a:prstGeom prst="downArrow">
            <a:avLst>
              <a:gd fmla="val 50000" name="adj1"/>
              <a:gd fmla="val 50000" name="adj2"/>
            </a:avLst>
          </a:prstGeom>
          <a:solidFill>
            <a:schemeClr val="accent1"/>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325" name="Google Shape;325;p37"/>
          <p:cNvSpPr/>
          <p:nvPr/>
        </p:nvSpPr>
        <p:spPr>
          <a:xfrm rot="5400000">
            <a:off x="3613745" y="4384711"/>
            <a:ext cx="377447" cy="2218321"/>
          </a:xfrm>
          <a:prstGeom prst="bentUpArrow">
            <a:avLst>
              <a:gd fmla="val 25000" name="adj1"/>
              <a:gd fmla="val 25000" name="adj2"/>
              <a:gd fmla="val 25000" name="adj3"/>
            </a:avLst>
          </a:prstGeom>
          <a:solidFill>
            <a:schemeClr val="accent1"/>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326" name="Google Shape;326;p37"/>
          <p:cNvSpPr/>
          <p:nvPr/>
        </p:nvSpPr>
        <p:spPr>
          <a:xfrm>
            <a:off x="3745516" y="3139541"/>
            <a:ext cx="4501487" cy="514096"/>
          </a:xfrm>
          <a:prstGeom prst="roundRect">
            <a:avLst>
              <a:gd fmla="val 16667" name="adj"/>
            </a:avLst>
          </a:prstGeom>
          <a:solidFill>
            <a:srgbClr val="B68D1F"/>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परिणाम र निष्कर्ष (Findings &amp; Conclusion)</a:t>
            </a:r>
            <a:endParaRPr/>
          </a:p>
        </p:txBody>
      </p:sp>
      <p:sp>
        <p:nvSpPr>
          <p:cNvPr id="327" name="Google Shape;327;p37"/>
          <p:cNvSpPr/>
          <p:nvPr/>
        </p:nvSpPr>
        <p:spPr>
          <a:xfrm>
            <a:off x="5897568" y="2261130"/>
            <a:ext cx="213981" cy="202280"/>
          </a:xfrm>
          <a:prstGeom prst="downArrow">
            <a:avLst>
              <a:gd fmla="val 50000" name="adj1"/>
              <a:gd fmla="val 50000" name="adj2"/>
            </a:avLst>
          </a:prstGeom>
          <a:solidFill>
            <a:schemeClr val="accent1"/>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328" name="Google Shape;328;p37"/>
          <p:cNvSpPr/>
          <p:nvPr/>
        </p:nvSpPr>
        <p:spPr>
          <a:xfrm>
            <a:off x="5860881" y="2914120"/>
            <a:ext cx="213981" cy="202280"/>
          </a:xfrm>
          <a:prstGeom prst="downArrow">
            <a:avLst>
              <a:gd fmla="val 50000" name="adj1"/>
              <a:gd fmla="val 50000" name="adj2"/>
            </a:avLst>
          </a:prstGeom>
          <a:solidFill>
            <a:schemeClr val="accent1"/>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329" name="Google Shape;329;p37"/>
          <p:cNvSpPr/>
          <p:nvPr/>
        </p:nvSpPr>
        <p:spPr>
          <a:xfrm>
            <a:off x="5897568" y="3609030"/>
            <a:ext cx="213981" cy="202280"/>
          </a:xfrm>
          <a:prstGeom prst="downArrow">
            <a:avLst>
              <a:gd fmla="val 50000" name="adj1"/>
              <a:gd fmla="val 50000" name="adj2"/>
            </a:avLst>
          </a:prstGeom>
          <a:solidFill>
            <a:schemeClr val="accent1"/>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pic>
        <p:nvPicPr>
          <p:cNvPr descr="Is the story about the apple and Newton a myth? — Steemit" id="330" name="Google Shape;330;p37"/>
          <p:cNvPicPr preferRelativeResize="0"/>
          <p:nvPr/>
        </p:nvPicPr>
        <p:blipFill rotWithShape="1">
          <a:blip r:embed="rId3">
            <a:alphaModFix/>
          </a:blip>
          <a:srcRect b="0" l="0" r="0" t="0"/>
          <a:stretch/>
        </p:blipFill>
        <p:spPr>
          <a:xfrm>
            <a:off x="637309" y="573093"/>
            <a:ext cx="2346483" cy="2988395"/>
          </a:xfrm>
          <a:prstGeom prst="rect">
            <a:avLst/>
          </a:prstGeom>
          <a:noFill/>
          <a:ln>
            <a:noFill/>
          </a:ln>
        </p:spPr>
      </p:pic>
      <p:sp>
        <p:nvSpPr>
          <p:cNvPr id="331" name="Google Shape;331;p37">
            <a:hlinkClick action="ppaction://hlinksldjump" r:id="rId4"/>
          </p:cNvPr>
          <p:cNvSpPr/>
          <p:nvPr/>
        </p:nvSpPr>
        <p:spPr>
          <a:xfrm>
            <a:off x="412955" y="6389024"/>
            <a:ext cx="948254" cy="468976"/>
          </a:xfrm>
          <a:custGeom>
            <a:rect b="b" l="l" r="r" t="t"/>
            <a:pathLst>
              <a:path extrusionOk="0" h="120000" w="120000">
                <a:moveTo>
                  <a:pt x="0" y="0"/>
                </a:moveTo>
                <a:lnTo>
                  <a:pt x="120000" y="0"/>
                </a:lnTo>
                <a:lnTo>
                  <a:pt x="120000" y="120000"/>
                </a:lnTo>
                <a:lnTo>
                  <a:pt x="0" y="120000"/>
                </a:lnTo>
                <a:close/>
                <a:moveTo>
                  <a:pt x="43308" y="15000"/>
                </a:moveTo>
                <a:lnTo>
                  <a:pt x="65564" y="15000"/>
                </a:lnTo>
                <a:lnTo>
                  <a:pt x="76692" y="37500"/>
                </a:lnTo>
                <a:lnTo>
                  <a:pt x="76692" y="105000"/>
                </a:lnTo>
                <a:lnTo>
                  <a:pt x="43308" y="105000"/>
                </a:lnTo>
                <a:close/>
              </a:path>
              <a:path extrusionOk="0" fill="darkenLess" h="120000" w="120000">
                <a:moveTo>
                  <a:pt x="43308" y="15000"/>
                </a:moveTo>
                <a:lnTo>
                  <a:pt x="65564" y="15000"/>
                </a:lnTo>
                <a:lnTo>
                  <a:pt x="65564" y="37500"/>
                </a:lnTo>
                <a:lnTo>
                  <a:pt x="76692" y="37500"/>
                </a:lnTo>
                <a:lnTo>
                  <a:pt x="76692" y="105000"/>
                </a:lnTo>
                <a:lnTo>
                  <a:pt x="43308" y="105000"/>
                </a:lnTo>
                <a:close/>
              </a:path>
              <a:path extrusionOk="0" fill="darken" h="120000" w="120000">
                <a:moveTo>
                  <a:pt x="65564" y="15000"/>
                </a:moveTo>
                <a:lnTo>
                  <a:pt x="65564" y="37500"/>
                </a:lnTo>
                <a:lnTo>
                  <a:pt x="76692" y="37500"/>
                </a:lnTo>
                <a:close/>
              </a:path>
              <a:path extrusionOk="0" fill="none" h="120000" w="120000">
                <a:moveTo>
                  <a:pt x="43308" y="15000"/>
                </a:moveTo>
                <a:lnTo>
                  <a:pt x="65564" y="15000"/>
                </a:lnTo>
                <a:lnTo>
                  <a:pt x="76692" y="37500"/>
                </a:lnTo>
                <a:lnTo>
                  <a:pt x="76692" y="105000"/>
                </a:lnTo>
                <a:lnTo>
                  <a:pt x="43308" y="105000"/>
                </a:lnTo>
                <a:close/>
                <a:moveTo>
                  <a:pt x="76692" y="37500"/>
                </a:moveTo>
                <a:lnTo>
                  <a:pt x="65564" y="37500"/>
                </a:lnTo>
                <a:lnTo>
                  <a:pt x="65564" y="15000"/>
                </a:lnTo>
              </a:path>
              <a:path extrusionOk="0" fill="none" h="120000" w="120000">
                <a:moveTo>
                  <a:pt x="0" y="0"/>
                </a:moveTo>
                <a:lnTo>
                  <a:pt x="120000" y="0"/>
                </a:lnTo>
                <a:lnTo>
                  <a:pt x="120000" y="120000"/>
                </a:lnTo>
                <a:lnTo>
                  <a:pt x="0" y="120000"/>
                </a:lnTo>
                <a:close/>
              </a:path>
            </a:pathLst>
          </a:custGeom>
          <a:solidFill>
            <a:schemeClr val="accent5"/>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Garamond"/>
                <a:ea typeface="Garamond"/>
                <a:cs typeface="Garamond"/>
                <a:sym typeface="Garamond"/>
              </a:rPr>
              <a:t>"Click"</a:t>
            </a:r>
            <a:endParaRPr b="1" sz="1800">
              <a:solidFill>
                <a:schemeClr val="lt1"/>
              </a:solidFill>
              <a:latin typeface="Garamond"/>
              <a:ea typeface="Garamond"/>
              <a:cs typeface="Garamond"/>
              <a:sym typeface="Garamond"/>
            </a:endParaRPr>
          </a:p>
        </p:txBody>
      </p:sp>
      <p:sp>
        <p:nvSpPr>
          <p:cNvPr id="332" name="Google Shape;332;p37">
            <a:hlinkClick action="ppaction://hlinksldjump" r:id="rId5"/>
          </p:cNvPr>
          <p:cNvSpPr/>
          <p:nvPr/>
        </p:nvSpPr>
        <p:spPr>
          <a:xfrm>
            <a:off x="10866210" y="6389024"/>
            <a:ext cx="948254" cy="447368"/>
          </a:xfrm>
          <a:custGeom>
            <a:rect b="b" l="l" r="r" t="t"/>
            <a:pathLst>
              <a:path extrusionOk="0" h="120000" w="120000">
                <a:moveTo>
                  <a:pt x="0" y="0"/>
                </a:moveTo>
                <a:lnTo>
                  <a:pt x="120000" y="0"/>
                </a:lnTo>
                <a:lnTo>
                  <a:pt x="120000" y="120000"/>
                </a:lnTo>
                <a:lnTo>
                  <a:pt x="0" y="120000"/>
                </a:lnTo>
                <a:close/>
                <a:moveTo>
                  <a:pt x="44077" y="15000"/>
                </a:moveTo>
                <a:lnTo>
                  <a:pt x="65308" y="15000"/>
                </a:lnTo>
                <a:lnTo>
                  <a:pt x="75923" y="37500"/>
                </a:lnTo>
                <a:lnTo>
                  <a:pt x="75923" y="105000"/>
                </a:lnTo>
                <a:lnTo>
                  <a:pt x="44077" y="105000"/>
                </a:lnTo>
                <a:close/>
              </a:path>
              <a:path extrusionOk="0" fill="darkenLess" h="120000" w="120000">
                <a:moveTo>
                  <a:pt x="44077" y="15000"/>
                </a:moveTo>
                <a:lnTo>
                  <a:pt x="65308" y="15000"/>
                </a:lnTo>
                <a:lnTo>
                  <a:pt x="65308" y="37500"/>
                </a:lnTo>
                <a:lnTo>
                  <a:pt x="75923" y="37500"/>
                </a:lnTo>
                <a:lnTo>
                  <a:pt x="75923" y="105000"/>
                </a:lnTo>
                <a:lnTo>
                  <a:pt x="44077" y="105000"/>
                </a:lnTo>
                <a:close/>
              </a:path>
              <a:path extrusionOk="0" fill="darken" h="120000" w="120000">
                <a:moveTo>
                  <a:pt x="65308" y="15000"/>
                </a:moveTo>
                <a:lnTo>
                  <a:pt x="65308" y="37500"/>
                </a:lnTo>
                <a:lnTo>
                  <a:pt x="75923" y="37500"/>
                </a:lnTo>
                <a:close/>
              </a:path>
              <a:path extrusionOk="0" fill="none" h="120000" w="120000">
                <a:moveTo>
                  <a:pt x="44077" y="15000"/>
                </a:moveTo>
                <a:lnTo>
                  <a:pt x="65308" y="15000"/>
                </a:lnTo>
                <a:lnTo>
                  <a:pt x="75923" y="37500"/>
                </a:lnTo>
                <a:lnTo>
                  <a:pt x="75923" y="105000"/>
                </a:lnTo>
                <a:lnTo>
                  <a:pt x="44077" y="105000"/>
                </a:lnTo>
                <a:close/>
                <a:moveTo>
                  <a:pt x="75923" y="37500"/>
                </a:moveTo>
                <a:lnTo>
                  <a:pt x="65308" y="37500"/>
                </a:lnTo>
                <a:lnTo>
                  <a:pt x="65308" y="15000"/>
                </a:lnTo>
              </a:path>
              <a:path extrusionOk="0" fill="none" h="120000" w="120000">
                <a:moveTo>
                  <a:pt x="0" y="0"/>
                </a:moveTo>
                <a:lnTo>
                  <a:pt x="120000" y="0"/>
                </a:lnTo>
                <a:lnTo>
                  <a:pt x="120000" y="120000"/>
                </a:lnTo>
                <a:lnTo>
                  <a:pt x="0" y="120000"/>
                </a:lnTo>
                <a:close/>
              </a:path>
            </a:pathLst>
          </a:custGeom>
          <a:solidFill>
            <a:schemeClr val="accent5"/>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Garamond"/>
                <a:ea typeface="Garamond"/>
                <a:cs typeface="Garamond"/>
                <a:sym typeface="Garamond"/>
              </a:rPr>
              <a:t>"Click"</a:t>
            </a:r>
            <a:endParaRPr b="1"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100"/>
                                  </p:stCondLst>
                                  <p:childTnLst>
                                    <p:set>
                                      <p:cBhvr>
                                        <p:cTn dur="1" fill="hold">
                                          <p:stCondLst>
                                            <p:cond delay="0"/>
                                          </p:stCondLst>
                                        </p:cTn>
                                        <p:tgtEl>
                                          <p:spTgt spid="312"/>
                                        </p:tgtEl>
                                        <p:attrNameLst>
                                          <p:attrName>style.visibility</p:attrName>
                                        </p:attrNameLst>
                                      </p:cBhvr>
                                      <p:to>
                                        <p:strVal val="visible"/>
                                      </p:to>
                                    </p:set>
                                    <p:animEffect filter="fade" transition="in">
                                      <p:cBhvr>
                                        <p:cTn dur="1000"/>
                                        <p:tgtEl>
                                          <p:spTgt spid="3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2000"/>
                                        <p:tgtEl>
                                          <p:spTgt spid="3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1000"/>
                                        <p:tgtEl>
                                          <p:spTgt spid="3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2000"/>
                                        <p:tgtEl>
                                          <p:spTgt spid="3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1000"/>
                                        <p:tgtEl>
                                          <p:spTgt spid="3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2000"/>
                                        <p:tgtEl>
                                          <p:spTgt spid="3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1000"/>
                                        <p:tgtEl>
                                          <p:spTgt spid="3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2000"/>
                                        <p:tgtEl>
                                          <p:spTgt spid="3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1000"/>
                                        <p:tgtEl>
                                          <p:spTgt spid="3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500"/>
                                        <p:tgtEl>
                                          <p:spTgt spid="3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2000"/>
                                        <p:tgtEl>
                                          <p:spTgt spid="3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822"/>
                                        <p:tgtEl>
                                          <p:spTgt spid="3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2000"/>
                                        <p:tgtEl>
                                          <p:spTgt spid="3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2000"/>
                                        <p:tgtEl>
                                          <p:spTgt spid="3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500"/>
                                        <p:tgtEl>
                                          <p:spTgt spid="3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2000"/>
                                        <p:tgtEl>
                                          <p:spTgt spid="3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2000"/>
                                        <p:tgtEl>
                                          <p:spTgt spid="3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descr="FreshPoint | Citrus, Lemon" id="337" name="Google Shape;337;p38"/>
          <p:cNvPicPr preferRelativeResize="0"/>
          <p:nvPr/>
        </p:nvPicPr>
        <p:blipFill rotWithShape="1">
          <a:blip r:embed="rId3">
            <a:alphaModFix/>
          </a:blip>
          <a:srcRect b="0" l="0" r="0" t="0"/>
          <a:stretch/>
        </p:blipFill>
        <p:spPr>
          <a:xfrm>
            <a:off x="635674" y="854133"/>
            <a:ext cx="2573650" cy="1711477"/>
          </a:xfrm>
          <a:prstGeom prst="rect">
            <a:avLst/>
          </a:prstGeom>
          <a:noFill/>
          <a:ln>
            <a:noFill/>
          </a:ln>
        </p:spPr>
      </p:pic>
      <p:pic>
        <p:nvPicPr>
          <p:cNvPr descr="Harvesting Watermelons: The Right Time To Pick A Watermelon" id="338" name="Google Shape;338;p38"/>
          <p:cNvPicPr preferRelativeResize="0"/>
          <p:nvPr/>
        </p:nvPicPr>
        <p:blipFill rotWithShape="1">
          <a:blip r:embed="rId4">
            <a:alphaModFix/>
          </a:blip>
          <a:srcRect b="0" l="0" r="0" t="0"/>
          <a:stretch/>
        </p:blipFill>
        <p:spPr>
          <a:xfrm>
            <a:off x="3951016" y="3859756"/>
            <a:ext cx="2731706" cy="2046143"/>
          </a:xfrm>
          <a:prstGeom prst="rect">
            <a:avLst/>
          </a:prstGeom>
          <a:noFill/>
          <a:ln>
            <a:noFill/>
          </a:ln>
        </p:spPr>
      </p:pic>
      <p:pic>
        <p:nvPicPr>
          <p:cNvPr descr="Karella (Bitter Gourd) | Walmart Canada" id="339" name="Google Shape;339;p38"/>
          <p:cNvPicPr preferRelativeResize="0"/>
          <p:nvPr/>
        </p:nvPicPr>
        <p:blipFill rotWithShape="1">
          <a:blip r:embed="rId5">
            <a:alphaModFix/>
          </a:blip>
          <a:srcRect b="0" l="0" r="0" t="0"/>
          <a:stretch/>
        </p:blipFill>
        <p:spPr>
          <a:xfrm>
            <a:off x="6452876" y="880418"/>
            <a:ext cx="2226199" cy="1495425"/>
          </a:xfrm>
          <a:prstGeom prst="rect">
            <a:avLst/>
          </a:prstGeom>
          <a:noFill/>
          <a:ln>
            <a:noFill/>
          </a:ln>
        </p:spPr>
      </p:pic>
      <p:pic>
        <p:nvPicPr>
          <p:cNvPr descr="Australian Botanical Soap Vitamin C With Valencia Orange Each | Woolworths" id="340" name="Google Shape;340;p38"/>
          <p:cNvPicPr preferRelativeResize="0"/>
          <p:nvPr/>
        </p:nvPicPr>
        <p:blipFill rotWithShape="1">
          <a:blip r:embed="rId6">
            <a:alphaModFix/>
          </a:blip>
          <a:srcRect b="0" l="0" r="0" t="0"/>
          <a:stretch/>
        </p:blipFill>
        <p:spPr>
          <a:xfrm>
            <a:off x="9002822" y="4069629"/>
            <a:ext cx="2143125" cy="2143125"/>
          </a:xfrm>
          <a:prstGeom prst="rect">
            <a:avLst/>
          </a:prstGeom>
          <a:noFill/>
          <a:ln>
            <a:noFill/>
          </a:ln>
        </p:spPr>
      </p:pic>
      <p:pic>
        <p:nvPicPr>
          <p:cNvPr descr="Apple at Rs 20/kilogram | Apple in Nagpur | ID: 19835557748" id="341" name="Google Shape;341;p38"/>
          <p:cNvPicPr preferRelativeResize="0"/>
          <p:nvPr/>
        </p:nvPicPr>
        <p:blipFill rotWithShape="1">
          <a:blip r:embed="rId7">
            <a:alphaModFix/>
          </a:blip>
          <a:srcRect b="0" l="0" r="0" t="0"/>
          <a:stretch/>
        </p:blipFill>
        <p:spPr>
          <a:xfrm>
            <a:off x="3676686" y="779273"/>
            <a:ext cx="2266914" cy="1711476"/>
          </a:xfrm>
          <a:prstGeom prst="rect">
            <a:avLst/>
          </a:prstGeom>
          <a:noFill/>
          <a:ln>
            <a:noFill/>
          </a:ln>
        </p:spPr>
      </p:pic>
      <p:pic>
        <p:nvPicPr>
          <p:cNvPr descr="Cucumber Vegetables, varieties, production, seasonality | Libertyprim" id="342" name="Google Shape;342;p38"/>
          <p:cNvPicPr preferRelativeResize="0"/>
          <p:nvPr/>
        </p:nvPicPr>
        <p:blipFill rotWithShape="1">
          <a:blip r:embed="rId8">
            <a:alphaModFix/>
          </a:blip>
          <a:srcRect b="0" l="0" r="0" t="0"/>
          <a:stretch/>
        </p:blipFill>
        <p:spPr>
          <a:xfrm>
            <a:off x="753624" y="2911614"/>
            <a:ext cx="3197392" cy="3321185"/>
          </a:xfrm>
          <a:prstGeom prst="rect">
            <a:avLst/>
          </a:prstGeom>
          <a:noFill/>
          <a:ln>
            <a:noFill/>
          </a:ln>
        </p:spPr>
      </p:pic>
      <p:sp>
        <p:nvSpPr>
          <p:cNvPr descr="Ram Iodized Salt 250g - CSI Supermarket" id="343" name="Google Shape;343;p38"/>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aramond"/>
              <a:ea typeface="Garamond"/>
              <a:cs typeface="Garamond"/>
              <a:sym typeface="Garamond"/>
            </a:endParaRPr>
          </a:p>
        </p:txBody>
      </p:sp>
      <p:pic>
        <p:nvPicPr>
          <p:cNvPr descr="Ram Iodized Salt 250g - CSI Supermarket" id="344" name="Google Shape;344;p38"/>
          <p:cNvPicPr preferRelativeResize="0"/>
          <p:nvPr/>
        </p:nvPicPr>
        <p:blipFill rotWithShape="1">
          <a:blip r:embed="rId9">
            <a:alphaModFix/>
          </a:blip>
          <a:srcRect b="0" l="21414" r="19191" t="3938"/>
          <a:stretch/>
        </p:blipFill>
        <p:spPr>
          <a:xfrm>
            <a:off x="9688599" y="1170737"/>
            <a:ext cx="1724891" cy="2789747"/>
          </a:xfrm>
          <a:prstGeom prst="rect">
            <a:avLst/>
          </a:prstGeom>
          <a:noFill/>
          <a:ln>
            <a:noFill/>
          </a:ln>
        </p:spPr>
      </p:pic>
      <p:pic>
        <p:nvPicPr>
          <p:cNvPr descr="Kinley Soda 500ML - Cheers Online Store Nepal" id="345" name="Google Shape;345;p38"/>
          <p:cNvPicPr preferRelativeResize="0"/>
          <p:nvPr/>
        </p:nvPicPr>
        <p:blipFill rotWithShape="1">
          <a:blip r:embed="rId10">
            <a:alphaModFix/>
          </a:blip>
          <a:srcRect b="0" l="0" r="0" t="0"/>
          <a:stretch/>
        </p:blipFill>
        <p:spPr>
          <a:xfrm>
            <a:off x="6375922" y="2911614"/>
            <a:ext cx="2933700" cy="3667125"/>
          </a:xfrm>
          <a:prstGeom prst="rect">
            <a:avLst/>
          </a:prstGeom>
          <a:noFill/>
          <a:ln>
            <a:noFill/>
          </a:ln>
        </p:spPr>
      </p:pic>
      <p:sp>
        <p:nvSpPr>
          <p:cNvPr id="346" name="Google Shape;346;p38"/>
          <p:cNvSpPr/>
          <p:nvPr/>
        </p:nvSpPr>
        <p:spPr>
          <a:xfrm>
            <a:off x="778510" y="-83334"/>
            <a:ext cx="10634980" cy="831912"/>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तल दिइएका फलफुल तथा रसायनको अम्लिय, क्षारियपन वा तटस्थ गुणको वैज्ञानिक अध्ययन</a:t>
            </a:r>
            <a:endParaRPr b="1" sz="2000">
              <a:solidFill>
                <a:schemeClr val="dk1"/>
              </a:solidFill>
              <a:latin typeface="Garamond"/>
              <a:ea typeface="Garamond"/>
              <a:cs typeface="Garamond"/>
              <a:sym typeface="Garamond"/>
            </a:endParaRPr>
          </a:p>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Scientific study of given fruits and chemicals. </a:t>
            </a:r>
            <a:endParaRPr b="1" sz="2000">
              <a:solidFill>
                <a:schemeClr val="dk1"/>
              </a:solidFill>
              <a:latin typeface="Garamond"/>
              <a:ea typeface="Garamond"/>
              <a:cs typeface="Garamond"/>
              <a:sym typeface="Garamo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9"/>
          <p:cNvSpPr txBox="1"/>
          <p:nvPr/>
        </p:nvSpPr>
        <p:spPr>
          <a:xfrm>
            <a:off x="643404" y="652264"/>
            <a:ext cx="10921678" cy="400110"/>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दिइएका फलफुल तथा रसायनहरुको अम्लिय, क्षारिय तता तटस्थ गुण पहिचान गर्न निम्न चरणहरु अपनाउन सकिन्छ-</a:t>
            </a:r>
            <a:endParaRPr b="1" sz="2000">
              <a:solidFill>
                <a:schemeClr val="dk1"/>
              </a:solidFill>
              <a:latin typeface="Kokila"/>
              <a:ea typeface="Kokila"/>
              <a:cs typeface="Kokila"/>
              <a:sym typeface="Kokila"/>
            </a:endParaRPr>
          </a:p>
        </p:txBody>
      </p:sp>
      <p:sp>
        <p:nvSpPr>
          <p:cNvPr id="352" name="Google Shape;352;p39"/>
          <p:cNvSpPr txBox="1"/>
          <p:nvPr/>
        </p:nvSpPr>
        <p:spPr>
          <a:xfrm>
            <a:off x="643404" y="1113929"/>
            <a:ext cx="10921678" cy="400110"/>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02060"/>
                </a:solidFill>
                <a:latin typeface="Kokila"/>
                <a:ea typeface="Kokila"/>
                <a:cs typeface="Kokila"/>
                <a:sym typeface="Kokila"/>
              </a:rPr>
              <a:t>To identify the acidic, basic or neutral characters of given fruits and chemicals we can perform the following steps.</a:t>
            </a:r>
            <a:endParaRPr sz="2000">
              <a:solidFill>
                <a:srgbClr val="002060"/>
              </a:solidFill>
              <a:latin typeface="Kokila"/>
              <a:ea typeface="Kokila"/>
              <a:cs typeface="Kokila"/>
              <a:sym typeface="Kokila"/>
            </a:endParaRPr>
          </a:p>
        </p:txBody>
      </p:sp>
      <p:sp>
        <p:nvSpPr>
          <p:cNvPr id="353" name="Google Shape;353;p39"/>
          <p:cNvSpPr/>
          <p:nvPr/>
        </p:nvSpPr>
        <p:spPr>
          <a:xfrm>
            <a:off x="658990" y="1769466"/>
            <a:ext cx="1871196" cy="700646"/>
          </a:xfrm>
          <a:prstGeom prst="roundRect">
            <a:avLst>
              <a:gd fmla="val 16667" name="adj"/>
            </a:avLst>
          </a:prstGeom>
          <a:solidFill>
            <a:schemeClr val="lt2"/>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Arial"/>
                <a:ea typeface="Arial"/>
                <a:cs typeface="Arial"/>
                <a:sym typeface="Arial"/>
              </a:rPr>
              <a:t>अबलोकन</a:t>
            </a:r>
            <a:endParaRPr b="1" sz="1600">
              <a:solidFill>
                <a:schemeClr val="dk1"/>
              </a:solidFill>
              <a:latin typeface="Arial"/>
              <a:ea typeface="Arial"/>
              <a:cs typeface="Arial"/>
              <a:sym typeface="Arial"/>
            </a:endParaRPr>
          </a:p>
          <a:p>
            <a:pPr indent="0" lvl="0" marL="0" marR="0" rtl="0" algn="ctr">
              <a:spcBef>
                <a:spcPts val="0"/>
              </a:spcBef>
              <a:spcAft>
                <a:spcPts val="0"/>
              </a:spcAft>
              <a:buNone/>
            </a:pPr>
            <a:r>
              <a:rPr b="1" lang="en-US" sz="1600">
                <a:solidFill>
                  <a:schemeClr val="dk1"/>
                </a:solidFill>
                <a:latin typeface="Arial"/>
                <a:ea typeface="Arial"/>
                <a:cs typeface="Arial"/>
                <a:sym typeface="Arial"/>
              </a:rPr>
              <a:t>Observation</a:t>
            </a:r>
            <a:endParaRPr b="1" sz="1600">
              <a:solidFill>
                <a:schemeClr val="dk1"/>
              </a:solidFill>
              <a:latin typeface="Arial"/>
              <a:ea typeface="Arial"/>
              <a:cs typeface="Arial"/>
              <a:sym typeface="Arial"/>
            </a:endParaRPr>
          </a:p>
        </p:txBody>
      </p:sp>
      <p:sp>
        <p:nvSpPr>
          <p:cNvPr id="354" name="Google Shape;354;p39"/>
          <p:cNvSpPr txBox="1"/>
          <p:nvPr/>
        </p:nvSpPr>
        <p:spPr>
          <a:xfrm>
            <a:off x="2644937" y="1778324"/>
            <a:ext cx="5465620" cy="369332"/>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दिइएका फलफुल तथा रसायनहरुको अवलोकन गरी तिनीहरुको स्वाद यकिन गर्ने</a:t>
            </a:r>
            <a:endParaRPr b="1" sz="1800">
              <a:solidFill>
                <a:schemeClr val="dk1"/>
              </a:solidFill>
              <a:latin typeface="Kokila"/>
              <a:ea typeface="Kokila"/>
              <a:cs typeface="Kokila"/>
              <a:sym typeface="Kokila"/>
            </a:endParaRPr>
          </a:p>
        </p:txBody>
      </p:sp>
      <p:sp>
        <p:nvSpPr>
          <p:cNvPr id="355" name="Google Shape;355;p39"/>
          <p:cNvSpPr txBox="1"/>
          <p:nvPr/>
        </p:nvSpPr>
        <p:spPr>
          <a:xfrm>
            <a:off x="2644937" y="2141523"/>
            <a:ext cx="6286502" cy="369332"/>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2060"/>
                </a:solidFill>
                <a:latin typeface="Kokila"/>
                <a:ea typeface="Kokila"/>
                <a:cs typeface="Kokila"/>
                <a:sym typeface="Kokila"/>
              </a:rPr>
              <a:t>By observing the given fruits and chemicals, we declare the test of given items. </a:t>
            </a:r>
            <a:endParaRPr sz="1800">
              <a:solidFill>
                <a:srgbClr val="002060"/>
              </a:solidFill>
              <a:latin typeface="Kokila"/>
              <a:ea typeface="Kokila"/>
              <a:cs typeface="Kokila"/>
              <a:sym typeface="Kokila"/>
            </a:endParaRPr>
          </a:p>
        </p:txBody>
      </p:sp>
      <p:sp>
        <p:nvSpPr>
          <p:cNvPr id="356" name="Google Shape;356;p39"/>
          <p:cNvSpPr/>
          <p:nvPr/>
        </p:nvSpPr>
        <p:spPr>
          <a:xfrm>
            <a:off x="658990" y="2652678"/>
            <a:ext cx="1886781" cy="724449"/>
          </a:xfrm>
          <a:prstGeom prst="roundRect">
            <a:avLst>
              <a:gd fmla="val 16667" name="adj"/>
            </a:avLst>
          </a:prstGeom>
          <a:solidFill>
            <a:srgbClr val="C0D669"/>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परिकल्पना</a:t>
            </a:r>
            <a:endParaRPr b="1" sz="1800">
              <a:solidFill>
                <a:schemeClr val="dk1"/>
              </a:solidFill>
              <a:latin typeface="Arial"/>
              <a:ea typeface="Arial"/>
              <a:cs typeface="Arial"/>
              <a:sym typeface="Arial"/>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(Hypothesis) </a:t>
            </a:r>
            <a:endParaRPr b="1" sz="1800">
              <a:solidFill>
                <a:schemeClr val="dk1"/>
              </a:solidFill>
              <a:latin typeface="Arial"/>
              <a:ea typeface="Arial"/>
              <a:cs typeface="Arial"/>
              <a:sym typeface="Arial"/>
            </a:endParaRPr>
          </a:p>
        </p:txBody>
      </p:sp>
      <p:sp>
        <p:nvSpPr>
          <p:cNvPr id="357" name="Google Shape;357;p39"/>
          <p:cNvSpPr txBox="1"/>
          <p:nvPr/>
        </p:nvSpPr>
        <p:spPr>
          <a:xfrm>
            <a:off x="2644937" y="2606665"/>
            <a:ext cx="6681357" cy="369332"/>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दिइएका फलफुल तथा रसायनहरुको स्वादको आधारमा अम्लिय,क्षारिय र तटस्थ समुह वर्गिकरण गर्ने </a:t>
            </a:r>
            <a:endParaRPr b="1" sz="1800">
              <a:solidFill>
                <a:schemeClr val="dk1"/>
              </a:solidFill>
              <a:latin typeface="Kokila"/>
              <a:ea typeface="Kokila"/>
              <a:cs typeface="Kokila"/>
              <a:sym typeface="Kokila"/>
            </a:endParaRPr>
          </a:p>
        </p:txBody>
      </p:sp>
      <p:sp>
        <p:nvSpPr>
          <p:cNvPr id="358" name="Google Shape;358;p39"/>
          <p:cNvSpPr txBox="1"/>
          <p:nvPr/>
        </p:nvSpPr>
        <p:spPr>
          <a:xfrm>
            <a:off x="2644936" y="3048042"/>
            <a:ext cx="6681357" cy="369332"/>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2060"/>
                </a:solidFill>
                <a:latin typeface="Kokila"/>
                <a:ea typeface="Kokila"/>
                <a:cs typeface="Kokila"/>
                <a:sym typeface="Kokila"/>
              </a:rPr>
              <a:t>Classify the given Items on the basis of their acidic basic and neutral character.</a:t>
            </a:r>
            <a:endParaRPr sz="1800">
              <a:solidFill>
                <a:srgbClr val="002060"/>
              </a:solidFill>
              <a:latin typeface="Kokila"/>
              <a:ea typeface="Kokila"/>
              <a:cs typeface="Kokila"/>
              <a:sym typeface="Kokila"/>
            </a:endParaRPr>
          </a:p>
        </p:txBody>
      </p:sp>
      <p:sp>
        <p:nvSpPr>
          <p:cNvPr id="359" name="Google Shape;359;p39"/>
          <p:cNvSpPr/>
          <p:nvPr/>
        </p:nvSpPr>
        <p:spPr>
          <a:xfrm>
            <a:off x="643404" y="3476568"/>
            <a:ext cx="2024624" cy="1033432"/>
          </a:xfrm>
          <a:prstGeom prst="roundRect">
            <a:avLst>
              <a:gd fmla="val 50000" name="adj"/>
            </a:avLst>
          </a:prstGeom>
          <a:solidFill>
            <a:srgbClr val="F8EFD7"/>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प्रयोगबाट परीक्षण</a:t>
            </a:r>
            <a:endParaRPr b="1" sz="1800">
              <a:solidFill>
                <a:schemeClr val="dk1"/>
              </a:solidFill>
              <a:latin typeface="Arial"/>
              <a:ea typeface="Arial"/>
              <a:cs typeface="Arial"/>
              <a:sym typeface="Arial"/>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(Experiment)</a:t>
            </a:r>
            <a:endParaRPr/>
          </a:p>
        </p:txBody>
      </p:sp>
      <p:sp>
        <p:nvSpPr>
          <p:cNvPr id="360" name="Google Shape;360;p39"/>
          <p:cNvSpPr txBox="1"/>
          <p:nvPr/>
        </p:nvSpPr>
        <p:spPr>
          <a:xfrm>
            <a:off x="2679345" y="3512672"/>
            <a:ext cx="7437136" cy="369332"/>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दिइएका फलफुल तथा रसायनहरुलाई बिभिन्न सुचक पदार्थद्वारा परीक्षण गरी आवस्यक तथ्याङ्क सङ्कलन गर्ने </a:t>
            </a:r>
            <a:endParaRPr b="1" sz="1800">
              <a:solidFill>
                <a:schemeClr val="dk1"/>
              </a:solidFill>
              <a:latin typeface="Kokila"/>
              <a:ea typeface="Kokila"/>
              <a:cs typeface="Kokila"/>
              <a:sym typeface="Kokila"/>
            </a:endParaRPr>
          </a:p>
        </p:txBody>
      </p:sp>
      <p:sp>
        <p:nvSpPr>
          <p:cNvPr id="361" name="Google Shape;361;p39"/>
          <p:cNvSpPr txBox="1"/>
          <p:nvPr/>
        </p:nvSpPr>
        <p:spPr>
          <a:xfrm>
            <a:off x="2698635" y="3948319"/>
            <a:ext cx="5512379" cy="369332"/>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2060"/>
                </a:solidFill>
                <a:latin typeface="Kokila"/>
                <a:ea typeface="Kokila"/>
                <a:cs typeface="Kokila"/>
                <a:sym typeface="Kokila"/>
              </a:rPr>
              <a:t>Test the given items by using different indicators and note the findings. </a:t>
            </a:r>
            <a:endParaRPr sz="1800">
              <a:solidFill>
                <a:srgbClr val="002060"/>
              </a:solidFill>
              <a:latin typeface="Kokila"/>
              <a:ea typeface="Kokila"/>
              <a:cs typeface="Kokila"/>
              <a:sym typeface="Kokila"/>
            </a:endParaRPr>
          </a:p>
        </p:txBody>
      </p:sp>
      <p:sp>
        <p:nvSpPr>
          <p:cNvPr id="362" name="Google Shape;362;p39"/>
          <p:cNvSpPr/>
          <p:nvPr/>
        </p:nvSpPr>
        <p:spPr>
          <a:xfrm>
            <a:off x="658990" y="4634135"/>
            <a:ext cx="2635828" cy="830996"/>
          </a:xfrm>
          <a:prstGeom prst="roundRect">
            <a:avLst>
              <a:gd fmla="val 16667" name="adj"/>
            </a:avLst>
          </a:prstGeom>
          <a:solidFill>
            <a:srgbClr val="F2E0B0"/>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परिणाम र निष्कर्ष</a:t>
            </a:r>
            <a:endParaRPr b="1" sz="1800">
              <a:solidFill>
                <a:schemeClr val="dk1"/>
              </a:solidFill>
              <a:latin typeface="Arial"/>
              <a:ea typeface="Arial"/>
              <a:cs typeface="Arial"/>
              <a:sym typeface="Arial"/>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 (Findings &amp; Conclusion)</a:t>
            </a:r>
            <a:endParaRPr/>
          </a:p>
        </p:txBody>
      </p:sp>
      <p:sp>
        <p:nvSpPr>
          <p:cNvPr id="363" name="Google Shape;363;p39"/>
          <p:cNvSpPr txBox="1"/>
          <p:nvPr/>
        </p:nvSpPr>
        <p:spPr>
          <a:xfrm>
            <a:off x="3294818" y="4541801"/>
            <a:ext cx="4519146" cy="461665"/>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Kokila"/>
                <a:ea typeface="Kokila"/>
                <a:cs typeface="Kokila"/>
                <a:sym typeface="Kokila"/>
              </a:rPr>
              <a:t>सम्पन्न क्रियाकलापको परिणाम र निष्कर्ष निकाल्ने</a:t>
            </a:r>
            <a:endParaRPr b="1" sz="2400">
              <a:solidFill>
                <a:schemeClr val="dk1"/>
              </a:solidFill>
              <a:latin typeface="Kokila"/>
              <a:ea typeface="Kokila"/>
              <a:cs typeface="Kokila"/>
              <a:sym typeface="Kokila"/>
            </a:endParaRPr>
          </a:p>
        </p:txBody>
      </p:sp>
      <p:sp>
        <p:nvSpPr>
          <p:cNvPr id="364" name="Google Shape;364;p39"/>
          <p:cNvSpPr txBox="1"/>
          <p:nvPr/>
        </p:nvSpPr>
        <p:spPr>
          <a:xfrm>
            <a:off x="3294818" y="4973888"/>
            <a:ext cx="6368727" cy="461665"/>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2060"/>
                </a:solidFill>
                <a:latin typeface="Kokila"/>
                <a:ea typeface="Kokila"/>
                <a:cs typeface="Kokila"/>
                <a:sym typeface="Kokila"/>
              </a:rPr>
              <a:t>Get the findings and conclusions after completing the activities.</a:t>
            </a:r>
            <a:endParaRPr sz="2400">
              <a:solidFill>
                <a:srgbClr val="002060"/>
              </a:solidFill>
              <a:latin typeface="Kokila"/>
              <a:ea typeface="Kokila"/>
              <a:cs typeface="Kokila"/>
              <a:sym typeface="Kokila"/>
            </a:endParaRPr>
          </a:p>
        </p:txBody>
      </p:sp>
      <p:sp>
        <p:nvSpPr>
          <p:cNvPr id="365" name="Google Shape;365;p39"/>
          <p:cNvSpPr/>
          <p:nvPr/>
        </p:nvSpPr>
        <p:spPr>
          <a:xfrm>
            <a:off x="643404" y="5621482"/>
            <a:ext cx="2386446" cy="800968"/>
          </a:xfrm>
          <a:prstGeom prst="roundRect">
            <a:avLst>
              <a:gd fmla="val 16667" name="adj"/>
            </a:avLst>
          </a:prstGeom>
          <a:solidFill>
            <a:srgbClr val="D5E49A"/>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परिकल्पना परीक्षण</a:t>
            </a:r>
            <a:endParaRPr b="1" sz="1800">
              <a:solidFill>
                <a:schemeClr val="dk1"/>
              </a:solidFill>
              <a:latin typeface="Arial"/>
              <a:ea typeface="Arial"/>
              <a:cs typeface="Arial"/>
              <a:sym typeface="Arial"/>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(Testing hypothesis)</a:t>
            </a:r>
            <a:endParaRPr/>
          </a:p>
        </p:txBody>
      </p:sp>
      <p:sp>
        <p:nvSpPr>
          <p:cNvPr id="366" name="Google Shape;366;p39"/>
          <p:cNvSpPr txBox="1"/>
          <p:nvPr/>
        </p:nvSpPr>
        <p:spPr>
          <a:xfrm>
            <a:off x="3118174" y="5534425"/>
            <a:ext cx="4519146" cy="461665"/>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Kokila"/>
                <a:ea typeface="Kokila"/>
                <a:cs typeface="Kokila"/>
                <a:sym typeface="Kokila"/>
              </a:rPr>
              <a:t>निष्कर्ष परिकल्पना अनुरुप भएनभएको जाँच गर्ने</a:t>
            </a:r>
            <a:endParaRPr b="1" sz="2400">
              <a:solidFill>
                <a:schemeClr val="dk1"/>
              </a:solidFill>
              <a:latin typeface="Kokila"/>
              <a:ea typeface="Kokila"/>
              <a:cs typeface="Kokila"/>
              <a:sym typeface="Kokila"/>
            </a:endParaRPr>
          </a:p>
        </p:txBody>
      </p:sp>
      <p:sp>
        <p:nvSpPr>
          <p:cNvPr id="367" name="Google Shape;367;p39"/>
          <p:cNvSpPr txBox="1"/>
          <p:nvPr/>
        </p:nvSpPr>
        <p:spPr>
          <a:xfrm>
            <a:off x="3118174" y="5960785"/>
            <a:ext cx="6998307" cy="461665"/>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2060"/>
                </a:solidFill>
                <a:latin typeface="Kokila"/>
                <a:ea typeface="Kokila"/>
                <a:cs typeface="Kokila"/>
                <a:sym typeface="Kokila"/>
              </a:rPr>
              <a:t>Matching of conclusion with hypothesis weather is it acceptable or not.</a:t>
            </a:r>
            <a:endParaRPr sz="2400">
              <a:solidFill>
                <a:srgbClr val="002060"/>
              </a:solidFill>
              <a:latin typeface="Kokila"/>
              <a:ea typeface="Kokila"/>
              <a:cs typeface="Kokila"/>
              <a:sym typeface="Kokila"/>
            </a:endParaRPr>
          </a:p>
        </p:txBody>
      </p:sp>
      <p:grpSp>
        <p:nvGrpSpPr>
          <p:cNvPr id="368" name="Google Shape;368;p39"/>
          <p:cNvGrpSpPr/>
          <p:nvPr/>
        </p:nvGrpSpPr>
        <p:grpSpPr>
          <a:xfrm>
            <a:off x="10417662" y="3836996"/>
            <a:ext cx="1496594" cy="1400333"/>
            <a:chOff x="10323552" y="3953044"/>
            <a:chExt cx="1424985" cy="1372071"/>
          </a:xfrm>
        </p:grpSpPr>
        <p:grpSp>
          <p:nvGrpSpPr>
            <p:cNvPr id="369" name="Google Shape;369;p39"/>
            <p:cNvGrpSpPr/>
            <p:nvPr/>
          </p:nvGrpSpPr>
          <p:grpSpPr>
            <a:xfrm>
              <a:off x="10323552" y="3953044"/>
              <a:ext cx="1424985" cy="1362182"/>
              <a:chOff x="1727765" y="4199921"/>
              <a:chExt cx="3014051" cy="2153101"/>
            </a:xfrm>
          </p:grpSpPr>
          <p:pic>
            <p:nvPicPr>
              <p:cNvPr descr="Kinley Soda 500ML - Cheers Online Store Nepal" id="370" name="Google Shape;370;p39"/>
              <p:cNvPicPr preferRelativeResize="0"/>
              <p:nvPr/>
            </p:nvPicPr>
            <p:blipFill rotWithShape="1">
              <a:blip r:embed="rId3">
                <a:alphaModFix/>
              </a:blip>
              <a:srcRect b="0" l="0" r="0" t="0"/>
              <a:stretch/>
            </p:blipFill>
            <p:spPr>
              <a:xfrm>
                <a:off x="3177795" y="4397996"/>
                <a:ext cx="1564021" cy="1955026"/>
              </a:xfrm>
              <a:prstGeom prst="rect">
                <a:avLst/>
              </a:prstGeom>
              <a:noFill/>
              <a:ln>
                <a:noFill/>
              </a:ln>
            </p:spPr>
          </p:pic>
          <p:grpSp>
            <p:nvGrpSpPr>
              <p:cNvPr id="371" name="Google Shape;371;p39"/>
              <p:cNvGrpSpPr/>
              <p:nvPr/>
            </p:nvGrpSpPr>
            <p:grpSpPr>
              <a:xfrm>
                <a:off x="1727765" y="4199921"/>
                <a:ext cx="2104696" cy="1896151"/>
                <a:chOff x="3951016" y="2783854"/>
                <a:chExt cx="4478477" cy="3334661"/>
              </a:xfrm>
            </p:grpSpPr>
            <p:pic>
              <p:nvPicPr>
                <p:cNvPr descr="Harvesting Watermelons: The Right Time To Pick A Watermelon" id="372" name="Google Shape;372;p39"/>
                <p:cNvPicPr preferRelativeResize="0"/>
                <p:nvPr/>
              </p:nvPicPr>
              <p:blipFill rotWithShape="1">
                <a:blip r:embed="rId4">
                  <a:alphaModFix/>
                </a:blip>
                <a:srcRect b="0" l="0" r="0" t="0"/>
                <a:stretch/>
              </p:blipFill>
              <p:spPr>
                <a:xfrm>
                  <a:off x="3951016" y="3859756"/>
                  <a:ext cx="2731706" cy="2046143"/>
                </a:xfrm>
                <a:prstGeom prst="rect">
                  <a:avLst/>
                </a:prstGeom>
                <a:noFill/>
                <a:ln>
                  <a:noFill/>
                </a:ln>
              </p:spPr>
            </p:pic>
            <p:pic>
              <p:nvPicPr>
                <p:cNvPr descr="Karella (Bitter Gourd) | Walmart Canada" id="373" name="Google Shape;373;p39"/>
                <p:cNvPicPr preferRelativeResize="0"/>
                <p:nvPr/>
              </p:nvPicPr>
              <p:blipFill rotWithShape="1">
                <a:blip r:embed="rId5">
                  <a:alphaModFix/>
                </a:blip>
                <a:srcRect b="0" l="0" r="0" t="0"/>
                <a:stretch/>
              </p:blipFill>
              <p:spPr>
                <a:xfrm>
                  <a:off x="6029569" y="4623090"/>
                  <a:ext cx="2226199" cy="1495425"/>
                </a:xfrm>
                <a:prstGeom prst="rect">
                  <a:avLst/>
                </a:prstGeom>
                <a:noFill/>
                <a:ln>
                  <a:noFill/>
                </a:ln>
              </p:spPr>
            </p:pic>
            <p:pic>
              <p:nvPicPr>
                <p:cNvPr descr="FreshPoint | Citrus, Lemon" id="374" name="Google Shape;374;p39"/>
                <p:cNvPicPr preferRelativeResize="0"/>
                <p:nvPr/>
              </p:nvPicPr>
              <p:blipFill rotWithShape="1">
                <a:blip r:embed="rId6">
                  <a:alphaModFix/>
                </a:blip>
                <a:srcRect b="0" l="0" r="0" t="0"/>
                <a:stretch/>
              </p:blipFill>
              <p:spPr>
                <a:xfrm>
                  <a:off x="5855843" y="3139821"/>
                  <a:ext cx="2573650" cy="1711477"/>
                </a:xfrm>
                <a:prstGeom prst="rect">
                  <a:avLst/>
                </a:prstGeom>
                <a:noFill/>
                <a:ln>
                  <a:noFill/>
                </a:ln>
              </p:spPr>
            </p:pic>
            <p:pic>
              <p:nvPicPr>
                <p:cNvPr descr="Apple at Rs 20/kilogram | Apple in Nagpur | ID: 19835557748" id="375" name="Google Shape;375;p39"/>
                <p:cNvPicPr preferRelativeResize="0"/>
                <p:nvPr/>
              </p:nvPicPr>
              <p:blipFill rotWithShape="1">
                <a:blip r:embed="rId7">
                  <a:alphaModFix/>
                </a:blip>
                <a:srcRect b="0" l="0" r="0" t="0"/>
                <a:stretch/>
              </p:blipFill>
              <p:spPr>
                <a:xfrm>
                  <a:off x="4671404" y="2783854"/>
                  <a:ext cx="2266914" cy="1711476"/>
                </a:xfrm>
                <a:prstGeom prst="rect">
                  <a:avLst/>
                </a:prstGeom>
                <a:noFill/>
                <a:ln>
                  <a:noFill/>
                </a:ln>
              </p:spPr>
            </p:pic>
          </p:grpSp>
        </p:grpSp>
        <p:sp>
          <p:nvSpPr>
            <p:cNvPr id="376" name="Google Shape;376;p39"/>
            <p:cNvSpPr txBox="1"/>
            <p:nvPr/>
          </p:nvSpPr>
          <p:spPr>
            <a:xfrm>
              <a:off x="10329265" y="4955783"/>
              <a:ext cx="138718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Garamond"/>
                  <a:ea typeface="Garamond"/>
                  <a:cs typeface="Garamond"/>
                  <a:sym typeface="Garamond"/>
                </a:rPr>
                <a:t>"Click"</a:t>
              </a:r>
              <a:endParaRPr sz="1800">
                <a:solidFill>
                  <a:srgbClr val="FF0000"/>
                </a:solidFill>
                <a:latin typeface="Garamond"/>
                <a:ea typeface="Garamond"/>
                <a:cs typeface="Garamond"/>
                <a:sym typeface="Garamond"/>
              </a:endParaRPr>
            </a:p>
          </p:txBody>
        </p:sp>
      </p:grpSp>
      <p:sp>
        <p:nvSpPr>
          <p:cNvPr id="377" name="Google Shape;377;p39">
            <a:hlinkClick action="ppaction://hlinksldjump" r:id="rId8"/>
          </p:cNvPr>
          <p:cNvSpPr/>
          <p:nvPr/>
        </p:nvSpPr>
        <p:spPr>
          <a:xfrm>
            <a:off x="10387055" y="3887577"/>
            <a:ext cx="1266248" cy="1416971"/>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2000"/>
                                        <p:tgtEl>
                                          <p:spTgt spid="3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2"/>
                                        </p:tgtEl>
                                        <p:attrNameLst>
                                          <p:attrName>style.visibility</p:attrName>
                                        </p:attrNameLst>
                                      </p:cBhvr>
                                      <p:to>
                                        <p:strVal val="visible"/>
                                      </p:to>
                                    </p:set>
                                    <p:animEffect filter="fade" transition="in">
                                      <p:cBhvr>
                                        <p:cTn dur="1000"/>
                                        <p:tgtEl>
                                          <p:spTgt spid="3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100"/>
                                  </p:stCondLst>
                                  <p:childTnLst>
                                    <p:set>
                                      <p:cBhvr>
                                        <p:cTn dur="1" fill="hold">
                                          <p:stCondLst>
                                            <p:cond delay="0"/>
                                          </p:stCondLst>
                                        </p:cTn>
                                        <p:tgtEl>
                                          <p:spTgt spid="353"/>
                                        </p:tgtEl>
                                        <p:attrNameLst>
                                          <p:attrName>style.visibility</p:attrName>
                                        </p:attrNameLst>
                                      </p:cBhvr>
                                      <p:to>
                                        <p:strVal val="visible"/>
                                      </p:to>
                                    </p:set>
                                    <p:animEffect filter="fade" transition="in">
                                      <p:cBhvr>
                                        <p:cTn dur="1000"/>
                                        <p:tgtEl>
                                          <p:spTgt spid="3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4"/>
                                        </p:tgtEl>
                                        <p:attrNameLst>
                                          <p:attrName>style.visibility</p:attrName>
                                        </p:attrNameLst>
                                      </p:cBhvr>
                                      <p:to>
                                        <p:strVal val="visible"/>
                                      </p:to>
                                    </p:set>
                                    <p:animEffect filter="fade" transition="in">
                                      <p:cBhvr>
                                        <p:cTn dur="2000"/>
                                        <p:tgtEl>
                                          <p:spTgt spid="3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2000"/>
                                        <p:tgtEl>
                                          <p:spTgt spid="3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gtEl>
                                        <p:attrNameLst>
                                          <p:attrName>style.visibility</p:attrName>
                                        </p:attrNameLst>
                                      </p:cBhvr>
                                      <p:to>
                                        <p:strVal val="visible"/>
                                      </p:to>
                                    </p:set>
                                    <p:animEffect filter="fade" transition="in">
                                      <p:cBhvr>
                                        <p:cTn dur="1000"/>
                                        <p:tgtEl>
                                          <p:spTgt spid="3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7"/>
                                        </p:tgtEl>
                                        <p:attrNameLst>
                                          <p:attrName>style.visibility</p:attrName>
                                        </p:attrNameLst>
                                      </p:cBhvr>
                                      <p:to>
                                        <p:strVal val="visible"/>
                                      </p:to>
                                    </p:set>
                                    <p:animEffect filter="fade" transition="in">
                                      <p:cBhvr>
                                        <p:cTn dur="2000"/>
                                        <p:tgtEl>
                                          <p:spTgt spid="3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2000"/>
                                        <p:tgtEl>
                                          <p:spTgt spid="3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9"/>
                                        </p:tgtEl>
                                        <p:attrNameLst>
                                          <p:attrName>style.visibility</p:attrName>
                                        </p:attrNameLst>
                                      </p:cBhvr>
                                      <p:to>
                                        <p:strVal val="visible"/>
                                      </p:to>
                                    </p:set>
                                    <p:animEffect filter="fade" transition="in">
                                      <p:cBhvr>
                                        <p:cTn dur="1000"/>
                                        <p:tgtEl>
                                          <p:spTgt spid="3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gtEl>
                                        <p:attrNameLst>
                                          <p:attrName>style.visibility</p:attrName>
                                        </p:attrNameLst>
                                      </p:cBhvr>
                                      <p:to>
                                        <p:strVal val="visible"/>
                                      </p:to>
                                    </p:set>
                                    <p:animEffect filter="fade" transition="in">
                                      <p:cBhvr>
                                        <p:cTn dur="2000"/>
                                        <p:tgtEl>
                                          <p:spTgt spid="3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2000"/>
                                        <p:tgtEl>
                                          <p:spTgt spid="3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2000"/>
                                        <p:tgtEl>
                                          <p:spTgt spid="3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1000"/>
                                        <p:tgtEl>
                                          <p:spTgt spid="3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2000"/>
                                        <p:tgtEl>
                                          <p:spTgt spid="3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2000"/>
                                        <p:tgtEl>
                                          <p:spTgt spid="3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1000"/>
                                        <p:tgtEl>
                                          <p:spTgt spid="3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2000"/>
                                        <p:tgtEl>
                                          <p:spTgt spid="3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2000"/>
                                        <p:tgtEl>
                                          <p:spTgt spid="3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40"/>
          <p:cNvSpPr/>
          <p:nvPr/>
        </p:nvSpPr>
        <p:spPr>
          <a:xfrm>
            <a:off x="649979" y="1928791"/>
            <a:ext cx="2181625" cy="864532"/>
          </a:xfrm>
          <a:prstGeom prst="roundRect">
            <a:avLst>
              <a:gd fmla="val 16667" name="adj"/>
            </a:avLst>
          </a:prstGeom>
          <a:solidFill>
            <a:srgbClr val="C4C4C4"/>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परिकल्पना प्रमाणित</a:t>
            </a:r>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Correct Hypothesis</a:t>
            </a:r>
            <a:endParaRPr b="1" sz="1800">
              <a:solidFill>
                <a:schemeClr val="dk1"/>
              </a:solidFill>
              <a:latin typeface="Arial"/>
              <a:ea typeface="Arial"/>
              <a:cs typeface="Arial"/>
              <a:sym typeface="Arial"/>
            </a:endParaRPr>
          </a:p>
        </p:txBody>
      </p:sp>
      <p:sp>
        <p:nvSpPr>
          <p:cNvPr id="383" name="Google Shape;383;p40"/>
          <p:cNvSpPr txBox="1"/>
          <p:nvPr/>
        </p:nvSpPr>
        <p:spPr>
          <a:xfrm>
            <a:off x="2831605" y="1811137"/>
            <a:ext cx="6748813" cy="646331"/>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परिकल्पना प्रमाणित भए परतिवेदन तयार गरी सार्वजनिक गर्ने, प्रमाणित नभएमा परिकल्पना परिमार्जन</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गरी पुनः प्रकृया दोहोर्याउने। </a:t>
            </a:r>
            <a:endParaRPr b="1" sz="1800">
              <a:solidFill>
                <a:schemeClr val="dk1"/>
              </a:solidFill>
              <a:latin typeface="Kokila"/>
              <a:ea typeface="Kokila"/>
              <a:cs typeface="Kokila"/>
              <a:sym typeface="Kokila"/>
            </a:endParaRPr>
          </a:p>
        </p:txBody>
      </p:sp>
      <p:sp>
        <p:nvSpPr>
          <p:cNvPr id="384" name="Google Shape;384;p40"/>
          <p:cNvSpPr txBox="1"/>
          <p:nvPr/>
        </p:nvSpPr>
        <p:spPr>
          <a:xfrm>
            <a:off x="2831604" y="2522164"/>
            <a:ext cx="8733477" cy="646331"/>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2060"/>
                </a:solidFill>
                <a:latin typeface="Kokila"/>
                <a:ea typeface="Kokila"/>
                <a:cs typeface="Kokila"/>
                <a:sym typeface="Kokila"/>
              </a:rPr>
              <a:t>If the hypothesis is proved, then present the report otherwise redefine the hypothesis and repeat the cycle until we get the correct result.</a:t>
            </a:r>
            <a:endParaRPr sz="1800">
              <a:solidFill>
                <a:srgbClr val="002060"/>
              </a:solidFill>
              <a:latin typeface="Kokila"/>
              <a:ea typeface="Kokila"/>
              <a:cs typeface="Kokila"/>
              <a:sym typeface="Kokila"/>
            </a:endParaRPr>
          </a:p>
        </p:txBody>
      </p:sp>
      <p:sp>
        <p:nvSpPr>
          <p:cNvPr id="385" name="Google Shape;385;p40"/>
          <p:cNvSpPr txBox="1"/>
          <p:nvPr/>
        </p:nvSpPr>
        <p:spPr>
          <a:xfrm>
            <a:off x="2831605" y="3744785"/>
            <a:ext cx="7928265" cy="369332"/>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यसरी दिइएका पलफुल तथा रसायनहरुको  अम्लिय,क्षारिय तथा तटस्थ गुणकाबारेमा वैज्ञानिक अध्ययन गर्न सकिन्छ। </a:t>
            </a:r>
            <a:endParaRPr b="1" sz="1800">
              <a:solidFill>
                <a:schemeClr val="dk1"/>
              </a:solidFill>
              <a:latin typeface="Kokila"/>
              <a:ea typeface="Kokila"/>
              <a:cs typeface="Kokila"/>
              <a:sym typeface="Kokila"/>
            </a:endParaRPr>
          </a:p>
        </p:txBody>
      </p:sp>
      <p:sp>
        <p:nvSpPr>
          <p:cNvPr id="386" name="Google Shape;386;p40"/>
          <p:cNvSpPr txBox="1"/>
          <p:nvPr/>
        </p:nvSpPr>
        <p:spPr>
          <a:xfrm>
            <a:off x="1740792" y="4638863"/>
            <a:ext cx="9246178" cy="369332"/>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2060"/>
                </a:solidFill>
                <a:latin typeface="Kokila"/>
                <a:ea typeface="Kokila"/>
                <a:cs typeface="Kokila"/>
                <a:sym typeface="Kokila"/>
              </a:rPr>
              <a:t>In this way we can perform scientific study for given fruits and chemicals based on their acidic, basic and neutral property.</a:t>
            </a:r>
            <a:endParaRPr sz="1800">
              <a:solidFill>
                <a:srgbClr val="002060"/>
              </a:solidFill>
              <a:latin typeface="Kokila"/>
              <a:ea typeface="Kokila"/>
              <a:cs typeface="Kokila"/>
              <a:sym typeface="Kokila"/>
            </a:endParaRPr>
          </a:p>
        </p:txBody>
      </p:sp>
      <p:sp>
        <p:nvSpPr>
          <p:cNvPr id="387" name="Google Shape;387;p40"/>
          <p:cNvSpPr/>
          <p:nvPr/>
        </p:nvSpPr>
        <p:spPr>
          <a:xfrm>
            <a:off x="649980" y="567228"/>
            <a:ext cx="2386446" cy="860836"/>
          </a:xfrm>
          <a:prstGeom prst="roundRect">
            <a:avLst>
              <a:gd fmla="val 16667" name="adj"/>
            </a:avLst>
          </a:prstGeom>
          <a:solidFill>
            <a:srgbClr val="D5E49A"/>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परिकल्पना परीक्षण</a:t>
            </a:r>
            <a:endParaRPr b="1" sz="1800">
              <a:solidFill>
                <a:schemeClr val="dk1"/>
              </a:solidFill>
              <a:latin typeface="Arial"/>
              <a:ea typeface="Arial"/>
              <a:cs typeface="Arial"/>
              <a:sym typeface="Arial"/>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(Testing hypothesis)</a:t>
            </a:r>
            <a:endParaRPr/>
          </a:p>
        </p:txBody>
      </p:sp>
      <p:sp>
        <p:nvSpPr>
          <p:cNvPr id="388" name="Google Shape;388;p40"/>
          <p:cNvSpPr txBox="1"/>
          <p:nvPr/>
        </p:nvSpPr>
        <p:spPr>
          <a:xfrm>
            <a:off x="3118174" y="567228"/>
            <a:ext cx="3687871" cy="369332"/>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निष्कर्ष परिकल्पना अनुरुप भएनभएको जाँच गर्ने</a:t>
            </a:r>
            <a:endParaRPr b="1" sz="1800">
              <a:solidFill>
                <a:schemeClr val="dk1"/>
              </a:solidFill>
              <a:latin typeface="Kokila"/>
              <a:ea typeface="Kokila"/>
              <a:cs typeface="Kokila"/>
              <a:sym typeface="Kokila"/>
            </a:endParaRPr>
          </a:p>
        </p:txBody>
      </p:sp>
      <p:sp>
        <p:nvSpPr>
          <p:cNvPr id="389" name="Google Shape;389;p40"/>
          <p:cNvSpPr txBox="1"/>
          <p:nvPr/>
        </p:nvSpPr>
        <p:spPr>
          <a:xfrm>
            <a:off x="3118175" y="1058732"/>
            <a:ext cx="5360808" cy="369332"/>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2060"/>
                </a:solidFill>
                <a:latin typeface="Kokila"/>
                <a:ea typeface="Kokila"/>
                <a:cs typeface="Kokila"/>
                <a:sym typeface="Kokila"/>
              </a:rPr>
              <a:t>Matching of conclusion with hypothesis weather is it acceptable or not.</a:t>
            </a:r>
            <a:endParaRPr sz="1800">
              <a:solidFill>
                <a:srgbClr val="002060"/>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2"/>
                                        </p:tgtEl>
                                        <p:attrNameLst>
                                          <p:attrName>style.visibility</p:attrName>
                                        </p:attrNameLst>
                                      </p:cBhvr>
                                      <p:to>
                                        <p:strVal val="visible"/>
                                      </p:to>
                                    </p:set>
                                    <p:animEffect filter="fade" transition="in">
                                      <p:cBhvr>
                                        <p:cTn dur="1000"/>
                                        <p:tgtEl>
                                          <p:spTgt spid="3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3"/>
                                        </p:tgtEl>
                                        <p:attrNameLst>
                                          <p:attrName>style.visibility</p:attrName>
                                        </p:attrNameLst>
                                      </p:cBhvr>
                                      <p:to>
                                        <p:strVal val="visible"/>
                                      </p:to>
                                    </p:set>
                                    <p:animEffect filter="fade" transition="in">
                                      <p:cBhvr>
                                        <p:cTn dur="2000"/>
                                        <p:tgtEl>
                                          <p:spTgt spid="3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gtEl>
                                        <p:attrNameLst>
                                          <p:attrName>style.visibility</p:attrName>
                                        </p:attrNameLst>
                                      </p:cBhvr>
                                      <p:to>
                                        <p:strVal val="visible"/>
                                      </p:to>
                                    </p:set>
                                    <p:animEffect filter="fade" transition="in">
                                      <p:cBhvr>
                                        <p:cTn dur="1000"/>
                                        <p:tgtEl>
                                          <p:spTgt spid="3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gtEl>
                                        <p:attrNameLst>
                                          <p:attrName>style.visibility</p:attrName>
                                        </p:attrNameLst>
                                      </p:cBhvr>
                                      <p:to>
                                        <p:strVal val="visible"/>
                                      </p:to>
                                    </p:set>
                                    <p:animEffect filter="fade" transition="in">
                                      <p:cBhvr>
                                        <p:cTn dur="2000"/>
                                        <p:tgtEl>
                                          <p:spTgt spid="3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1000"/>
                                        <p:tgtEl>
                                          <p:spTgt spid="3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1000"/>
                                        <p:tgtEl>
                                          <p:spTgt spid="3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8"/>
                                        </p:tgtEl>
                                        <p:attrNameLst>
                                          <p:attrName>style.visibility</p:attrName>
                                        </p:attrNameLst>
                                      </p:cBhvr>
                                      <p:to>
                                        <p:strVal val="visible"/>
                                      </p:to>
                                    </p:set>
                                    <p:animEffect filter="fade" transition="in">
                                      <p:cBhvr>
                                        <p:cTn dur="2000"/>
                                        <p:tgtEl>
                                          <p:spTgt spid="3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9"/>
                                        </p:tgtEl>
                                        <p:attrNameLst>
                                          <p:attrName>style.visibility</p:attrName>
                                        </p:attrNameLst>
                                      </p:cBhvr>
                                      <p:to>
                                        <p:strVal val="visible"/>
                                      </p:to>
                                    </p:set>
                                    <p:animEffect filter="fade" transition="in">
                                      <p:cBhvr>
                                        <p:cTn dur="2000"/>
                                        <p:tgtEl>
                                          <p:spTgt spid="3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41"/>
          <p:cNvSpPr/>
          <p:nvPr/>
        </p:nvSpPr>
        <p:spPr>
          <a:xfrm>
            <a:off x="2661427" y="458719"/>
            <a:ext cx="6587835" cy="615411"/>
          </a:xfrm>
          <a:prstGeom prst="rect">
            <a:avLst/>
          </a:prstGeom>
          <a:solidFill>
            <a:srgbClr val="D6E2ED"/>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Kokila"/>
                <a:ea typeface="Kokila"/>
                <a:cs typeface="Kokila"/>
                <a:sym typeface="Kokila"/>
              </a:rPr>
              <a:t>वैज्ञानिक प्रकृयागत सिप अभ्यास(Scientific skill process practice)</a:t>
            </a:r>
            <a:endParaRPr/>
          </a:p>
        </p:txBody>
      </p:sp>
      <p:sp>
        <p:nvSpPr>
          <p:cNvPr id="395" name="Google Shape;395;p41"/>
          <p:cNvSpPr/>
          <p:nvPr/>
        </p:nvSpPr>
        <p:spPr>
          <a:xfrm>
            <a:off x="4721168" y="0"/>
            <a:ext cx="2318005" cy="403078"/>
          </a:xfrm>
          <a:prstGeom prst="roundRect">
            <a:avLst>
              <a:gd fmla="val 50000" name="adj"/>
            </a:avLst>
          </a:prstGeom>
          <a:solidFill>
            <a:schemeClr val="accent5"/>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Arial"/>
                <a:ea typeface="Arial"/>
                <a:cs typeface="Arial"/>
                <a:sym typeface="Arial"/>
              </a:rPr>
              <a:t>Activity 1.1 </a:t>
            </a:r>
            <a:endParaRPr b="1" sz="2000">
              <a:solidFill>
                <a:schemeClr val="dk1"/>
              </a:solidFill>
              <a:latin typeface="Arial"/>
              <a:ea typeface="Arial"/>
              <a:cs typeface="Arial"/>
              <a:sym typeface="Arial"/>
            </a:endParaRPr>
          </a:p>
        </p:txBody>
      </p:sp>
      <p:sp>
        <p:nvSpPr>
          <p:cNvPr id="396" name="Google Shape;396;p41"/>
          <p:cNvSpPr/>
          <p:nvPr/>
        </p:nvSpPr>
        <p:spPr>
          <a:xfrm>
            <a:off x="640404" y="1175558"/>
            <a:ext cx="1175004" cy="642779"/>
          </a:xfrm>
          <a:prstGeom prst="roundRect">
            <a:avLst>
              <a:gd fmla="val 16667" name="adj"/>
            </a:avLst>
          </a:prstGeom>
          <a:solidFill>
            <a:srgbClr val="D8D8D8"/>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Kokila"/>
                <a:ea typeface="Kokila"/>
                <a:cs typeface="Kokila"/>
                <a:sym typeface="Kokila"/>
              </a:rPr>
              <a:t>शिर्षकः</a:t>
            </a:r>
            <a:endParaRPr b="1" sz="1800">
              <a:solidFill>
                <a:schemeClr val="dk1"/>
              </a:solidFill>
              <a:latin typeface="Kokila"/>
              <a:ea typeface="Kokila"/>
              <a:cs typeface="Kokila"/>
              <a:sym typeface="Kokila"/>
            </a:endParaRPr>
          </a:p>
          <a:p>
            <a:pPr indent="0" lvl="0" marL="0" marR="0" rtl="0" algn="ctr">
              <a:spcBef>
                <a:spcPts val="0"/>
              </a:spcBef>
              <a:spcAft>
                <a:spcPts val="0"/>
              </a:spcAft>
              <a:buNone/>
            </a:pPr>
            <a:r>
              <a:rPr b="1" lang="en-US" sz="1800">
                <a:solidFill>
                  <a:srgbClr val="002060"/>
                </a:solidFill>
                <a:latin typeface="Kokila"/>
                <a:ea typeface="Kokila"/>
                <a:cs typeface="Kokila"/>
                <a:sym typeface="Kokila"/>
              </a:rPr>
              <a:t>(Topic)</a:t>
            </a:r>
            <a:endParaRPr b="1" sz="1800">
              <a:solidFill>
                <a:srgbClr val="002060"/>
              </a:solidFill>
              <a:latin typeface="Kokila"/>
              <a:ea typeface="Kokila"/>
              <a:cs typeface="Kokila"/>
              <a:sym typeface="Kokila"/>
            </a:endParaRPr>
          </a:p>
        </p:txBody>
      </p:sp>
      <p:sp>
        <p:nvSpPr>
          <p:cNvPr id="397" name="Google Shape;397;p41"/>
          <p:cNvSpPr/>
          <p:nvPr/>
        </p:nvSpPr>
        <p:spPr>
          <a:xfrm>
            <a:off x="675421" y="2032698"/>
            <a:ext cx="1175004" cy="560069"/>
          </a:xfrm>
          <a:prstGeom prst="roundRect">
            <a:avLst>
              <a:gd fmla="val 16667" name="adj"/>
            </a:avLst>
          </a:prstGeom>
          <a:solidFill>
            <a:srgbClr val="D8D8D8"/>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Kokila"/>
                <a:ea typeface="Kokila"/>
                <a:cs typeface="Kokila"/>
                <a:sym typeface="Kokila"/>
              </a:rPr>
              <a:t>उदेश्यः</a:t>
            </a:r>
            <a:endParaRPr/>
          </a:p>
          <a:p>
            <a:pPr indent="0" lvl="0" marL="0" marR="0" rtl="0" algn="ctr">
              <a:spcBef>
                <a:spcPts val="0"/>
              </a:spcBef>
              <a:spcAft>
                <a:spcPts val="0"/>
              </a:spcAft>
              <a:buNone/>
            </a:pPr>
            <a:r>
              <a:rPr b="1" lang="en-US" sz="1800">
                <a:solidFill>
                  <a:schemeClr val="dk1"/>
                </a:solidFill>
                <a:latin typeface="Kokila"/>
                <a:ea typeface="Kokila"/>
                <a:cs typeface="Kokila"/>
                <a:sym typeface="Kokila"/>
              </a:rPr>
              <a:t>(Objective)</a:t>
            </a:r>
            <a:endParaRPr b="1" sz="1800">
              <a:solidFill>
                <a:schemeClr val="dk1"/>
              </a:solidFill>
              <a:latin typeface="Kokila"/>
              <a:ea typeface="Kokila"/>
              <a:cs typeface="Kokila"/>
              <a:sym typeface="Kokila"/>
            </a:endParaRPr>
          </a:p>
        </p:txBody>
      </p:sp>
      <p:sp>
        <p:nvSpPr>
          <p:cNvPr id="398" name="Google Shape;398;p41"/>
          <p:cNvSpPr txBox="1"/>
          <p:nvPr/>
        </p:nvSpPr>
        <p:spPr>
          <a:xfrm>
            <a:off x="1850425" y="1127876"/>
            <a:ext cx="4897120" cy="37270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लामो समय हावामा अडिने कागजको नमुना हवाइजहाज निर्माण</a:t>
            </a:r>
            <a:endParaRPr b="1" sz="1800">
              <a:solidFill>
                <a:schemeClr val="dk1"/>
              </a:solidFill>
              <a:latin typeface="Kokila"/>
              <a:ea typeface="Kokila"/>
              <a:cs typeface="Kokila"/>
              <a:sym typeface="Kokila"/>
            </a:endParaRPr>
          </a:p>
        </p:txBody>
      </p:sp>
      <p:sp>
        <p:nvSpPr>
          <p:cNvPr id="399" name="Google Shape;399;p41"/>
          <p:cNvSpPr txBox="1"/>
          <p:nvPr/>
        </p:nvSpPr>
        <p:spPr>
          <a:xfrm>
            <a:off x="1842575" y="1371050"/>
            <a:ext cx="628825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02060"/>
                </a:solidFill>
                <a:latin typeface="Kokila"/>
                <a:ea typeface="Kokila"/>
                <a:cs typeface="Kokila"/>
                <a:sym typeface="Kokila"/>
              </a:rPr>
              <a:t>Making model paper plane that can remain in air as long as possible</a:t>
            </a:r>
            <a:endParaRPr b="1" sz="2000">
              <a:solidFill>
                <a:srgbClr val="002060"/>
              </a:solidFill>
              <a:latin typeface="Kokila"/>
              <a:ea typeface="Kokila"/>
              <a:cs typeface="Kokila"/>
              <a:sym typeface="Kokila"/>
            </a:endParaRPr>
          </a:p>
        </p:txBody>
      </p:sp>
      <p:sp>
        <p:nvSpPr>
          <p:cNvPr id="400" name="Google Shape;400;p41"/>
          <p:cNvSpPr txBox="1"/>
          <p:nvPr/>
        </p:nvSpPr>
        <p:spPr>
          <a:xfrm>
            <a:off x="1828800" y="2101483"/>
            <a:ext cx="26364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वैज्ञानिक प्रकृयागत सिप अभ्यास गर्नु</a:t>
            </a:r>
            <a:endParaRPr b="1" sz="1800">
              <a:solidFill>
                <a:schemeClr val="dk1"/>
              </a:solidFill>
              <a:latin typeface="Kokila"/>
              <a:ea typeface="Kokila"/>
              <a:cs typeface="Kokila"/>
              <a:sym typeface="Kokila"/>
            </a:endParaRPr>
          </a:p>
        </p:txBody>
      </p:sp>
      <p:sp>
        <p:nvSpPr>
          <p:cNvPr id="401" name="Google Shape;401;p41"/>
          <p:cNvSpPr txBox="1"/>
          <p:nvPr/>
        </p:nvSpPr>
        <p:spPr>
          <a:xfrm>
            <a:off x="1828800" y="2337766"/>
            <a:ext cx="30683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02060"/>
                </a:solidFill>
                <a:latin typeface="Kokila"/>
                <a:ea typeface="Kokila"/>
                <a:cs typeface="Kokila"/>
                <a:sym typeface="Kokila"/>
              </a:rPr>
              <a:t>Practicing scientific skill process.</a:t>
            </a:r>
            <a:endParaRPr b="1" sz="2000">
              <a:solidFill>
                <a:srgbClr val="002060"/>
              </a:solidFill>
              <a:latin typeface="Kokila"/>
              <a:ea typeface="Kokila"/>
              <a:cs typeface="Kokila"/>
              <a:sym typeface="Kokila"/>
            </a:endParaRPr>
          </a:p>
        </p:txBody>
      </p:sp>
      <p:sp>
        <p:nvSpPr>
          <p:cNvPr id="402" name="Google Shape;402;p41"/>
          <p:cNvSpPr/>
          <p:nvPr/>
        </p:nvSpPr>
        <p:spPr>
          <a:xfrm>
            <a:off x="675421" y="2812287"/>
            <a:ext cx="2302764" cy="438059"/>
          </a:xfrm>
          <a:prstGeom prst="roundRect">
            <a:avLst>
              <a:gd fmla="val 16667" name="adj"/>
            </a:avLst>
          </a:prstGeom>
          <a:solidFill>
            <a:srgbClr val="D8D8D8"/>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Kokila"/>
                <a:ea typeface="Kokila"/>
                <a:cs typeface="Kokila"/>
                <a:sym typeface="Kokila"/>
              </a:rPr>
              <a:t>आवश्यक सामग्री(Materials):</a:t>
            </a:r>
            <a:endParaRPr b="1" sz="1800">
              <a:solidFill>
                <a:schemeClr val="dk1"/>
              </a:solidFill>
              <a:latin typeface="Kokila"/>
              <a:ea typeface="Kokila"/>
              <a:cs typeface="Kokila"/>
              <a:sym typeface="Kokila"/>
            </a:endParaRPr>
          </a:p>
        </p:txBody>
      </p:sp>
      <p:sp>
        <p:nvSpPr>
          <p:cNvPr id="403" name="Google Shape;403;p41"/>
          <p:cNvSpPr txBox="1"/>
          <p:nvPr/>
        </p:nvSpPr>
        <p:spPr>
          <a:xfrm>
            <a:off x="3147014" y="2870753"/>
            <a:ext cx="26364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कागज, कैची/Paper, scissor.</a:t>
            </a:r>
            <a:endParaRPr b="1" sz="1800">
              <a:solidFill>
                <a:schemeClr val="dk1"/>
              </a:solidFill>
              <a:latin typeface="Kokila"/>
              <a:ea typeface="Kokila"/>
              <a:cs typeface="Kokila"/>
              <a:sym typeface="Kokila"/>
            </a:endParaRPr>
          </a:p>
        </p:txBody>
      </p:sp>
      <p:sp>
        <p:nvSpPr>
          <p:cNvPr id="404" name="Google Shape;404;p41"/>
          <p:cNvSpPr/>
          <p:nvPr/>
        </p:nvSpPr>
        <p:spPr>
          <a:xfrm>
            <a:off x="647028" y="3416262"/>
            <a:ext cx="1591407" cy="400110"/>
          </a:xfrm>
          <a:prstGeom prst="roundRect">
            <a:avLst>
              <a:gd fmla="val 16667" name="adj"/>
            </a:avLst>
          </a:prstGeom>
          <a:solidFill>
            <a:srgbClr val="D8D8D8"/>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Kokila"/>
                <a:ea typeface="Kokila"/>
                <a:cs typeface="Kokila"/>
                <a:sym typeface="Kokila"/>
              </a:rPr>
              <a:t>विधि(Procedure):</a:t>
            </a:r>
            <a:endParaRPr b="1" sz="1800">
              <a:solidFill>
                <a:schemeClr val="dk1"/>
              </a:solidFill>
              <a:latin typeface="Kokila"/>
              <a:ea typeface="Kokila"/>
              <a:cs typeface="Kokila"/>
              <a:sym typeface="Kokila"/>
            </a:endParaRPr>
          </a:p>
        </p:txBody>
      </p:sp>
      <p:sp>
        <p:nvSpPr>
          <p:cNvPr id="405" name="Google Shape;405;p41"/>
          <p:cNvSpPr txBox="1"/>
          <p:nvPr/>
        </p:nvSpPr>
        <p:spPr>
          <a:xfrm>
            <a:off x="2294287" y="3263268"/>
            <a:ext cx="8074800"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सर्वप्रथम कागजको बिभिन्न नमुना हवाइजहाज अवलोकन गरी हावामा लामो समय अडिने नमुना छनौट गर्ने</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Observe the different models of paper plane and select best one that can remain in air for long time.</a:t>
            </a:r>
            <a:endParaRPr b="1" sz="1800">
              <a:solidFill>
                <a:schemeClr val="dk1"/>
              </a:solidFill>
              <a:latin typeface="Kokila"/>
              <a:ea typeface="Kokila"/>
              <a:cs typeface="Kokila"/>
              <a:sym typeface="Kokila"/>
            </a:endParaRPr>
          </a:p>
        </p:txBody>
      </p:sp>
      <p:sp>
        <p:nvSpPr>
          <p:cNvPr id="406" name="Google Shape;406;p41"/>
          <p:cNvSpPr txBox="1"/>
          <p:nvPr/>
        </p:nvSpPr>
        <p:spPr>
          <a:xfrm>
            <a:off x="2276578" y="3812033"/>
            <a:ext cx="8074800"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A4 साइजको कागजको पाना लिएर आफुले छनौट गरेको नमुना (</a:t>
            </a:r>
            <a:r>
              <a:rPr b="1" lang="en-US" sz="1800">
                <a:solidFill>
                  <a:srgbClr val="00B0F0"/>
                </a:solidFill>
                <a:latin typeface="Kokila"/>
                <a:ea typeface="Kokila"/>
                <a:cs typeface="Kokila"/>
                <a:sym typeface="Kokila"/>
              </a:rPr>
              <a:t>A</a:t>
            </a:r>
            <a:r>
              <a:rPr b="1" lang="en-US" sz="1800">
                <a:solidFill>
                  <a:schemeClr val="dk1"/>
                </a:solidFill>
                <a:latin typeface="Kokila"/>
                <a:ea typeface="Kokila"/>
                <a:cs typeface="Kokila"/>
                <a:sym typeface="Kokila"/>
              </a:rPr>
              <a:t>वा</a:t>
            </a:r>
            <a:r>
              <a:rPr b="1" lang="en-US" sz="1800">
                <a:solidFill>
                  <a:srgbClr val="00B0F0"/>
                </a:solidFill>
                <a:latin typeface="Kokila"/>
                <a:ea typeface="Kokila"/>
                <a:cs typeface="Kokila"/>
                <a:sym typeface="Kokila"/>
              </a:rPr>
              <a:t>B</a:t>
            </a:r>
            <a:r>
              <a:rPr b="1" lang="en-US" sz="1800">
                <a:solidFill>
                  <a:schemeClr val="dk1"/>
                </a:solidFill>
                <a:latin typeface="Kokila"/>
                <a:ea typeface="Kokila"/>
                <a:cs typeface="Kokila"/>
                <a:sym typeface="Kokila"/>
              </a:rPr>
              <a:t>)अनुसारको हवाइजहाज निर्माण गर्ने</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Prepare a paper model (A or B) copying with selected model plane.</a:t>
            </a:r>
            <a:endParaRPr b="1" sz="1800">
              <a:solidFill>
                <a:schemeClr val="dk1"/>
              </a:solidFill>
              <a:latin typeface="Kokila"/>
              <a:ea typeface="Kokila"/>
              <a:cs typeface="Kokila"/>
              <a:sym typeface="Kokila"/>
            </a:endParaRPr>
          </a:p>
        </p:txBody>
      </p:sp>
      <p:sp>
        <p:nvSpPr>
          <p:cNvPr id="407" name="Google Shape;407;p41"/>
          <p:cNvSpPr txBox="1"/>
          <p:nvPr/>
        </p:nvSpPr>
        <p:spPr>
          <a:xfrm>
            <a:off x="2232239" y="4373279"/>
            <a:ext cx="8074800" cy="9233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अब तयारी भएको नमुना हवाइजहाजलाई उडाउनुहोस् र साथीहरुको हवाइजहाजसँग तुलना गर्नुहोस्</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Now, fly the prepared paper model and compere it with friends. </a:t>
            </a:r>
            <a:endParaRPr b="1" sz="1800">
              <a:solidFill>
                <a:schemeClr val="dk1"/>
              </a:solidFill>
              <a:latin typeface="Kokila"/>
              <a:ea typeface="Kokila"/>
              <a:cs typeface="Kokila"/>
              <a:sym typeface="Kokila"/>
            </a:endParaRPr>
          </a:p>
          <a:p>
            <a:pPr indent="-171450" lvl="0" marL="285750" marR="0" rtl="0" algn="l">
              <a:spcBef>
                <a:spcPts val="0"/>
              </a:spcBef>
              <a:spcAft>
                <a:spcPts val="0"/>
              </a:spcAft>
              <a:buClr>
                <a:schemeClr val="dk1"/>
              </a:buClr>
              <a:buSzPts val="1800"/>
              <a:buFont typeface="Arial"/>
              <a:buNone/>
            </a:pPr>
            <a:r>
              <a:t/>
            </a:r>
            <a:endParaRPr b="1" sz="1800">
              <a:solidFill>
                <a:schemeClr val="dk1"/>
              </a:solidFill>
              <a:latin typeface="Kokila"/>
              <a:ea typeface="Kokila"/>
              <a:cs typeface="Kokila"/>
              <a:sym typeface="Kokila"/>
            </a:endParaRPr>
          </a:p>
        </p:txBody>
      </p:sp>
      <p:sp>
        <p:nvSpPr>
          <p:cNvPr id="408" name="Google Shape;408;p41"/>
          <p:cNvSpPr txBox="1"/>
          <p:nvPr/>
        </p:nvSpPr>
        <p:spPr>
          <a:xfrm>
            <a:off x="2238435" y="4973444"/>
            <a:ext cx="8074800"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यस नमुनालाई परिमार्जन गरि पहिलाको भन्दा राम्रो बनाउन सकिने भए सुझाव दिनुहोस्</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If you have any idea to make better, then you can suggest it.</a:t>
            </a:r>
            <a:endParaRPr b="1" sz="1800">
              <a:solidFill>
                <a:schemeClr val="dk1"/>
              </a:solidFill>
              <a:latin typeface="Kokila"/>
              <a:ea typeface="Kokila"/>
              <a:cs typeface="Kokila"/>
              <a:sym typeface="Kokila"/>
            </a:endParaRPr>
          </a:p>
        </p:txBody>
      </p:sp>
      <p:sp>
        <p:nvSpPr>
          <p:cNvPr id="409" name="Google Shape;409;p41"/>
          <p:cNvSpPr txBox="1"/>
          <p:nvPr/>
        </p:nvSpPr>
        <p:spPr>
          <a:xfrm>
            <a:off x="2224843" y="5536860"/>
            <a:ext cx="8074800"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u="sng">
                <a:solidFill>
                  <a:schemeClr val="dk1"/>
                </a:solidFill>
                <a:latin typeface="Kokila"/>
                <a:ea typeface="Kokila"/>
                <a:cs typeface="Kokila"/>
                <a:sym typeface="Kokila"/>
              </a:rPr>
              <a:t>प्रयोग भएका प्रकृयागत सिपहरुः </a:t>
            </a:r>
            <a:r>
              <a:rPr b="1" lang="en-US" sz="1800">
                <a:solidFill>
                  <a:schemeClr val="dk1"/>
                </a:solidFill>
                <a:latin typeface="Kokila"/>
                <a:ea typeface="Kokila"/>
                <a:cs typeface="Kokila"/>
                <a:sym typeface="Kokila"/>
              </a:rPr>
              <a:t>अवलोकन, परिकल्पना,कृयाकलाप/प्रयोग, परिणाम, परिकल्पना परिक्षण</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Applied skill process: Observation, hypothesis, activities, result snd testing hypothesis.</a:t>
            </a:r>
            <a:endParaRPr b="1" sz="1800">
              <a:solidFill>
                <a:schemeClr val="dk1"/>
              </a:solidFill>
              <a:latin typeface="Kokila"/>
              <a:ea typeface="Kokila"/>
              <a:cs typeface="Kokila"/>
              <a:sym typeface="Kokila"/>
            </a:endParaRPr>
          </a:p>
        </p:txBody>
      </p:sp>
      <p:sp>
        <p:nvSpPr>
          <p:cNvPr id="410" name="Google Shape;410;p41">
            <a:hlinkClick action="ppaction://hlinksldjump" r:id="rId3"/>
          </p:cNvPr>
          <p:cNvSpPr/>
          <p:nvPr/>
        </p:nvSpPr>
        <p:spPr>
          <a:xfrm>
            <a:off x="10448013" y="2452680"/>
            <a:ext cx="1068566" cy="867089"/>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nvGrpSpPr>
          <p:cNvPr id="411" name="Google Shape;411;p41"/>
          <p:cNvGrpSpPr/>
          <p:nvPr/>
        </p:nvGrpSpPr>
        <p:grpSpPr>
          <a:xfrm>
            <a:off x="10063582" y="2333938"/>
            <a:ext cx="1452997" cy="985831"/>
            <a:chOff x="10273286" y="2573468"/>
            <a:chExt cx="1452997" cy="985831"/>
          </a:xfrm>
        </p:grpSpPr>
        <p:pic>
          <p:nvPicPr>
            <p:cNvPr descr="1,211 Fold Paper Plane Illustrations &amp; Clip Art - iStock" id="412" name="Google Shape;412;p41"/>
            <p:cNvPicPr preferRelativeResize="0"/>
            <p:nvPr/>
          </p:nvPicPr>
          <p:blipFill rotWithShape="1">
            <a:blip r:embed="rId4">
              <a:alphaModFix/>
            </a:blip>
            <a:srcRect b="13000" l="75139" r="4996" t="66203"/>
            <a:stretch/>
          </p:blipFill>
          <p:spPr>
            <a:xfrm>
              <a:off x="10505487" y="2730321"/>
              <a:ext cx="1068566" cy="745770"/>
            </a:xfrm>
            <a:prstGeom prst="rect">
              <a:avLst/>
            </a:prstGeom>
            <a:noFill/>
            <a:ln>
              <a:noFill/>
            </a:ln>
          </p:spPr>
        </p:pic>
        <p:sp>
          <p:nvSpPr>
            <p:cNvPr id="413" name="Google Shape;413;p41"/>
            <p:cNvSpPr txBox="1"/>
            <p:nvPr/>
          </p:nvSpPr>
          <p:spPr>
            <a:xfrm>
              <a:off x="11068252" y="3036079"/>
              <a:ext cx="658031"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1"/>
                  </a:solidFill>
                  <a:latin typeface="Garamond"/>
                  <a:ea typeface="Garamond"/>
                  <a:cs typeface="Garamond"/>
                  <a:sym typeface="Garamond"/>
                </a:rPr>
                <a:t>A</a:t>
              </a:r>
              <a:endParaRPr b="1" sz="2800">
                <a:solidFill>
                  <a:schemeClr val="dk1"/>
                </a:solidFill>
                <a:latin typeface="Garamond"/>
                <a:ea typeface="Garamond"/>
                <a:cs typeface="Garamond"/>
                <a:sym typeface="Garamond"/>
              </a:endParaRPr>
            </a:p>
          </p:txBody>
        </p:sp>
        <p:sp>
          <p:nvSpPr>
            <p:cNvPr id="414" name="Google Shape;414;p41"/>
            <p:cNvSpPr txBox="1"/>
            <p:nvPr/>
          </p:nvSpPr>
          <p:spPr>
            <a:xfrm>
              <a:off x="10273286" y="2573468"/>
              <a:ext cx="98704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FF0000"/>
                  </a:solidFill>
                  <a:latin typeface="Garamond"/>
                  <a:ea typeface="Garamond"/>
                  <a:cs typeface="Garamond"/>
                  <a:sym typeface="Garamond"/>
                </a:rPr>
                <a:t>''click''</a:t>
              </a:r>
              <a:endParaRPr b="1" sz="1800">
                <a:solidFill>
                  <a:srgbClr val="FF0000"/>
                </a:solidFill>
                <a:latin typeface="Garamond"/>
                <a:ea typeface="Garamond"/>
                <a:cs typeface="Garamond"/>
                <a:sym typeface="Garamond"/>
              </a:endParaRPr>
            </a:p>
          </p:txBody>
        </p:sp>
      </p:grpSp>
      <p:grpSp>
        <p:nvGrpSpPr>
          <p:cNvPr id="415" name="Google Shape;415;p41"/>
          <p:cNvGrpSpPr/>
          <p:nvPr/>
        </p:nvGrpSpPr>
        <p:grpSpPr>
          <a:xfrm>
            <a:off x="10589733" y="3765037"/>
            <a:ext cx="1181100" cy="1096482"/>
            <a:chOff x="10680076" y="3675132"/>
            <a:chExt cx="1181100" cy="1096482"/>
          </a:xfrm>
        </p:grpSpPr>
        <p:pic>
          <p:nvPicPr>
            <p:cNvPr descr="A Paper Airplane | Papel de bricolaje, Manualidades de papel para niños,  Elaboración" id="416" name="Google Shape;416;p41"/>
            <p:cNvPicPr preferRelativeResize="0"/>
            <p:nvPr/>
          </p:nvPicPr>
          <p:blipFill rotWithShape="1">
            <a:blip r:embed="rId5">
              <a:alphaModFix/>
            </a:blip>
            <a:srcRect b="341" l="68235" r="8652" t="69228"/>
            <a:stretch/>
          </p:blipFill>
          <p:spPr>
            <a:xfrm>
              <a:off x="10708879" y="3851048"/>
              <a:ext cx="812943" cy="867089"/>
            </a:xfrm>
            <a:prstGeom prst="rect">
              <a:avLst/>
            </a:prstGeom>
            <a:noFill/>
            <a:ln>
              <a:noFill/>
            </a:ln>
          </p:spPr>
        </p:pic>
        <p:sp>
          <p:nvSpPr>
            <p:cNvPr id="417" name="Google Shape;417;p41"/>
            <p:cNvSpPr txBox="1"/>
            <p:nvPr/>
          </p:nvSpPr>
          <p:spPr>
            <a:xfrm>
              <a:off x="11203145" y="4248394"/>
              <a:ext cx="658031"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u="sng">
                  <a:solidFill>
                    <a:schemeClr val="dk1"/>
                  </a:solidFill>
                  <a:latin typeface="Garamond"/>
                  <a:ea typeface="Garamond"/>
                  <a:cs typeface="Garamond"/>
                  <a:sym typeface="Garamond"/>
                </a:rPr>
                <a:t>B</a:t>
              </a:r>
              <a:endParaRPr b="1" sz="2800" u="sng">
                <a:solidFill>
                  <a:schemeClr val="dk1"/>
                </a:solidFill>
                <a:latin typeface="Garamond"/>
                <a:ea typeface="Garamond"/>
                <a:cs typeface="Garamond"/>
                <a:sym typeface="Garamond"/>
              </a:endParaRPr>
            </a:p>
          </p:txBody>
        </p:sp>
        <p:sp>
          <p:nvSpPr>
            <p:cNvPr id="418" name="Google Shape;418;p41"/>
            <p:cNvSpPr txBox="1"/>
            <p:nvPr/>
          </p:nvSpPr>
          <p:spPr>
            <a:xfrm>
              <a:off x="10680076" y="3675132"/>
              <a:ext cx="98704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FF0000"/>
                  </a:solidFill>
                  <a:latin typeface="Garamond"/>
                  <a:ea typeface="Garamond"/>
                  <a:cs typeface="Garamond"/>
                  <a:sym typeface="Garamond"/>
                </a:rPr>
                <a:t>''click''</a:t>
              </a:r>
              <a:endParaRPr b="1" sz="1800">
                <a:solidFill>
                  <a:srgbClr val="FF0000"/>
                </a:solidFill>
                <a:latin typeface="Garamond"/>
                <a:ea typeface="Garamond"/>
                <a:cs typeface="Garamond"/>
                <a:sym typeface="Garamond"/>
              </a:endParaRPr>
            </a:p>
          </p:txBody>
        </p:sp>
      </p:grpSp>
      <p:sp>
        <p:nvSpPr>
          <p:cNvPr id="419" name="Google Shape;419;p41">
            <a:hlinkClick action="ppaction://hlinksldjump" r:id="rId6"/>
          </p:cNvPr>
          <p:cNvSpPr/>
          <p:nvPr/>
        </p:nvSpPr>
        <p:spPr>
          <a:xfrm>
            <a:off x="10455447" y="3843640"/>
            <a:ext cx="1068566" cy="988846"/>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420" name="Google Shape;420;p41">
            <a:hlinkClick action="ppaction://hlinksldjump" r:id="rId7"/>
          </p:cNvPr>
          <p:cNvSpPr/>
          <p:nvPr/>
        </p:nvSpPr>
        <p:spPr>
          <a:xfrm>
            <a:off x="10189375" y="2316626"/>
            <a:ext cx="1121124" cy="1091080"/>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8"/>
                                        </p:tgtEl>
                                        <p:attrNameLst>
                                          <p:attrName>style.visibility</p:attrName>
                                        </p:attrNameLst>
                                      </p:cBhvr>
                                      <p:to>
                                        <p:strVal val="visible"/>
                                      </p:to>
                                    </p:set>
                                    <p:animEffect filter="fade" transition="in">
                                      <p:cBhvr>
                                        <p:cTn dur="2000"/>
                                        <p:tgtEl>
                                          <p:spTgt spid="3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1000"/>
                                        <p:tgtEl>
                                          <p:spTgt spid="3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0"/>
                                        </p:tgtEl>
                                        <p:attrNameLst>
                                          <p:attrName>style.visibility</p:attrName>
                                        </p:attrNameLst>
                                      </p:cBhvr>
                                      <p:to>
                                        <p:strVal val="visible"/>
                                      </p:to>
                                    </p:set>
                                    <p:animEffect filter="fade" transition="in">
                                      <p:cBhvr>
                                        <p:cTn dur="2000"/>
                                        <p:tgtEl>
                                          <p:spTgt spid="4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1"/>
                                        </p:tgtEl>
                                        <p:attrNameLst>
                                          <p:attrName>style.visibility</p:attrName>
                                        </p:attrNameLst>
                                      </p:cBhvr>
                                      <p:to>
                                        <p:strVal val="visible"/>
                                      </p:to>
                                    </p:set>
                                    <p:animEffect filter="fade" transition="in">
                                      <p:cBhvr>
                                        <p:cTn dur="1000"/>
                                        <p:tgtEl>
                                          <p:spTgt spid="4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2000"/>
                                        <p:tgtEl>
                                          <p:spTgt spid="4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2000"/>
                                        <p:tgtEl>
                                          <p:spTgt spid="4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2000"/>
                                        <p:tgtEl>
                                          <p:spTgt spid="4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gtEl>
                                        <p:attrNameLst>
                                          <p:attrName>style.visibility</p:attrName>
                                        </p:attrNameLst>
                                      </p:cBhvr>
                                      <p:to>
                                        <p:strVal val="visible"/>
                                      </p:to>
                                    </p:set>
                                    <p:animEffect filter="fade" transition="in">
                                      <p:cBhvr>
                                        <p:cTn dur="2000"/>
                                        <p:tgtEl>
                                          <p:spTgt spid="4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2000"/>
                                        <p:tgtEl>
                                          <p:spTgt spid="4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2000"/>
                                        <p:tgtEl>
                                          <p:spTgt spid="4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2000"/>
                                        <p:tgtEl>
                                          <p:spTgt spid="4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2000"/>
                                        <p:tgtEl>
                                          <p:spTgt spid="4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42"/>
          <p:cNvSpPr/>
          <p:nvPr/>
        </p:nvSpPr>
        <p:spPr>
          <a:xfrm>
            <a:off x="4285672" y="69500"/>
            <a:ext cx="2567709"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Evaluation !!</a:t>
            </a:r>
            <a:endParaRPr b="1" sz="3200">
              <a:solidFill>
                <a:schemeClr val="dk1"/>
              </a:solidFill>
              <a:latin typeface="Kokila"/>
              <a:ea typeface="Kokila"/>
              <a:cs typeface="Kokila"/>
              <a:sym typeface="Kokila"/>
            </a:endParaRPr>
          </a:p>
        </p:txBody>
      </p:sp>
      <p:pic>
        <p:nvPicPr>
          <p:cNvPr descr="Sad child in thinking pose Stock Photo by ©diogoppr 69762487" id="426" name="Google Shape;426;p42"/>
          <p:cNvPicPr preferRelativeResize="0"/>
          <p:nvPr/>
        </p:nvPicPr>
        <p:blipFill rotWithShape="1">
          <a:blip r:embed="rId3">
            <a:alphaModFix/>
          </a:blip>
          <a:srcRect b="6688" l="8368" r="-1155" t="5874"/>
          <a:stretch/>
        </p:blipFill>
        <p:spPr>
          <a:xfrm>
            <a:off x="3737854" y="1006390"/>
            <a:ext cx="3663343" cy="51781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3"/>
          <p:cNvSpPr/>
          <p:nvPr/>
        </p:nvSpPr>
        <p:spPr>
          <a:xfrm>
            <a:off x="4845953" y="6127236"/>
            <a:ext cx="2500092" cy="646331"/>
          </a:xfrm>
          <a:prstGeom prst="rect">
            <a:avLst/>
          </a:prstGeom>
          <a:solidFill>
            <a:srgbClr val="D47E76"/>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Kokila"/>
                <a:ea typeface="Kokila"/>
                <a:cs typeface="Kokila"/>
                <a:sym typeface="Kokila"/>
              </a:rPr>
              <a:t>Check your  Answers</a:t>
            </a:r>
            <a:endParaRPr/>
          </a:p>
          <a:p>
            <a:pPr indent="0" lvl="0" marL="0" marR="0" rtl="0" algn="ctr">
              <a:spcBef>
                <a:spcPts val="0"/>
              </a:spcBef>
              <a:spcAft>
                <a:spcPts val="0"/>
              </a:spcAft>
              <a:buNone/>
            </a:pPr>
            <a:r>
              <a:rPr b="1" lang="en-US" sz="2400">
                <a:solidFill>
                  <a:schemeClr val="dk1"/>
                </a:solidFill>
                <a:latin typeface="Kokila"/>
                <a:ea typeface="Kokila"/>
                <a:cs typeface="Kokila"/>
                <a:sym typeface="Kokila"/>
              </a:rPr>
              <a:t>''</a:t>
            </a:r>
            <a:r>
              <a:rPr b="1" lang="en-US" sz="2400">
                <a:solidFill>
                  <a:srgbClr val="FF0000"/>
                </a:solidFill>
                <a:latin typeface="Kokila"/>
                <a:ea typeface="Kokila"/>
                <a:cs typeface="Kokila"/>
                <a:sym typeface="Kokila"/>
              </a:rPr>
              <a:t>Click</a:t>
            </a:r>
            <a:r>
              <a:rPr b="1" lang="en-US" sz="2400">
                <a:solidFill>
                  <a:schemeClr val="dk1"/>
                </a:solidFill>
                <a:latin typeface="Kokila"/>
                <a:ea typeface="Kokila"/>
                <a:cs typeface="Kokila"/>
                <a:sym typeface="Kokila"/>
              </a:rPr>
              <a:t>''</a:t>
            </a:r>
            <a:endParaRPr b="1" sz="2400">
              <a:solidFill>
                <a:schemeClr val="dk1"/>
              </a:solidFill>
              <a:latin typeface="Kokila"/>
              <a:ea typeface="Kokila"/>
              <a:cs typeface="Kokila"/>
              <a:sym typeface="Kokila"/>
            </a:endParaRPr>
          </a:p>
        </p:txBody>
      </p:sp>
      <p:sp>
        <p:nvSpPr>
          <p:cNvPr id="432" name="Google Shape;432;p43"/>
          <p:cNvSpPr txBox="1"/>
          <p:nvPr/>
        </p:nvSpPr>
        <p:spPr>
          <a:xfrm>
            <a:off x="1544780" y="835230"/>
            <a:ext cx="939338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१.सर आइज्याक न्युटनले कुन घटनासँग सम्बन्धित जिज्ञासाबाट गुरुत्वाकर्षणको नियम पत्ता लगाएका थिए?</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a:t>
            </a:r>
            <a:r>
              <a:rPr b="1" lang="en-US" sz="1800">
                <a:solidFill>
                  <a:schemeClr val="dk1"/>
                </a:solidFill>
                <a:latin typeface="Garamond"/>
                <a:ea typeface="Garamond"/>
                <a:cs typeface="Garamond"/>
                <a:sym typeface="Garamond"/>
              </a:rPr>
              <a:t>Which event made Sir Isaac Newton to perform the law of gravitation?</a:t>
            </a:r>
            <a:endParaRPr b="1" sz="1800">
              <a:solidFill>
                <a:schemeClr val="dk1"/>
              </a:solidFill>
              <a:latin typeface="Garamond"/>
              <a:ea typeface="Garamond"/>
              <a:cs typeface="Garamond"/>
              <a:sym typeface="Garamond"/>
            </a:endParaRPr>
          </a:p>
        </p:txBody>
      </p:sp>
      <p:sp>
        <p:nvSpPr>
          <p:cNvPr id="433" name="Google Shape;433;p43"/>
          <p:cNvSpPr txBox="1"/>
          <p:nvPr/>
        </p:nvSpPr>
        <p:spPr>
          <a:xfrm>
            <a:off x="1470582" y="1826633"/>
            <a:ext cx="9393383" cy="6771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२.</a:t>
            </a:r>
            <a:r>
              <a:rPr b="1" lang="en-US" sz="1800">
                <a:solidFill>
                  <a:schemeClr val="dk1"/>
                </a:solidFill>
                <a:latin typeface="Kokila"/>
                <a:ea typeface="Kokila"/>
                <a:cs typeface="Kokila"/>
                <a:sym typeface="Kokila"/>
              </a:rPr>
              <a:t>वैज्ञानिक सिकाइका चरणहरू मध्ये तेश्रो स्थानमा तलको मध्ये कुन पर्दछ?</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Which one lie in third step of scientific learning process?</a:t>
            </a:r>
            <a:endParaRPr b="1" sz="1800">
              <a:solidFill>
                <a:schemeClr val="dk1"/>
              </a:solidFill>
              <a:latin typeface="Kokila"/>
              <a:ea typeface="Kokila"/>
              <a:cs typeface="Kokila"/>
              <a:sym typeface="Kokila"/>
            </a:endParaRPr>
          </a:p>
        </p:txBody>
      </p:sp>
      <p:sp>
        <p:nvSpPr>
          <p:cNvPr id="434" name="Google Shape;434;p43"/>
          <p:cNvSpPr txBox="1"/>
          <p:nvPr/>
        </p:nvSpPr>
        <p:spPr>
          <a:xfrm>
            <a:off x="1736434" y="2440597"/>
            <a:ext cx="939338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     क.  अवलोकन(Observation)                                      ख. परिणाम र निष्कर्ष(Findings and conclusions)</a:t>
            </a:r>
            <a:endParaRPr b="1" sz="1800">
              <a:solidFill>
                <a:schemeClr val="dk1"/>
              </a:solidFill>
              <a:latin typeface="Kokila"/>
              <a:ea typeface="Kokila"/>
              <a:cs typeface="Kokila"/>
              <a:sym typeface="Kokila"/>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ग.  प्रयोगबाट परिक्षण (Practically testing)                 घ. परिकल्पना निर्माण(Making hypothesis)</a:t>
            </a:r>
            <a:endParaRPr b="1" sz="1800">
              <a:solidFill>
                <a:schemeClr val="dk1"/>
              </a:solidFill>
              <a:latin typeface="Kokila"/>
              <a:ea typeface="Kokila"/>
              <a:cs typeface="Kokila"/>
              <a:sym typeface="Kokila"/>
            </a:endParaRPr>
          </a:p>
        </p:txBody>
      </p:sp>
      <p:sp>
        <p:nvSpPr>
          <p:cNvPr id="435" name="Google Shape;435;p43"/>
          <p:cNvSpPr txBox="1"/>
          <p:nvPr/>
        </p:nvSpPr>
        <p:spPr>
          <a:xfrm>
            <a:off x="1399306" y="3362338"/>
            <a:ext cx="9393383" cy="6771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   </a:t>
            </a:r>
            <a:r>
              <a:rPr b="1" lang="en-US" sz="2000">
                <a:solidFill>
                  <a:schemeClr val="dk1"/>
                </a:solidFill>
                <a:latin typeface="Kokila"/>
                <a:ea typeface="Kokila"/>
                <a:cs typeface="Kokila"/>
                <a:sym typeface="Kokila"/>
              </a:rPr>
              <a:t>३.  </a:t>
            </a:r>
            <a:r>
              <a:rPr b="1" lang="en-US" sz="1800">
                <a:solidFill>
                  <a:schemeClr val="dk1"/>
                </a:solidFill>
                <a:latin typeface="Kokila"/>
                <a:ea typeface="Kokila"/>
                <a:cs typeface="Kokila"/>
                <a:sym typeface="Kokila"/>
              </a:rPr>
              <a:t>काँक्रोमा अम्लिय वा क्षारिय कुन प्रकारको गुण रहेको हुन्छ?</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What is the chemical nature of cucumber?</a:t>
            </a:r>
            <a:endParaRPr b="1" sz="1800">
              <a:solidFill>
                <a:schemeClr val="dk1"/>
              </a:solidFill>
              <a:latin typeface="Kokila"/>
              <a:ea typeface="Kokila"/>
              <a:cs typeface="Kokila"/>
              <a:sym typeface="Kokila"/>
            </a:endParaRPr>
          </a:p>
        </p:txBody>
      </p:sp>
      <p:sp>
        <p:nvSpPr>
          <p:cNvPr id="436" name="Google Shape;436;p43"/>
          <p:cNvSpPr txBox="1"/>
          <p:nvPr/>
        </p:nvSpPr>
        <p:spPr>
          <a:xfrm>
            <a:off x="1399305" y="4314856"/>
            <a:ext cx="9393383" cy="6771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    </a:t>
            </a:r>
            <a:r>
              <a:rPr b="1" lang="en-US" sz="2000">
                <a:solidFill>
                  <a:schemeClr val="dk1"/>
                </a:solidFill>
                <a:latin typeface="Kokila"/>
                <a:ea typeface="Kokila"/>
                <a:cs typeface="Kokila"/>
                <a:sym typeface="Kokila"/>
              </a:rPr>
              <a:t>4. </a:t>
            </a:r>
            <a:r>
              <a:rPr b="1" lang="en-US" sz="1800">
                <a:solidFill>
                  <a:schemeClr val="dk1"/>
                </a:solidFill>
                <a:latin typeface="Kokila"/>
                <a:ea typeface="Kokila"/>
                <a:cs typeface="Kokila"/>
                <a:sym typeface="Kokila"/>
              </a:rPr>
              <a:t>कागज काटेर नमुना हवाइजहाज बनाउनु वैज्ञानिक सिकाइको कुन चरण अन्तर्गत पर्दछ?</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What is the scientific learning process of making paper Aeroplan model?</a:t>
            </a:r>
            <a:endParaRPr b="1" sz="1800">
              <a:solidFill>
                <a:schemeClr val="dk1"/>
              </a:solidFill>
              <a:latin typeface="Kokila"/>
              <a:ea typeface="Kokila"/>
              <a:cs typeface="Kokila"/>
              <a:sym typeface="Kokila"/>
            </a:endParaRPr>
          </a:p>
        </p:txBody>
      </p:sp>
      <p:sp>
        <p:nvSpPr>
          <p:cNvPr id="437" name="Google Shape;437;p43">
            <a:hlinkClick action="ppaction://hlinksldjump" r:id="rId3"/>
          </p:cNvPr>
          <p:cNvSpPr/>
          <p:nvPr/>
        </p:nvSpPr>
        <p:spPr>
          <a:xfrm>
            <a:off x="4845953" y="6104664"/>
            <a:ext cx="2642642" cy="646331"/>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A5A5A5"/>
              </a:solidFill>
              <a:latin typeface="Garamond"/>
              <a:ea typeface="Garamond"/>
              <a:cs typeface="Garamond"/>
              <a:sym typeface="Garamond"/>
            </a:endParaRPr>
          </a:p>
        </p:txBody>
      </p:sp>
      <p:sp>
        <p:nvSpPr>
          <p:cNvPr id="438" name="Google Shape;438;p43"/>
          <p:cNvSpPr/>
          <p:nvPr/>
        </p:nvSpPr>
        <p:spPr>
          <a:xfrm>
            <a:off x="3448354" y="15218"/>
            <a:ext cx="5437835" cy="55976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Kokila"/>
                <a:ea typeface="Kokila"/>
                <a:cs typeface="Kokila"/>
                <a:sym typeface="Kokila"/>
              </a:rPr>
              <a:t>Please, try to answer  the questions</a:t>
            </a:r>
            <a:r>
              <a:rPr b="1" lang="en-US" sz="3200">
                <a:solidFill>
                  <a:schemeClr val="dk1"/>
                </a:solidFill>
                <a:latin typeface="Kokila"/>
                <a:ea typeface="Kokila"/>
                <a:cs typeface="Kokila"/>
                <a:sym typeface="Kokila"/>
              </a:rPr>
              <a:t>.</a:t>
            </a:r>
            <a:endParaRPr b="1" sz="3200">
              <a:solidFill>
                <a:schemeClr val="dk1"/>
              </a:solidFill>
              <a:latin typeface="Kokila"/>
              <a:ea typeface="Kokila"/>
              <a:cs typeface="Kokila"/>
              <a:sym typeface="Kokila"/>
            </a:endParaRPr>
          </a:p>
        </p:txBody>
      </p:sp>
      <p:sp>
        <p:nvSpPr>
          <p:cNvPr id="439" name="Google Shape;439;p43"/>
          <p:cNvSpPr txBox="1"/>
          <p:nvPr/>
        </p:nvSpPr>
        <p:spPr>
          <a:xfrm>
            <a:off x="1470581" y="5152146"/>
            <a:ext cx="9393383"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    </a:t>
            </a:r>
            <a:r>
              <a:rPr b="1" lang="en-US" sz="2000">
                <a:solidFill>
                  <a:schemeClr val="dk1"/>
                </a:solidFill>
                <a:latin typeface="Kokila"/>
                <a:ea typeface="Kokila"/>
                <a:cs typeface="Kokila"/>
                <a:sym typeface="Kokila"/>
              </a:rPr>
              <a:t>५. द्रबिकरण भनेको के हो?</a:t>
            </a:r>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      </a:t>
            </a:r>
            <a:r>
              <a:rPr b="1" lang="en-US" sz="1800">
                <a:solidFill>
                  <a:schemeClr val="dk1"/>
                </a:solidFill>
                <a:latin typeface="Kokila"/>
                <a:ea typeface="Kokila"/>
                <a:cs typeface="Kokila"/>
                <a:sym typeface="Kokila"/>
              </a:rPr>
              <a:t>What is called condensation?</a:t>
            </a:r>
            <a:endParaRPr b="1" sz="1800">
              <a:solidFill>
                <a:schemeClr val="dk1"/>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1822"/>
                                        <p:tgtEl>
                                          <p:spTgt spid="4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3"/>
                                        </p:tgtEl>
                                        <p:attrNameLst>
                                          <p:attrName>style.visibility</p:attrName>
                                        </p:attrNameLst>
                                      </p:cBhvr>
                                      <p:to>
                                        <p:strVal val="visible"/>
                                      </p:to>
                                    </p:set>
                                    <p:animEffect filter="fade" transition="in">
                                      <p:cBhvr>
                                        <p:cTn dur="1822"/>
                                        <p:tgtEl>
                                          <p:spTgt spid="4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1822"/>
                                        <p:tgtEl>
                                          <p:spTgt spid="4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1822"/>
                                        <p:tgtEl>
                                          <p:spTgt spid="4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1822"/>
                                        <p:tgtEl>
                                          <p:spTgt spid="4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1822"/>
                                        <p:tgtEl>
                                          <p:spTgt spid="4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44"/>
          <p:cNvSpPr/>
          <p:nvPr/>
        </p:nvSpPr>
        <p:spPr>
          <a:xfrm>
            <a:off x="3186835" y="-41206"/>
            <a:ext cx="5480872"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Kokila"/>
                <a:ea typeface="Kokila"/>
                <a:cs typeface="Kokila"/>
                <a:sym typeface="Kokila"/>
              </a:rPr>
              <a:t>१.२ वैज्ञानिक सिकाइ(Scientific learning)</a:t>
            </a:r>
            <a:endParaRPr b="1" sz="2800">
              <a:solidFill>
                <a:schemeClr val="dk1"/>
              </a:solidFill>
              <a:latin typeface="Kokila"/>
              <a:ea typeface="Kokila"/>
              <a:cs typeface="Kokila"/>
              <a:sym typeface="Kokila"/>
            </a:endParaRPr>
          </a:p>
        </p:txBody>
      </p:sp>
      <p:pic>
        <p:nvPicPr>
          <p:cNvPr descr="Methods of Separation II (Learn) : Chemistry : Class 6 : Amrita Vidyalayam  eLearning Network" id="445" name="Google Shape;445;p44"/>
          <p:cNvPicPr preferRelativeResize="0"/>
          <p:nvPr/>
        </p:nvPicPr>
        <p:blipFill rotWithShape="1">
          <a:blip r:embed="rId3">
            <a:alphaModFix/>
          </a:blip>
          <a:srcRect b="0" l="0" r="0" t="0"/>
          <a:stretch/>
        </p:blipFill>
        <p:spPr>
          <a:xfrm>
            <a:off x="5007976" y="990780"/>
            <a:ext cx="6221836" cy="4309197"/>
          </a:xfrm>
          <a:prstGeom prst="rect">
            <a:avLst/>
          </a:prstGeom>
          <a:noFill/>
          <a:ln>
            <a:noFill/>
          </a:ln>
        </p:spPr>
      </p:pic>
      <p:sp>
        <p:nvSpPr>
          <p:cNvPr id="446" name="Google Shape;446;p44"/>
          <p:cNvSpPr txBox="1"/>
          <p:nvPr/>
        </p:nvSpPr>
        <p:spPr>
          <a:xfrm>
            <a:off x="3508309" y="2068658"/>
            <a:ext cx="348031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वरफ(Snow)</a:t>
            </a:r>
            <a:endParaRPr b="1" sz="2000">
              <a:solidFill>
                <a:schemeClr val="dk1"/>
              </a:solidFill>
              <a:latin typeface="Kokila"/>
              <a:ea typeface="Kokila"/>
              <a:cs typeface="Kokila"/>
              <a:sym typeface="Kokila"/>
            </a:endParaRPr>
          </a:p>
        </p:txBody>
      </p:sp>
      <p:sp>
        <p:nvSpPr>
          <p:cNvPr id="447" name="Google Shape;447;p44"/>
          <p:cNvSpPr txBox="1"/>
          <p:nvPr/>
        </p:nvSpPr>
        <p:spPr>
          <a:xfrm>
            <a:off x="2615679" y="3346092"/>
            <a:ext cx="348031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पानीको वाफ(water vapor)</a:t>
            </a:r>
            <a:endParaRPr b="1" sz="2000">
              <a:solidFill>
                <a:schemeClr val="dk1"/>
              </a:solidFill>
              <a:latin typeface="Kokila"/>
              <a:ea typeface="Kokila"/>
              <a:cs typeface="Kokila"/>
              <a:sym typeface="Kokila"/>
            </a:endParaRPr>
          </a:p>
        </p:txBody>
      </p:sp>
      <p:sp>
        <p:nvSpPr>
          <p:cNvPr id="448" name="Google Shape;448;p44"/>
          <p:cNvSpPr txBox="1"/>
          <p:nvPr/>
        </p:nvSpPr>
        <p:spPr>
          <a:xfrm>
            <a:off x="2615678" y="2945324"/>
            <a:ext cx="348031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पानीको थोपा(drops of water)</a:t>
            </a:r>
            <a:endParaRPr b="1" sz="2000">
              <a:solidFill>
                <a:schemeClr val="dk1"/>
              </a:solidFill>
              <a:latin typeface="Kokila"/>
              <a:ea typeface="Kokila"/>
              <a:cs typeface="Kokila"/>
              <a:sym typeface="Kokila"/>
            </a:endParaRPr>
          </a:p>
        </p:txBody>
      </p:sp>
      <p:sp>
        <p:nvSpPr>
          <p:cNvPr id="449" name="Google Shape;449;p44"/>
          <p:cNvSpPr txBox="1"/>
          <p:nvPr/>
        </p:nvSpPr>
        <p:spPr>
          <a:xfrm>
            <a:off x="2615678" y="4703306"/>
            <a:ext cx="348031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पानी(water)</a:t>
            </a:r>
            <a:endParaRPr b="1" sz="2000">
              <a:solidFill>
                <a:schemeClr val="dk1"/>
              </a:solidFill>
              <a:latin typeface="Kokila"/>
              <a:ea typeface="Kokila"/>
              <a:cs typeface="Kokila"/>
              <a:sym typeface="Kokila"/>
            </a:endParaRPr>
          </a:p>
        </p:txBody>
      </p:sp>
      <p:cxnSp>
        <p:nvCxnSpPr>
          <p:cNvPr id="450" name="Google Shape;450;p44"/>
          <p:cNvCxnSpPr/>
          <p:nvPr/>
        </p:nvCxnSpPr>
        <p:spPr>
          <a:xfrm>
            <a:off x="5007976" y="3146694"/>
            <a:ext cx="711689" cy="0"/>
          </a:xfrm>
          <a:prstGeom prst="straightConnector1">
            <a:avLst/>
          </a:prstGeom>
          <a:noFill/>
          <a:ln cap="flat" cmpd="sng" w="9525">
            <a:solidFill>
              <a:schemeClr val="accent1"/>
            </a:solidFill>
            <a:prstDash val="solid"/>
            <a:round/>
            <a:headEnd len="sm" w="sm" type="none"/>
            <a:tailEnd len="med" w="med" type="triangle"/>
          </a:ln>
        </p:spPr>
      </p:cxnSp>
      <p:cxnSp>
        <p:nvCxnSpPr>
          <p:cNvPr id="451" name="Google Shape;451;p44"/>
          <p:cNvCxnSpPr/>
          <p:nvPr/>
        </p:nvCxnSpPr>
        <p:spPr>
          <a:xfrm flipH="1" rot="10800000">
            <a:off x="4865914" y="3247053"/>
            <a:ext cx="2122714" cy="299094"/>
          </a:xfrm>
          <a:prstGeom prst="straightConnector1">
            <a:avLst/>
          </a:prstGeom>
          <a:noFill/>
          <a:ln cap="flat" cmpd="sng" w="9525">
            <a:solidFill>
              <a:schemeClr val="accent1"/>
            </a:solidFill>
            <a:prstDash val="solid"/>
            <a:round/>
            <a:headEnd len="sm" w="sm" type="none"/>
            <a:tailEnd len="med" w="med" type="triangle"/>
          </a:ln>
        </p:spPr>
      </p:cxnSp>
      <p:cxnSp>
        <p:nvCxnSpPr>
          <p:cNvPr id="452" name="Google Shape;452;p44"/>
          <p:cNvCxnSpPr/>
          <p:nvPr/>
        </p:nvCxnSpPr>
        <p:spPr>
          <a:xfrm flipH="1" rot="10800000">
            <a:off x="3723966" y="4852095"/>
            <a:ext cx="1435333" cy="50608"/>
          </a:xfrm>
          <a:prstGeom prst="straightConnector1">
            <a:avLst/>
          </a:prstGeom>
          <a:noFill/>
          <a:ln cap="flat" cmpd="sng" w="9525">
            <a:solidFill>
              <a:schemeClr val="accent1"/>
            </a:solidFill>
            <a:prstDash val="solid"/>
            <a:round/>
            <a:headEnd len="sm" w="sm" type="none"/>
            <a:tailEnd len="med" w="med" type="triangle"/>
          </a:ln>
        </p:spPr>
      </p:cxnSp>
      <p:cxnSp>
        <p:nvCxnSpPr>
          <p:cNvPr id="453" name="Google Shape;453;p44"/>
          <p:cNvCxnSpPr/>
          <p:nvPr/>
        </p:nvCxnSpPr>
        <p:spPr>
          <a:xfrm flipH="1" rot="10800000">
            <a:off x="4548354" y="2289949"/>
            <a:ext cx="1712487" cy="33504"/>
          </a:xfrm>
          <a:prstGeom prst="straightConnector1">
            <a:avLst/>
          </a:prstGeom>
          <a:noFill/>
          <a:ln cap="flat" cmpd="sng" w="9525">
            <a:solidFill>
              <a:schemeClr val="accent1"/>
            </a:solidFill>
            <a:prstDash val="solid"/>
            <a:round/>
            <a:headEnd len="sm" w="sm" type="none"/>
            <a:tailEnd len="med" w="med" type="triangle"/>
          </a:ln>
        </p:spPr>
      </p:cxnSp>
      <p:sp>
        <p:nvSpPr>
          <p:cNvPr id="454" name="Google Shape;454;p44"/>
          <p:cNvSpPr/>
          <p:nvPr/>
        </p:nvSpPr>
        <p:spPr>
          <a:xfrm>
            <a:off x="840226" y="990780"/>
            <a:ext cx="1362200" cy="695323"/>
          </a:xfrm>
          <a:prstGeom prst="roundRect">
            <a:avLst>
              <a:gd fmla="val 16667" name="adj"/>
            </a:avLst>
          </a:prstGeom>
          <a:solidFill>
            <a:srgbClr val="D5E49A"/>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Kokila"/>
                <a:ea typeface="Kokila"/>
                <a:cs typeface="Kokila"/>
                <a:sym typeface="Kokila"/>
              </a:rPr>
              <a:t>शिर्षक</a:t>
            </a:r>
            <a:r>
              <a:rPr b="1" lang="en-US" sz="2000">
                <a:solidFill>
                  <a:srgbClr val="002060"/>
                </a:solidFill>
                <a:latin typeface="Kokila"/>
                <a:ea typeface="Kokila"/>
                <a:cs typeface="Kokila"/>
                <a:sym typeface="Kokila"/>
              </a:rPr>
              <a:t>(Topic)</a:t>
            </a:r>
            <a:endParaRPr b="1" sz="1600">
              <a:solidFill>
                <a:srgbClr val="002060"/>
              </a:solidFill>
              <a:latin typeface="Kokila"/>
              <a:ea typeface="Kokila"/>
              <a:cs typeface="Kokila"/>
              <a:sym typeface="Kokila"/>
            </a:endParaRPr>
          </a:p>
        </p:txBody>
      </p:sp>
      <p:sp>
        <p:nvSpPr>
          <p:cNvPr id="455" name="Google Shape;455;p44"/>
          <p:cNvSpPr txBox="1"/>
          <p:nvPr/>
        </p:nvSpPr>
        <p:spPr>
          <a:xfrm>
            <a:off x="2292031" y="911660"/>
            <a:ext cx="4305414"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वाष्पीकरण र द्रवीकरणको प्रयोग</a:t>
            </a:r>
            <a:endParaRPr/>
          </a:p>
          <a:p>
            <a:pPr indent="0" lvl="0" marL="0" marR="0" rtl="0" algn="l">
              <a:spcBef>
                <a:spcPts val="0"/>
              </a:spcBef>
              <a:spcAft>
                <a:spcPts val="0"/>
              </a:spcAft>
              <a:buNone/>
            </a:pPr>
            <a:r>
              <a:rPr b="1" lang="en-US" sz="2000">
                <a:solidFill>
                  <a:srgbClr val="002060"/>
                </a:solidFill>
                <a:latin typeface="Kokila"/>
                <a:ea typeface="Kokila"/>
                <a:cs typeface="Kokila"/>
                <a:sym typeface="Kokila"/>
              </a:rPr>
              <a:t>Use of evaporation and condensation</a:t>
            </a:r>
            <a:endParaRPr b="1" sz="2000">
              <a:solidFill>
                <a:srgbClr val="002060"/>
              </a:solidFill>
              <a:latin typeface="Kokila"/>
              <a:ea typeface="Kokila"/>
              <a:cs typeface="Kokila"/>
              <a:sym typeface="Kokila"/>
            </a:endParaRPr>
          </a:p>
          <a:p>
            <a:pPr indent="0" lvl="0" marL="0" marR="0" rtl="0" algn="l">
              <a:spcBef>
                <a:spcPts val="0"/>
              </a:spcBef>
              <a:spcAft>
                <a:spcPts val="0"/>
              </a:spcAft>
              <a:buNone/>
            </a:pPr>
            <a:r>
              <a:t/>
            </a:r>
            <a:endParaRPr b="1" sz="1800">
              <a:solidFill>
                <a:schemeClr val="dk1"/>
              </a:solidFill>
              <a:latin typeface="Kokila"/>
              <a:ea typeface="Kokila"/>
              <a:cs typeface="Kokila"/>
              <a:sym typeface="Kokila"/>
            </a:endParaRPr>
          </a:p>
        </p:txBody>
      </p:sp>
      <p:sp>
        <p:nvSpPr>
          <p:cNvPr id="456" name="Google Shape;456;p44"/>
          <p:cNvSpPr txBox="1"/>
          <p:nvPr/>
        </p:nvSpPr>
        <p:spPr>
          <a:xfrm>
            <a:off x="8444500" y="5186891"/>
            <a:ext cx="348031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तापको स्रोत(Source of heat)</a:t>
            </a:r>
            <a:endParaRPr b="1" sz="2000">
              <a:solidFill>
                <a:schemeClr val="dk1"/>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2000"/>
                                        <p:tgtEl>
                                          <p:spTgt spid="4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1822"/>
                                        <p:tgtEl>
                                          <p:spTgt spid="4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1"/>
                                        </p:tgtEl>
                                        <p:attrNameLst>
                                          <p:attrName>style.visibility</p:attrName>
                                        </p:attrNameLst>
                                      </p:cBhvr>
                                      <p:to>
                                        <p:strVal val="visible"/>
                                      </p:to>
                                    </p:set>
                                    <p:animEffect filter="fade" transition="in">
                                      <p:cBhvr>
                                        <p:cTn dur="1000"/>
                                        <p:tgtEl>
                                          <p:spTgt spid="4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gtEl>
                                        <p:attrNameLst>
                                          <p:attrName>style.visibility</p:attrName>
                                        </p:attrNameLst>
                                      </p:cBhvr>
                                      <p:to>
                                        <p:strVal val="visible"/>
                                      </p:to>
                                    </p:set>
                                    <p:animEffect filter="fade" transition="in">
                                      <p:cBhvr>
                                        <p:cTn dur="2000"/>
                                        <p:tgtEl>
                                          <p:spTgt spid="4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3"/>
                                        </p:tgtEl>
                                        <p:attrNameLst>
                                          <p:attrName>style.visibility</p:attrName>
                                        </p:attrNameLst>
                                      </p:cBhvr>
                                      <p:to>
                                        <p:strVal val="visible"/>
                                      </p:to>
                                    </p:set>
                                    <p:animEffect filter="fade" transition="in">
                                      <p:cBhvr>
                                        <p:cTn dur="1000"/>
                                        <p:tgtEl>
                                          <p:spTgt spid="4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8"/>
                                        </p:tgtEl>
                                        <p:attrNameLst>
                                          <p:attrName>style.visibility</p:attrName>
                                        </p:attrNameLst>
                                      </p:cBhvr>
                                      <p:to>
                                        <p:strVal val="visible"/>
                                      </p:to>
                                    </p:set>
                                    <p:animEffect filter="fade" transition="in">
                                      <p:cBhvr>
                                        <p:cTn dur="2000"/>
                                        <p:tgtEl>
                                          <p:spTgt spid="4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0"/>
                                        </p:tgtEl>
                                        <p:attrNameLst>
                                          <p:attrName>style.visibility</p:attrName>
                                        </p:attrNameLst>
                                      </p:cBhvr>
                                      <p:to>
                                        <p:strVal val="visible"/>
                                      </p:to>
                                    </p:set>
                                    <p:animEffect filter="fade" transition="in">
                                      <p:cBhvr>
                                        <p:cTn dur="1000"/>
                                        <p:tgtEl>
                                          <p:spTgt spid="4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1000"/>
                                        <p:tgtEl>
                                          <p:spTgt spid="4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2"/>
                                        </p:tgtEl>
                                        <p:attrNameLst>
                                          <p:attrName>style.visibility</p:attrName>
                                        </p:attrNameLst>
                                      </p:cBhvr>
                                      <p:to>
                                        <p:strVal val="visible"/>
                                      </p:to>
                                    </p:set>
                                    <p:animEffect filter="fade" transition="in">
                                      <p:cBhvr>
                                        <p:cTn dur="1000"/>
                                        <p:tgtEl>
                                          <p:spTgt spid="4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6"/>
                                        </p:tgtEl>
                                        <p:attrNameLst>
                                          <p:attrName>style.visibility</p:attrName>
                                        </p:attrNameLst>
                                      </p:cBhvr>
                                      <p:to>
                                        <p:strVal val="visible"/>
                                      </p:to>
                                    </p:set>
                                    <p:animEffect filter="fade" transition="in">
                                      <p:cBhvr>
                                        <p:cTn dur="1000"/>
                                        <p:tgtEl>
                                          <p:spTgt spid="4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45"/>
          <p:cNvSpPr/>
          <p:nvPr/>
        </p:nvSpPr>
        <p:spPr>
          <a:xfrm>
            <a:off x="724380" y="602007"/>
            <a:ext cx="2392893" cy="521869"/>
          </a:xfrm>
          <a:prstGeom prst="roundRect">
            <a:avLst>
              <a:gd fmla="val 16667" name="adj"/>
            </a:avLst>
          </a:prstGeom>
          <a:solidFill>
            <a:srgbClr val="D8D8D8"/>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Kokila"/>
                <a:ea typeface="Kokila"/>
                <a:cs typeface="Kokila"/>
                <a:sym typeface="Kokila"/>
              </a:rPr>
              <a:t>उदेश्य</a:t>
            </a:r>
            <a:r>
              <a:rPr b="1" lang="en-US" sz="1800">
                <a:solidFill>
                  <a:srgbClr val="002060"/>
                </a:solidFill>
                <a:latin typeface="Kokila"/>
                <a:ea typeface="Kokila"/>
                <a:cs typeface="Kokila"/>
                <a:sym typeface="Kokila"/>
              </a:rPr>
              <a:t>(Objective)</a:t>
            </a:r>
            <a:endParaRPr b="1" sz="1400">
              <a:solidFill>
                <a:srgbClr val="002060"/>
              </a:solidFill>
              <a:latin typeface="Kokila"/>
              <a:ea typeface="Kokila"/>
              <a:cs typeface="Kokila"/>
              <a:sym typeface="Kokila"/>
            </a:endParaRPr>
          </a:p>
        </p:txBody>
      </p:sp>
      <p:sp>
        <p:nvSpPr>
          <p:cNvPr id="463" name="Google Shape;463;p45"/>
          <p:cNvSpPr txBox="1"/>
          <p:nvPr/>
        </p:nvSpPr>
        <p:spPr>
          <a:xfrm>
            <a:off x="3380926" y="549911"/>
            <a:ext cx="4058548"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वाष्पीकरण एवं द्रवीकरणको प्रयोगात्मक अभ्यास गर्नु</a:t>
            </a:r>
            <a:endParaRPr/>
          </a:p>
          <a:p>
            <a:pPr indent="0" lvl="0" marL="0" marR="0" rtl="0" algn="l">
              <a:spcBef>
                <a:spcPts val="0"/>
              </a:spcBef>
              <a:spcAft>
                <a:spcPts val="0"/>
              </a:spcAft>
              <a:buNone/>
            </a:pPr>
            <a:r>
              <a:rPr b="1" lang="en-US" sz="1800">
                <a:solidFill>
                  <a:srgbClr val="002060"/>
                </a:solidFill>
                <a:latin typeface="Kokila"/>
                <a:ea typeface="Kokila"/>
                <a:cs typeface="Kokila"/>
                <a:sym typeface="Kokila"/>
              </a:rPr>
              <a:t>Practicing on evaporation and condensation</a:t>
            </a:r>
            <a:endParaRPr b="1" sz="1800">
              <a:solidFill>
                <a:srgbClr val="002060"/>
              </a:solidFill>
              <a:latin typeface="Kokila"/>
              <a:ea typeface="Kokila"/>
              <a:cs typeface="Kokila"/>
              <a:sym typeface="Kokila"/>
            </a:endParaRPr>
          </a:p>
          <a:p>
            <a:pPr indent="0" lvl="0" marL="0" marR="0" rtl="0" algn="l">
              <a:spcBef>
                <a:spcPts val="0"/>
              </a:spcBef>
              <a:spcAft>
                <a:spcPts val="0"/>
              </a:spcAft>
              <a:buNone/>
            </a:pPr>
            <a:r>
              <a:t/>
            </a:r>
            <a:endParaRPr b="1" sz="1400">
              <a:solidFill>
                <a:schemeClr val="dk1"/>
              </a:solidFill>
              <a:latin typeface="Kokila"/>
              <a:ea typeface="Kokila"/>
              <a:cs typeface="Kokila"/>
              <a:sym typeface="Kokila"/>
            </a:endParaRPr>
          </a:p>
        </p:txBody>
      </p:sp>
      <p:sp>
        <p:nvSpPr>
          <p:cNvPr id="464" name="Google Shape;464;p45"/>
          <p:cNvSpPr/>
          <p:nvPr/>
        </p:nvSpPr>
        <p:spPr>
          <a:xfrm>
            <a:off x="720910" y="1381370"/>
            <a:ext cx="3016347" cy="533425"/>
          </a:xfrm>
          <a:prstGeom prst="roundRect">
            <a:avLst>
              <a:gd fmla="val 16667" name="adj"/>
            </a:avLst>
          </a:prstGeom>
          <a:solidFill>
            <a:srgbClr val="D8D8D8"/>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Kokila"/>
                <a:ea typeface="Kokila"/>
                <a:cs typeface="Kokila"/>
                <a:sym typeface="Kokila"/>
              </a:rPr>
              <a:t>आवश्यक सामग्री(</a:t>
            </a:r>
            <a:r>
              <a:rPr b="1" lang="en-US" sz="1800">
                <a:solidFill>
                  <a:srgbClr val="002060"/>
                </a:solidFill>
                <a:latin typeface="Kokila"/>
                <a:ea typeface="Kokila"/>
                <a:cs typeface="Kokila"/>
                <a:sym typeface="Kokila"/>
              </a:rPr>
              <a:t>Materials required):</a:t>
            </a:r>
            <a:endParaRPr b="1" sz="1800">
              <a:solidFill>
                <a:srgbClr val="002060"/>
              </a:solidFill>
              <a:latin typeface="Kokila"/>
              <a:ea typeface="Kokila"/>
              <a:cs typeface="Kokila"/>
              <a:sym typeface="Kokila"/>
            </a:endParaRPr>
          </a:p>
        </p:txBody>
      </p:sp>
      <p:sp>
        <p:nvSpPr>
          <p:cNvPr id="465" name="Google Shape;465;p45"/>
          <p:cNvSpPr txBox="1"/>
          <p:nvPr/>
        </p:nvSpPr>
        <p:spPr>
          <a:xfrm>
            <a:off x="3933131" y="1315685"/>
            <a:ext cx="513780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पानीसहीतको किटली, प्लेट/रिकापी, वरफ, विकर,तापको श्रोत</a:t>
            </a:r>
            <a:endParaRPr/>
          </a:p>
          <a:p>
            <a:pPr indent="0" lvl="0" marL="0" marR="0" rtl="0" algn="l">
              <a:spcBef>
                <a:spcPts val="0"/>
              </a:spcBef>
              <a:spcAft>
                <a:spcPts val="0"/>
              </a:spcAft>
              <a:buNone/>
            </a:pPr>
            <a:r>
              <a:rPr b="1" lang="en-US" sz="2000">
                <a:solidFill>
                  <a:srgbClr val="002060"/>
                </a:solidFill>
                <a:latin typeface="Kokila"/>
                <a:ea typeface="Kokila"/>
                <a:cs typeface="Kokila"/>
                <a:sym typeface="Kokila"/>
              </a:rPr>
              <a:t>Kettle with water, plate, Ice, source of heat</a:t>
            </a:r>
            <a:endParaRPr b="1" sz="2000">
              <a:solidFill>
                <a:srgbClr val="002060"/>
              </a:solidFill>
              <a:latin typeface="Kokila"/>
              <a:ea typeface="Kokila"/>
              <a:cs typeface="Kokila"/>
              <a:sym typeface="Kokila"/>
            </a:endParaRPr>
          </a:p>
        </p:txBody>
      </p:sp>
      <p:sp>
        <p:nvSpPr>
          <p:cNvPr id="466" name="Google Shape;466;p45"/>
          <p:cNvSpPr/>
          <p:nvPr/>
        </p:nvSpPr>
        <p:spPr>
          <a:xfrm>
            <a:off x="724380" y="2098089"/>
            <a:ext cx="2018820" cy="488600"/>
          </a:xfrm>
          <a:prstGeom prst="roundRect">
            <a:avLst>
              <a:gd fmla="val 16667" name="adj"/>
            </a:avLst>
          </a:prstGeom>
          <a:solidFill>
            <a:srgbClr val="D8D8D8"/>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Kokila"/>
                <a:ea typeface="Kokila"/>
                <a:cs typeface="Kokila"/>
                <a:sym typeface="Kokila"/>
              </a:rPr>
              <a:t>विधि</a:t>
            </a:r>
            <a:r>
              <a:rPr b="1" lang="en-US" sz="1800">
                <a:solidFill>
                  <a:srgbClr val="002060"/>
                </a:solidFill>
                <a:latin typeface="Kokila"/>
                <a:ea typeface="Kokila"/>
                <a:cs typeface="Kokila"/>
                <a:sym typeface="Kokila"/>
              </a:rPr>
              <a:t>(Procedure):</a:t>
            </a:r>
            <a:endParaRPr b="1" sz="1400">
              <a:solidFill>
                <a:srgbClr val="002060"/>
              </a:solidFill>
              <a:latin typeface="Kokila"/>
              <a:ea typeface="Kokila"/>
              <a:cs typeface="Kokila"/>
              <a:sym typeface="Kokila"/>
            </a:endParaRPr>
          </a:p>
        </p:txBody>
      </p:sp>
      <p:sp>
        <p:nvSpPr>
          <p:cNvPr id="467" name="Google Shape;467;p45"/>
          <p:cNvSpPr txBox="1"/>
          <p:nvPr/>
        </p:nvSpPr>
        <p:spPr>
          <a:xfrm>
            <a:off x="2417086" y="2093214"/>
            <a:ext cx="4823083"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किटलीलाइ तापको श्रोतमा राखि पानी उमाल्ने</a:t>
            </a:r>
            <a:endParaRPr/>
          </a:p>
          <a:p>
            <a:pPr indent="0" lvl="0" marL="0" marR="0" rtl="0" algn="l">
              <a:spcBef>
                <a:spcPts val="0"/>
              </a:spcBef>
              <a:spcAft>
                <a:spcPts val="0"/>
              </a:spcAft>
              <a:buNone/>
            </a:pPr>
            <a:r>
              <a:rPr b="1" lang="en-US" sz="1800">
                <a:solidFill>
                  <a:srgbClr val="002060"/>
                </a:solidFill>
                <a:latin typeface="Kokila"/>
                <a:ea typeface="Kokila"/>
                <a:cs typeface="Kokila"/>
                <a:sym typeface="Kokila"/>
              </a:rPr>
              <a:t>       Boil the water in kettle over the source of heat</a:t>
            </a:r>
            <a:endParaRPr b="1" sz="1400">
              <a:solidFill>
                <a:srgbClr val="002060"/>
              </a:solidFill>
              <a:latin typeface="Kokila"/>
              <a:ea typeface="Kokila"/>
              <a:cs typeface="Kokila"/>
              <a:sym typeface="Kokila"/>
            </a:endParaRPr>
          </a:p>
        </p:txBody>
      </p:sp>
      <p:sp>
        <p:nvSpPr>
          <p:cNvPr id="468" name="Google Shape;468;p45"/>
          <p:cNvSpPr txBox="1"/>
          <p:nvPr/>
        </p:nvSpPr>
        <p:spPr>
          <a:xfrm>
            <a:off x="2396667" y="2739545"/>
            <a:ext cx="6536734"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पानीको वाफमा पर्ने गरी वरफ सहितको रिकापी राख्ने</a:t>
            </a:r>
            <a:endParaRPr/>
          </a:p>
          <a:p>
            <a:pPr indent="0" lvl="0" marL="0" marR="0" rtl="0" algn="l">
              <a:spcBef>
                <a:spcPts val="0"/>
              </a:spcBef>
              <a:spcAft>
                <a:spcPts val="0"/>
              </a:spcAft>
              <a:buNone/>
            </a:pPr>
            <a:r>
              <a:rPr b="1" lang="en-US" sz="1800">
                <a:solidFill>
                  <a:srgbClr val="002060"/>
                </a:solidFill>
                <a:latin typeface="Kokila"/>
                <a:ea typeface="Kokila"/>
                <a:cs typeface="Kokila"/>
                <a:sym typeface="Kokila"/>
              </a:rPr>
              <a:t>       Place the plate with ice just over the water vapor coming from kettle</a:t>
            </a:r>
            <a:endParaRPr b="1" sz="1800">
              <a:solidFill>
                <a:srgbClr val="002060"/>
              </a:solidFill>
              <a:latin typeface="Kokila"/>
              <a:ea typeface="Kokila"/>
              <a:cs typeface="Kokila"/>
              <a:sym typeface="Kokila"/>
            </a:endParaRPr>
          </a:p>
        </p:txBody>
      </p:sp>
      <p:sp>
        <p:nvSpPr>
          <p:cNvPr id="469" name="Google Shape;469;p45"/>
          <p:cNvSpPr txBox="1"/>
          <p:nvPr/>
        </p:nvSpPr>
        <p:spPr>
          <a:xfrm>
            <a:off x="2323929" y="3437739"/>
            <a:ext cx="8356203" cy="9233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रिकापीको पिँधमा ठोकिएको वाफ पानीको थोपामा परिणतभई तल विकरमा जम्मा हुन्छ</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a:t>
            </a:r>
            <a:r>
              <a:rPr b="1" lang="en-US" sz="1800">
                <a:solidFill>
                  <a:srgbClr val="002060"/>
                </a:solidFill>
                <a:latin typeface="Kokila"/>
                <a:ea typeface="Kokila"/>
                <a:cs typeface="Kokila"/>
                <a:sym typeface="Kokila"/>
              </a:rPr>
              <a:t>The water vapor passing over the bottom of plate with cold ice turns in to </a:t>
            </a:r>
            <a:endParaRPr/>
          </a:p>
          <a:p>
            <a:pPr indent="0" lvl="0" marL="0" marR="0" rtl="0" algn="l">
              <a:spcBef>
                <a:spcPts val="0"/>
              </a:spcBef>
              <a:spcAft>
                <a:spcPts val="0"/>
              </a:spcAft>
              <a:buNone/>
            </a:pPr>
            <a:r>
              <a:rPr b="1" lang="en-US" sz="1800">
                <a:solidFill>
                  <a:srgbClr val="002060"/>
                </a:solidFill>
                <a:latin typeface="Kokila"/>
                <a:ea typeface="Kokila"/>
                <a:cs typeface="Kokila"/>
                <a:sym typeface="Kokila"/>
              </a:rPr>
              <a:t>        droplets of water, then finally falls down on the beaker.</a:t>
            </a:r>
            <a:endParaRPr b="1" sz="1800">
              <a:solidFill>
                <a:srgbClr val="002060"/>
              </a:solidFill>
              <a:latin typeface="Kokila"/>
              <a:ea typeface="Kokila"/>
              <a:cs typeface="Kokila"/>
              <a:sym typeface="Kokila"/>
            </a:endParaRPr>
          </a:p>
        </p:txBody>
      </p:sp>
      <p:sp>
        <p:nvSpPr>
          <p:cNvPr id="470" name="Google Shape;470;p45"/>
          <p:cNvSpPr txBox="1"/>
          <p:nvPr/>
        </p:nvSpPr>
        <p:spPr>
          <a:xfrm>
            <a:off x="2396667" y="4296967"/>
            <a:ext cx="9310730"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रिकापी बढि चिसो हुँदा धेरै पानी र कम चिसो हुँदा कम पानी बन्ने गर्दछ</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a:t>
            </a:r>
            <a:r>
              <a:rPr b="1" lang="en-US" sz="1800">
                <a:solidFill>
                  <a:srgbClr val="002060"/>
                </a:solidFill>
                <a:latin typeface="Kokila"/>
                <a:ea typeface="Kokila"/>
                <a:cs typeface="Kokila"/>
                <a:sym typeface="Kokila"/>
              </a:rPr>
              <a:t>More coldness of plate turns more amount of water and less coldness of plate turns less amount of water</a:t>
            </a:r>
            <a:endParaRPr b="1" sz="1800">
              <a:solidFill>
                <a:srgbClr val="002060"/>
              </a:solidFill>
              <a:latin typeface="Kokila"/>
              <a:ea typeface="Kokila"/>
              <a:cs typeface="Kokila"/>
              <a:sym typeface="Kokila"/>
            </a:endParaRPr>
          </a:p>
        </p:txBody>
      </p:sp>
      <p:sp>
        <p:nvSpPr>
          <p:cNvPr id="471" name="Google Shape;471;p45"/>
          <p:cNvSpPr txBox="1"/>
          <p:nvPr/>
        </p:nvSpPr>
        <p:spPr>
          <a:xfrm>
            <a:off x="2484389" y="5131132"/>
            <a:ext cx="8356203" cy="120032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यसरी तापको कारण पानी वाफमा परिणत हुनु </a:t>
            </a:r>
            <a:r>
              <a:rPr b="1" lang="en-US" sz="1800" u="sng">
                <a:solidFill>
                  <a:schemeClr val="dk1"/>
                </a:solidFill>
                <a:latin typeface="Kokila"/>
                <a:ea typeface="Kokila"/>
                <a:cs typeface="Kokila"/>
                <a:sym typeface="Kokila"/>
              </a:rPr>
              <a:t>वाष्पीकरण</a:t>
            </a:r>
            <a:r>
              <a:rPr b="1" lang="en-US" sz="1800">
                <a:solidFill>
                  <a:schemeClr val="dk1"/>
                </a:solidFill>
                <a:latin typeface="Kokila"/>
                <a:ea typeface="Kokila"/>
                <a:cs typeface="Kokila"/>
                <a:sym typeface="Kokila"/>
              </a:rPr>
              <a:t> हो भने पानीको वाफ चिस्याउँदा पुनः</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पानीमा परिणत हुनु द्रविकरण हो। यसै शिध्दान्तमा आधारित रहेर जल-चक्र सञ्चालन भएको हुन्छ।</a:t>
            </a:r>
            <a:endParaRPr/>
          </a:p>
          <a:p>
            <a:pPr indent="0" lvl="0" marL="0" marR="0" rtl="0" algn="l">
              <a:spcBef>
                <a:spcPts val="0"/>
              </a:spcBef>
              <a:spcAft>
                <a:spcPts val="0"/>
              </a:spcAft>
              <a:buNone/>
            </a:pPr>
            <a:r>
              <a:rPr b="1" lang="en-US" sz="1800">
                <a:solidFill>
                  <a:srgbClr val="002060"/>
                </a:solidFill>
                <a:latin typeface="Kokila"/>
                <a:ea typeface="Kokila"/>
                <a:cs typeface="Kokila"/>
                <a:sym typeface="Kokila"/>
              </a:rPr>
              <a:t>       Thus, the conversion of water vapor from water due to cause of heat is vaporization and </a:t>
            </a:r>
            <a:endParaRPr/>
          </a:p>
          <a:p>
            <a:pPr indent="0" lvl="0" marL="0" marR="0" rtl="0" algn="l">
              <a:spcBef>
                <a:spcPts val="0"/>
              </a:spcBef>
              <a:spcAft>
                <a:spcPts val="0"/>
              </a:spcAft>
              <a:buNone/>
            </a:pPr>
            <a:r>
              <a:rPr b="1" lang="en-US" sz="1800">
                <a:solidFill>
                  <a:srgbClr val="002060"/>
                </a:solidFill>
                <a:latin typeface="Kokila"/>
                <a:ea typeface="Kokila"/>
                <a:cs typeface="Kokila"/>
                <a:sym typeface="Kokila"/>
              </a:rPr>
              <a:t>        conversion of water from vapor when cooled is the condensation.</a:t>
            </a:r>
            <a:endParaRPr b="1" sz="1800">
              <a:solidFill>
                <a:srgbClr val="002060"/>
              </a:solidFill>
              <a:latin typeface="Kokila"/>
              <a:ea typeface="Kokila"/>
              <a:cs typeface="Kokila"/>
              <a:sym typeface="Kokila"/>
            </a:endParaRPr>
          </a:p>
        </p:txBody>
      </p:sp>
      <p:sp>
        <p:nvSpPr>
          <p:cNvPr id="472" name="Google Shape;472;p45"/>
          <p:cNvSpPr/>
          <p:nvPr/>
        </p:nvSpPr>
        <p:spPr>
          <a:xfrm>
            <a:off x="566101" y="5173096"/>
            <a:ext cx="1907963" cy="488600"/>
          </a:xfrm>
          <a:prstGeom prst="roundRect">
            <a:avLst>
              <a:gd fmla="val 16667" name="adj"/>
            </a:avLst>
          </a:prstGeom>
          <a:solidFill>
            <a:srgbClr val="D8D8D8"/>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Kokila"/>
                <a:ea typeface="Kokila"/>
                <a:cs typeface="Kokila"/>
                <a:sym typeface="Kokila"/>
              </a:rPr>
              <a:t>निष्कर्ष </a:t>
            </a:r>
            <a:r>
              <a:rPr b="1" lang="en-US" sz="1800">
                <a:solidFill>
                  <a:srgbClr val="002060"/>
                </a:solidFill>
                <a:latin typeface="Kokila"/>
                <a:ea typeface="Kokila"/>
                <a:cs typeface="Kokila"/>
                <a:sym typeface="Kokila"/>
              </a:rPr>
              <a:t>(Conclusion):</a:t>
            </a:r>
            <a:endParaRPr b="1" sz="1800">
              <a:solidFill>
                <a:srgbClr val="002060"/>
              </a:solidFill>
              <a:latin typeface="Kokila"/>
              <a:ea typeface="Kokila"/>
              <a:cs typeface="Kokila"/>
              <a:sym typeface="Kokila"/>
            </a:endParaRPr>
          </a:p>
        </p:txBody>
      </p:sp>
      <p:grpSp>
        <p:nvGrpSpPr>
          <p:cNvPr id="473" name="Google Shape;473;p45"/>
          <p:cNvGrpSpPr/>
          <p:nvPr/>
        </p:nvGrpSpPr>
        <p:grpSpPr>
          <a:xfrm>
            <a:off x="9992002" y="2935374"/>
            <a:ext cx="1514460" cy="1244395"/>
            <a:chOff x="9853325" y="4409882"/>
            <a:chExt cx="1514460" cy="1244395"/>
          </a:xfrm>
        </p:grpSpPr>
        <p:grpSp>
          <p:nvGrpSpPr>
            <p:cNvPr id="474" name="Google Shape;474;p45"/>
            <p:cNvGrpSpPr/>
            <p:nvPr/>
          </p:nvGrpSpPr>
          <p:grpSpPr>
            <a:xfrm>
              <a:off x="9853325" y="4409882"/>
              <a:ext cx="1514460" cy="1244395"/>
              <a:chOff x="9851629" y="4407183"/>
              <a:chExt cx="1676641" cy="1319070"/>
            </a:xfrm>
          </p:grpSpPr>
          <p:sp>
            <p:nvSpPr>
              <p:cNvPr id="475" name="Google Shape;475;p45"/>
              <p:cNvSpPr/>
              <p:nvPr/>
            </p:nvSpPr>
            <p:spPr>
              <a:xfrm>
                <a:off x="9851629" y="4407183"/>
                <a:ext cx="1676641" cy="1319070"/>
              </a:xfrm>
              <a:prstGeom prst="cloudCallout">
                <a:avLst>
                  <a:gd fmla="val -11742" name="adj1"/>
                  <a:gd fmla="val 42785" name="adj2"/>
                </a:avLst>
              </a:prstGeom>
              <a:solidFill>
                <a:srgbClr val="7F7F7F"/>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Garamond"/>
                  <a:ea typeface="Garamond"/>
                  <a:cs typeface="Garamond"/>
                  <a:sym typeface="Garamond"/>
                </a:endParaRPr>
              </a:p>
            </p:txBody>
          </p:sp>
          <p:sp>
            <p:nvSpPr>
              <p:cNvPr id="476" name="Google Shape;476;p45">
                <a:hlinkClick action="ppaction://hlinksldjump" r:id="rId3"/>
              </p:cNvPr>
              <p:cNvSpPr/>
              <p:nvPr/>
            </p:nvSpPr>
            <p:spPr>
              <a:xfrm>
                <a:off x="10006443" y="4545510"/>
                <a:ext cx="1333760" cy="1042416"/>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chemeClr val="lt1"/>
                    </a:solidFill>
                    <a:latin typeface="Garamond"/>
                    <a:ea typeface="Garamond"/>
                    <a:cs typeface="Garamond"/>
                    <a:sym typeface="Garamond"/>
                  </a:rPr>
                  <a:t>जल-चक्र</a:t>
                </a:r>
                <a:endParaRPr/>
              </a:p>
              <a:p>
                <a:pPr indent="0" lvl="0" marL="0" marR="0" rtl="0" algn="ctr">
                  <a:spcBef>
                    <a:spcPts val="0"/>
                  </a:spcBef>
                  <a:spcAft>
                    <a:spcPts val="0"/>
                  </a:spcAft>
                  <a:buNone/>
                </a:pPr>
                <a:r>
                  <a:rPr lang="en-US" sz="1400">
                    <a:solidFill>
                      <a:schemeClr val="lt1"/>
                    </a:solidFill>
                    <a:latin typeface="Garamond"/>
                    <a:ea typeface="Garamond"/>
                    <a:cs typeface="Garamond"/>
                    <a:sym typeface="Garamond"/>
                  </a:rPr>
                  <a:t>Water Cycle</a:t>
                </a:r>
                <a:endParaRPr sz="1400">
                  <a:solidFill>
                    <a:schemeClr val="lt1"/>
                  </a:solidFill>
                  <a:latin typeface="Garamond"/>
                  <a:ea typeface="Garamond"/>
                  <a:cs typeface="Garamond"/>
                  <a:sym typeface="Garamond"/>
                </a:endParaRPr>
              </a:p>
            </p:txBody>
          </p:sp>
        </p:grpSp>
        <p:sp>
          <p:nvSpPr>
            <p:cNvPr id="477" name="Google Shape;477;p45"/>
            <p:cNvSpPr txBox="1"/>
            <p:nvPr/>
          </p:nvSpPr>
          <p:spPr>
            <a:xfrm>
              <a:off x="10183122" y="5237036"/>
              <a:ext cx="8849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Garamond"/>
                  <a:ea typeface="Garamond"/>
                  <a:cs typeface="Garamond"/>
                  <a:sym typeface="Garamond"/>
                </a:rPr>
                <a:t>''click''</a:t>
              </a:r>
              <a:endParaRPr sz="1800">
                <a:solidFill>
                  <a:srgbClr val="FF0000"/>
                </a:solidFill>
                <a:latin typeface="Garamond"/>
                <a:ea typeface="Garamond"/>
                <a:cs typeface="Garamond"/>
                <a:sym typeface="Garamond"/>
              </a:endParaRPr>
            </a:p>
          </p:txBody>
        </p:sp>
      </p:grpSp>
      <p:grpSp>
        <p:nvGrpSpPr>
          <p:cNvPr id="478" name="Google Shape;478;p45"/>
          <p:cNvGrpSpPr/>
          <p:nvPr/>
        </p:nvGrpSpPr>
        <p:grpSpPr>
          <a:xfrm>
            <a:off x="8029450" y="925562"/>
            <a:ext cx="3280607" cy="1614116"/>
            <a:chOff x="6191865" y="2173761"/>
            <a:chExt cx="3232685" cy="1618674"/>
          </a:xfrm>
        </p:grpSpPr>
        <p:grpSp>
          <p:nvGrpSpPr>
            <p:cNvPr id="479" name="Google Shape;479;p45"/>
            <p:cNvGrpSpPr/>
            <p:nvPr/>
          </p:nvGrpSpPr>
          <p:grpSpPr>
            <a:xfrm>
              <a:off x="6191865" y="2173761"/>
              <a:ext cx="3232685" cy="1425456"/>
              <a:chOff x="8087262" y="2181490"/>
              <a:chExt cx="3139366" cy="1383136"/>
            </a:xfrm>
          </p:grpSpPr>
          <p:pic>
            <p:nvPicPr>
              <p:cNvPr descr="Methods of Separation II (Learn) : Chemistry : Class 6 : Amrita Vidyalayam  eLearning Network" id="480" name="Google Shape;480;p45"/>
              <p:cNvPicPr preferRelativeResize="0"/>
              <p:nvPr/>
            </p:nvPicPr>
            <p:blipFill rotWithShape="1">
              <a:blip r:embed="rId4">
                <a:alphaModFix/>
              </a:blip>
              <a:srcRect b="0" l="0" r="0" t="0"/>
              <a:stretch/>
            </p:blipFill>
            <p:spPr>
              <a:xfrm>
                <a:off x="10153269" y="2821226"/>
                <a:ext cx="1073359" cy="743400"/>
              </a:xfrm>
              <a:prstGeom prst="rect">
                <a:avLst/>
              </a:prstGeom>
              <a:noFill/>
              <a:ln>
                <a:noFill/>
              </a:ln>
            </p:spPr>
          </p:pic>
          <p:sp>
            <p:nvSpPr>
              <p:cNvPr id="481" name="Google Shape;481;p45">
                <a:hlinkClick action="ppaction://hlinksldjump" r:id="rId5"/>
              </p:cNvPr>
              <p:cNvSpPr/>
              <p:nvPr/>
            </p:nvSpPr>
            <p:spPr>
              <a:xfrm>
                <a:off x="8087262" y="2181490"/>
                <a:ext cx="1436209" cy="1123830"/>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Garamond"/>
                  <a:ea typeface="Garamond"/>
                  <a:cs typeface="Garamond"/>
                  <a:sym typeface="Garamond"/>
                </a:endParaRPr>
              </a:p>
            </p:txBody>
          </p:sp>
        </p:grpSp>
        <p:sp>
          <p:nvSpPr>
            <p:cNvPr id="482" name="Google Shape;482;p45"/>
            <p:cNvSpPr txBox="1"/>
            <p:nvPr/>
          </p:nvSpPr>
          <p:spPr>
            <a:xfrm>
              <a:off x="8429466" y="3423103"/>
              <a:ext cx="8849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Garamond"/>
                  <a:ea typeface="Garamond"/>
                  <a:cs typeface="Garamond"/>
                  <a:sym typeface="Garamond"/>
                </a:rPr>
                <a:t>''click''</a:t>
              </a:r>
              <a:endParaRPr sz="1800">
                <a:solidFill>
                  <a:srgbClr val="FF0000"/>
                </a:solidFill>
                <a:latin typeface="Garamond"/>
                <a:ea typeface="Garamond"/>
                <a:cs typeface="Garamond"/>
                <a:sym typeface="Garamond"/>
              </a:endParaRPr>
            </a:p>
          </p:txBody>
        </p:sp>
      </p:grpSp>
      <p:sp>
        <p:nvSpPr>
          <p:cNvPr id="483" name="Google Shape;483;p45">
            <a:hlinkClick action="ppaction://hlinksldjump" r:id="rId6"/>
          </p:cNvPr>
          <p:cNvSpPr/>
          <p:nvPr/>
        </p:nvSpPr>
        <p:spPr>
          <a:xfrm>
            <a:off x="10032827" y="1411685"/>
            <a:ext cx="1402773" cy="1244394"/>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3"/>
                                        </p:tgtEl>
                                        <p:attrNameLst>
                                          <p:attrName>style.visibility</p:attrName>
                                        </p:attrNameLst>
                                      </p:cBhvr>
                                      <p:to>
                                        <p:strVal val="visible"/>
                                      </p:to>
                                    </p:set>
                                    <p:animEffect filter="fade" transition="in">
                                      <p:cBhvr>
                                        <p:cTn dur="2000"/>
                                        <p:tgtEl>
                                          <p:spTgt spid="4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5"/>
                                        </p:tgtEl>
                                        <p:attrNameLst>
                                          <p:attrName>style.visibility</p:attrName>
                                        </p:attrNameLst>
                                      </p:cBhvr>
                                      <p:to>
                                        <p:strVal val="visible"/>
                                      </p:to>
                                    </p:set>
                                    <p:animEffect filter="fade" transition="in">
                                      <p:cBhvr>
                                        <p:cTn dur="2000"/>
                                        <p:tgtEl>
                                          <p:spTgt spid="4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7"/>
                                        </p:tgtEl>
                                        <p:attrNameLst>
                                          <p:attrName>style.visibility</p:attrName>
                                        </p:attrNameLst>
                                      </p:cBhvr>
                                      <p:to>
                                        <p:strVal val="visible"/>
                                      </p:to>
                                    </p:set>
                                    <p:animEffect filter="fade" transition="in">
                                      <p:cBhvr>
                                        <p:cTn dur="2000"/>
                                        <p:tgtEl>
                                          <p:spTgt spid="4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gtEl>
                                        <p:attrNameLst>
                                          <p:attrName>style.visibility</p:attrName>
                                        </p:attrNameLst>
                                      </p:cBhvr>
                                      <p:to>
                                        <p:strVal val="visible"/>
                                      </p:to>
                                    </p:set>
                                    <p:animEffect filter="fade" transition="in">
                                      <p:cBhvr>
                                        <p:cTn dur="2000"/>
                                        <p:tgtEl>
                                          <p:spTgt spid="4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9"/>
                                        </p:tgtEl>
                                        <p:attrNameLst>
                                          <p:attrName>style.visibility</p:attrName>
                                        </p:attrNameLst>
                                      </p:cBhvr>
                                      <p:to>
                                        <p:strVal val="visible"/>
                                      </p:to>
                                    </p:set>
                                    <p:animEffect filter="fade" transition="in">
                                      <p:cBhvr>
                                        <p:cTn dur="2000"/>
                                        <p:tgtEl>
                                          <p:spTgt spid="4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gtEl>
                                        <p:attrNameLst>
                                          <p:attrName>style.visibility</p:attrName>
                                        </p:attrNameLst>
                                      </p:cBhvr>
                                      <p:to>
                                        <p:strVal val="visible"/>
                                      </p:to>
                                    </p:set>
                                    <p:animEffect filter="fade" transition="in">
                                      <p:cBhvr>
                                        <p:cTn dur="2000"/>
                                        <p:tgtEl>
                                          <p:spTgt spid="4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2000"/>
                                        <p:tgtEl>
                                          <p:spTgt spid="4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8"/>
                                        </p:tgtEl>
                                        <p:attrNameLst>
                                          <p:attrName>style.visibility</p:attrName>
                                        </p:attrNameLst>
                                      </p:cBhvr>
                                      <p:to>
                                        <p:strVal val="visible"/>
                                      </p:to>
                                    </p:set>
                                    <p:animEffect filter="fade" transition="in">
                                      <p:cBhvr>
                                        <p:cTn dur="1000"/>
                                        <p:tgtEl>
                                          <p:spTgt spid="4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3"/>
                                        </p:tgtEl>
                                        <p:attrNameLst>
                                          <p:attrName>style.visibility</p:attrName>
                                        </p:attrNameLst>
                                      </p:cBhvr>
                                      <p:to>
                                        <p:strVal val="visible"/>
                                      </p:to>
                                    </p:set>
                                    <p:animEffect filter="fade" transition="in">
                                      <p:cBhvr>
                                        <p:cTn dur="1000"/>
                                        <p:tgtEl>
                                          <p:spTgt spid="4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46"/>
          <p:cNvSpPr/>
          <p:nvPr/>
        </p:nvSpPr>
        <p:spPr>
          <a:xfrm>
            <a:off x="1588738" y="34828"/>
            <a:ext cx="8958630" cy="704169"/>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Kokila"/>
                <a:ea typeface="Kokila"/>
                <a:cs typeface="Kokila"/>
                <a:sym typeface="Kokila"/>
              </a:rPr>
              <a:t>वैज्ञानिक विधिबाट कोरोना भाइरस विरुध्दको खोप विकासका महत्वपुर्ण चरणहरुको  अध्ययन</a:t>
            </a:r>
            <a:endParaRPr/>
          </a:p>
          <a:p>
            <a:pPr indent="0" lvl="0" marL="0" marR="0" rtl="0" algn="ctr">
              <a:spcBef>
                <a:spcPts val="0"/>
              </a:spcBef>
              <a:spcAft>
                <a:spcPts val="0"/>
              </a:spcAft>
              <a:buNone/>
            </a:pPr>
            <a:r>
              <a:rPr b="1" lang="en-US" sz="2000">
                <a:solidFill>
                  <a:schemeClr val="dk1"/>
                </a:solidFill>
                <a:latin typeface="Kokila"/>
                <a:ea typeface="Kokila"/>
                <a:cs typeface="Kokila"/>
                <a:sym typeface="Kokila"/>
              </a:rPr>
              <a:t>Scientific method of learning process on vaccine against Corona Virus</a:t>
            </a:r>
            <a:endParaRPr/>
          </a:p>
        </p:txBody>
      </p:sp>
      <p:sp>
        <p:nvSpPr>
          <p:cNvPr id="489" name="Google Shape;489;p46"/>
          <p:cNvSpPr txBox="1"/>
          <p:nvPr/>
        </p:nvSpPr>
        <p:spPr>
          <a:xfrm>
            <a:off x="1714463" y="769295"/>
            <a:ext cx="7640856"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कोरोना भाइरस विरुध्दको खोप विकास सम्बन्धि  चरणहरु </a:t>
            </a:r>
            <a:endParaRPr b="1" sz="1600">
              <a:solidFill>
                <a:schemeClr val="dk1"/>
              </a:solidFill>
              <a:latin typeface="Kokila"/>
              <a:ea typeface="Kokila"/>
              <a:cs typeface="Kokila"/>
              <a:sym typeface="Kokila"/>
            </a:endParaRPr>
          </a:p>
          <a:p>
            <a:pPr indent="0" lvl="0" marL="0" marR="0" rtl="0" algn="l">
              <a:spcBef>
                <a:spcPts val="0"/>
              </a:spcBef>
              <a:spcAft>
                <a:spcPts val="0"/>
              </a:spcAft>
              <a:buNone/>
            </a:pPr>
            <a:r>
              <a:rPr b="1" lang="en-US" sz="1800">
                <a:solidFill>
                  <a:srgbClr val="002060"/>
                </a:solidFill>
                <a:latin typeface="Kokila"/>
                <a:ea typeface="Kokila"/>
                <a:cs typeface="Kokila"/>
                <a:sym typeface="Kokila"/>
              </a:rPr>
              <a:t> steps for the development of vaccine against Corona virus.</a:t>
            </a:r>
            <a:endParaRPr b="1" sz="1800">
              <a:solidFill>
                <a:srgbClr val="002060"/>
              </a:solidFill>
              <a:latin typeface="Kokila"/>
              <a:ea typeface="Kokila"/>
              <a:cs typeface="Kokila"/>
              <a:sym typeface="Kokila"/>
            </a:endParaRPr>
          </a:p>
          <a:p>
            <a:pPr indent="0" lvl="0" marL="0" marR="0" rtl="0" algn="l">
              <a:spcBef>
                <a:spcPts val="0"/>
              </a:spcBef>
              <a:spcAft>
                <a:spcPts val="0"/>
              </a:spcAft>
              <a:buNone/>
            </a:pPr>
            <a:r>
              <a:t/>
            </a:r>
            <a:endParaRPr b="1" sz="1400">
              <a:solidFill>
                <a:schemeClr val="dk1"/>
              </a:solidFill>
              <a:latin typeface="Kokila"/>
              <a:ea typeface="Kokila"/>
              <a:cs typeface="Kokila"/>
              <a:sym typeface="Kokila"/>
            </a:endParaRPr>
          </a:p>
        </p:txBody>
      </p:sp>
      <p:sp>
        <p:nvSpPr>
          <p:cNvPr id="490" name="Google Shape;490;p46"/>
          <p:cNvSpPr txBox="1"/>
          <p:nvPr/>
        </p:nvSpPr>
        <p:spPr>
          <a:xfrm>
            <a:off x="2135552" y="1823198"/>
            <a:ext cx="6096000"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400">
                <a:solidFill>
                  <a:srgbClr val="202124"/>
                </a:solidFill>
                <a:latin typeface="Arial"/>
                <a:ea typeface="Arial"/>
                <a:cs typeface="Arial"/>
                <a:sym typeface="Arial"/>
              </a:rPr>
              <a:t>Name of acid/acid stabilizer ingredient(s)</a:t>
            </a:r>
            <a:endParaRPr b="0" i="0" sz="1400">
              <a:solidFill>
                <a:srgbClr val="202124"/>
              </a:solidFill>
              <a:latin typeface="Arial"/>
              <a:ea typeface="Arial"/>
              <a:cs typeface="Arial"/>
              <a:sym typeface="Arial"/>
            </a:endParaRPr>
          </a:p>
          <a:p>
            <a:pPr indent="-88900" lvl="0" marL="0" marR="0" rtl="0" algn="l">
              <a:spcBef>
                <a:spcPts val="0"/>
              </a:spcBef>
              <a:spcAft>
                <a:spcPts val="0"/>
              </a:spcAft>
              <a:buClr>
                <a:srgbClr val="202124"/>
              </a:buClr>
              <a:buSzPts val="1400"/>
              <a:buFont typeface="Arial"/>
              <a:buChar char="•"/>
            </a:pPr>
            <a:r>
              <a:rPr b="0" i="0" lang="en-US" sz="1400">
                <a:solidFill>
                  <a:srgbClr val="202124"/>
                </a:solidFill>
                <a:latin typeface="arial"/>
                <a:ea typeface="arial"/>
                <a:cs typeface="arial"/>
                <a:sym typeface="arial"/>
              </a:rPr>
              <a:t>Tromethamine (acid stabilizer).</a:t>
            </a:r>
            <a:endParaRPr/>
          </a:p>
          <a:p>
            <a:pPr indent="-88900" lvl="0" marL="0" marR="0" rtl="0" algn="l">
              <a:spcBef>
                <a:spcPts val="0"/>
              </a:spcBef>
              <a:spcAft>
                <a:spcPts val="0"/>
              </a:spcAft>
              <a:buClr>
                <a:srgbClr val="202124"/>
              </a:buClr>
              <a:buSzPts val="1400"/>
              <a:buFont typeface="Arial"/>
              <a:buChar char="•"/>
            </a:pPr>
            <a:r>
              <a:rPr b="0" i="0" lang="en-US" sz="1400">
                <a:solidFill>
                  <a:srgbClr val="202124"/>
                </a:solidFill>
                <a:latin typeface="arial"/>
                <a:ea typeface="arial"/>
                <a:cs typeface="arial"/>
                <a:sym typeface="arial"/>
              </a:rPr>
              <a:t>Tromethamine hydrochloride (acid stabilizer).</a:t>
            </a:r>
            <a:endParaRPr/>
          </a:p>
          <a:p>
            <a:pPr indent="-88900" lvl="0" marL="0" marR="0" rtl="0" algn="l">
              <a:spcBef>
                <a:spcPts val="0"/>
              </a:spcBef>
              <a:spcAft>
                <a:spcPts val="0"/>
              </a:spcAft>
              <a:buClr>
                <a:srgbClr val="202124"/>
              </a:buClr>
              <a:buSzPts val="1400"/>
              <a:buFont typeface="Arial"/>
              <a:buChar char="•"/>
            </a:pPr>
            <a:r>
              <a:rPr b="0" i="0" lang="en-US" sz="1400">
                <a:solidFill>
                  <a:srgbClr val="202124"/>
                </a:solidFill>
                <a:latin typeface="arial"/>
                <a:ea typeface="arial"/>
                <a:cs typeface="arial"/>
                <a:sym typeface="arial"/>
              </a:rPr>
              <a:t>Acetic acid.</a:t>
            </a:r>
            <a:endParaRPr/>
          </a:p>
        </p:txBody>
      </p:sp>
      <p:sp>
        <p:nvSpPr>
          <p:cNvPr id="491" name="Google Shape;491;p46"/>
          <p:cNvSpPr txBox="1"/>
          <p:nvPr/>
        </p:nvSpPr>
        <p:spPr>
          <a:xfrm>
            <a:off x="978623" y="1351072"/>
            <a:ext cx="7252929" cy="615553"/>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Arial"/>
              <a:buChar char="•"/>
            </a:pPr>
            <a:r>
              <a:rPr b="1" lang="en-US" sz="1600">
                <a:solidFill>
                  <a:schemeClr val="dk1"/>
                </a:solidFill>
                <a:latin typeface="Kokila"/>
                <a:ea typeface="Kokila"/>
                <a:cs typeface="Kokila"/>
                <a:sym typeface="Kokila"/>
              </a:rPr>
              <a:t>खोज अनुसन्धानका साथ भ्यक्सिनमा प्रयोगहुने रासायनिक तत्वहरुको संयोजन</a:t>
            </a:r>
            <a:endParaRPr/>
          </a:p>
          <a:p>
            <a:pPr indent="0" lvl="0" marL="0" marR="0" rtl="0" algn="l">
              <a:spcBef>
                <a:spcPts val="0"/>
              </a:spcBef>
              <a:spcAft>
                <a:spcPts val="0"/>
              </a:spcAft>
              <a:buNone/>
            </a:pPr>
            <a:r>
              <a:rPr b="1" lang="en-US" sz="1600">
                <a:solidFill>
                  <a:schemeClr val="dk1"/>
                </a:solidFill>
                <a:latin typeface="Kokila"/>
                <a:ea typeface="Kokila"/>
                <a:cs typeface="Kokila"/>
                <a:sym typeface="Kokila"/>
              </a:rPr>
              <a:t>        </a:t>
            </a:r>
            <a:r>
              <a:rPr b="1" lang="en-US" sz="1800">
                <a:solidFill>
                  <a:schemeClr val="dk1"/>
                </a:solidFill>
                <a:latin typeface="Kokila"/>
                <a:ea typeface="Kokila"/>
                <a:cs typeface="Kokila"/>
                <a:sym typeface="Kokila"/>
              </a:rPr>
              <a:t>Investigation of chemical combination used in vaccine. That is as given below</a:t>
            </a:r>
            <a:endParaRPr b="1" sz="1600">
              <a:solidFill>
                <a:schemeClr val="dk1"/>
              </a:solidFill>
              <a:latin typeface="Kokila"/>
              <a:ea typeface="Kokila"/>
              <a:cs typeface="Kokila"/>
              <a:sym typeface="Kokila"/>
            </a:endParaRPr>
          </a:p>
        </p:txBody>
      </p:sp>
      <p:sp>
        <p:nvSpPr>
          <p:cNvPr id="492" name="Google Shape;492;p46"/>
          <p:cNvSpPr txBox="1"/>
          <p:nvPr/>
        </p:nvSpPr>
        <p:spPr>
          <a:xfrm>
            <a:off x="980362" y="2706362"/>
            <a:ext cx="7640856"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उक्त भ्याक्सिनको प्रभावकारिता माथि विभिन्न प्रश्नावली तथा अनुमान</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Questioning and predicting over the effectiveness of vaccine.</a:t>
            </a:r>
            <a:endParaRPr b="1" sz="1800">
              <a:solidFill>
                <a:schemeClr val="dk1"/>
              </a:solidFill>
              <a:latin typeface="Kokila"/>
              <a:ea typeface="Kokila"/>
              <a:cs typeface="Kokila"/>
              <a:sym typeface="Kokila"/>
            </a:endParaRPr>
          </a:p>
        </p:txBody>
      </p:sp>
      <p:sp>
        <p:nvSpPr>
          <p:cNvPr id="493" name="Google Shape;493;p46"/>
          <p:cNvSpPr txBox="1"/>
          <p:nvPr/>
        </p:nvSpPr>
        <p:spPr>
          <a:xfrm>
            <a:off x="980362" y="3387599"/>
            <a:ext cx="7640856"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सर्बप्रथम कोरोना भाइरस भ्यक्सिन मुसामा परिक्षण गरी यसले मुसामा पार्ने असर अवलोकन गरियो</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At first corona vaccine was tested on rat and effect of vaccine in rat was observed</a:t>
            </a:r>
            <a:endParaRPr b="1" sz="1600">
              <a:solidFill>
                <a:schemeClr val="dk1"/>
              </a:solidFill>
              <a:latin typeface="Kokila"/>
              <a:ea typeface="Kokila"/>
              <a:cs typeface="Kokila"/>
              <a:sym typeface="Kokila"/>
            </a:endParaRPr>
          </a:p>
        </p:txBody>
      </p:sp>
      <p:sp>
        <p:nvSpPr>
          <p:cNvPr id="494" name="Google Shape;494;p46"/>
          <p:cNvSpPr txBox="1"/>
          <p:nvPr/>
        </p:nvSpPr>
        <p:spPr>
          <a:xfrm>
            <a:off x="980362" y="4042186"/>
            <a:ext cx="8797852"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कोरोना भाइरस भ्याक्सिनले  मुसामा पारेको असरको विस्लेषण गरी केहि छनौट गरिएका जनावरमा परिक्षण गरियो</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After analyzing the effect of vaccine on mouse, Corona vaccine was tested on certain group of animals.  </a:t>
            </a:r>
            <a:endParaRPr b="1" sz="1800">
              <a:solidFill>
                <a:schemeClr val="dk1"/>
              </a:solidFill>
              <a:latin typeface="Kokila"/>
              <a:ea typeface="Kokila"/>
              <a:cs typeface="Kokila"/>
              <a:sym typeface="Kokila"/>
            </a:endParaRPr>
          </a:p>
        </p:txBody>
      </p:sp>
      <p:sp>
        <p:nvSpPr>
          <p:cNvPr id="495" name="Google Shape;495;p46"/>
          <p:cNvSpPr txBox="1"/>
          <p:nvPr/>
        </p:nvSpPr>
        <p:spPr>
          <a:xfrm>
            <a:off x="978623" y="4672037"/>
            <a:ext cx="10563938" cy="9233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कोरोना भ्याक्सिनको प्रभावकारिता र असरबारे पूर्णरुपमा परीक्षण पछि सर्वप्रथम केही स्वयंसेवक स्वास्थ्य कर्मीमा यसको प्रभावकारीता र असर बारे परिक्षण गरिएको</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After testing the effectiveness and effect of Corona vaccine, it was tested on some selected Health workers for its effectiveness.</a:t>
            </a:r>
            <a:endParaRPr b="1" sz="1800">
              <a:solidFill>
                <a:schemeClr val="dk1"/>
              </a:solidFill>
              <a:latin typeface="Kokila"/>
              <a:ea typeface="Kokila"/>
              <a:cs typeface="Kokila"/>
              <a:sym typeface="Kokila"/>
            </a:endParaRPr>
          </a:p>
        </p:txBody>
      </p:sp>
      <p:sp>
        <p:nvSpPr>
          <p:cNvPr id="496" name="Google Shape;496;p46"/>
          <p:cNvSpPr txBox="1"/>
          <p:nvPr/>
        </p:nvSpPr>
        <p:spPr>
          <a:xfrm>
            <a:off x="978623" y="5546011"/>
            <a:ext cx="11074832" cy="9233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Kokila"/>
                <a:ea typeface="Kokila"/>
                <a:cs typeface="Kokila"/>
                <a:sym typeface="Kokila"/>
              </a:rPr>
              <a:t>कोरोना भ्याक्सिनको प्रभावकारिता र असरबारे  परीक्षण पछि आवश्यकता र अवस्थालाई ख्याल राख्दै विभिन्न समुहमा विभिन्न चरण गरी मानिसमा प्रयोग</a:t>
            </a:r>
            <a:endParaRPr b="1" sz="1800">
              <a:solidFill>
                <a:schemeClr val="dk1"/>
              </a:solidFill>
              <a:latin typeface="Kokila"/>
              <a:ea typeface="Kokila"/>
              <a:cs typeface="Kokila"/>
              <a:sym typeface="Kokila"/>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After complete test of Corona virus, it was lunched on some selected people depending on necessity and required persons  in different              stages.</a:t>
            </a:r>
            <a:endParaRPr b="1" sz="1800">
              <a:solidFill>
                <a:schemeClr val="dk1"/>
              </a:solidFill>
              <a:latin typeface="Kokila"/>
              <a:ea typeface="Kokila"/>
              <a:cs typeface="Kokila"/>
              <a:sym typeface="Kokila"/>
            </a:endParaRPr>
          </a:p>
        </p:txBody>
      </p:sp>
      <p:sp>
        <p:nvSpPr>
          <p:cNvPr id="497" name="Google Shape;497;p46">
            <a:hlinkClick action="ppaction://hlinksldjump" r:id="rId3"/>
          </p:cNvPr>
          <p:cNvSpPr/>
          <p:nvPr/>
        </p:nvSpPr>
        <p:spPr>
          <a:xfrm>
            <a:off x="9875721" y="2501525"/>
            <a:ext cx="1343294" cy="830996"/>
          </a:xfrm>
          <a:custGeom>
            <a:rect b="b" l="l" r="r" t="t"/>
            <a:pathLst>
              <a:path extrusionOk="0" h="120000" w="120000">
                <a:moveTo>
                  <a:pt x="0" y="0"/>
                </a:moveTo>
                <a:lnTo>
                  <a:pt x="120000" y="0"/>
                </a:lnTo>
                <a:lnTo>
                  <a:pt x="120000" y="120000"/>
                </a:lnTo>
                <a:lnTo>
                  <a:pt x="0" y="120000"/>
                </a:lnTo>
                <a:close/>
              </a:path>
            </a:pathLst>
          </a:custGeom>
          <a:solidFill>
            <a:srgbClr val="E8AD7D"/>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rgbClr val="1D4B37"/>
                </a:solidFill>
                <a:latin typeface="Garamond"/>
                <a:ea typeface="Garamond"/>
                <a:cs typeface="Garamond"/>
                <a:sym typeface="Garamond"/>
              </a:rPr>
              <a:t>Developing  process…</a:t>
            </a:r>
            <a:endParaRPr/>
          </a:p>
          <a:p>
            <a:pPr indent="0" lvl="0" marL="0" marR="0" rtl="0" algn="ctr">
              <a:spcBef>
                <a:spcPts val="0"/>
              </a:spcBef>
              <a:spcAft>
                <a:spcPts val="0"/>
              </a:spcAft>
              <a:buNone/>
            </a:pPr>
            <a:r>
              <a:rPr b="1" lang="en-US" sz="1600">
                <a:solidFill>
                  <a:srgbClr val="1D4B37"/>
                </a:solidFill>
                <a:latin typeface="Garamond"/>
                <a:ea typeface="Garamond"/>
                <a:cs typeface="Garamond"/>
                <a:sym typeface="Garamond"/>
              </a:rPr>
              <a:t>** </a:t>
            </a:r>
            <a:r>
              <a:rPr b="1" lang="en-US" sz="1600">
                <a:solidFill>
                  <a:srgbClr val="FF0000"/>
                </a:solidFill>
                <a:latin typeface="Garamond"/>
                <a:ea typeface="Garamond"/>
                <a:cs typeface="Garamond"/>
                <a:sym typeface="Garamond"/>
              </a:rPr>
              <a:t>Click</a:t>
            </a:r>
            <a:r>
              <a:rPr b="1" lang="en-US" sz="1600">
                <a:solidFill>
                  <a:srgbClr val="1D4B37"/>
                </a:solidFill>
                <a:latin typeface="Garamond"/>
                <a:ea typeface="Garamond"/>
                <a:cs typeface="Garamond"/>
                <a:sym typeface="Garamond"/>
              </a:rPr>
              <a:t>  **</a:t>
            </a:r>
            <a:endParaRPr b="1" sz="1800">
              <a:solidFill>
                <a:srgbClr val="1D4B37"/>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9"/>
                                        </p:tgtEl>
                                        <p:attrNameLst>
                                          <p:attrName>style.visibility</p:attrName>
                                        </p:attrNameLst>
                                      </p:cBhvr>
                                      <p:to>
                                        <p:strVal val="visible"/>
                                      </p:to>
                                    </p:set>
                                    <p:animEffect filter="fade" transition="in">
                                      <p:cBhvr>
                                        <p:cTn dur="2000"/>
                                        <p:tgtEl>
                                          <p:spTgt spid="4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1"/>
                                        </p:tgtEl>
                                        <p:attrNameLst>
                                          <p:attrName>style.visibility</p:attrName>
                                        </p:attrNameLst>
                                      </p:cBhvr>
                                      <p:to>
                                        <p:strVal val="visible"/>
                                      </p:to>
                                    </p:set>
                                    <p:animEffect filter="fade" transition="in">
                                      <p:cBhvr>
                                        <p:cTn dur="1000"/>
                                        <p:tgtEl>
                                          <p:spTgt spid="4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1000"/>
                                        <p:tgtEl>
                                          <p:spTgt spid="4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2"/>
                                        </p:tgtEl>
                                        <p:attrNameLst>
                                          <p:attrName>style.visibility</p:attrName>
                                        </p:attrNameLst>
                                      </p:cBhvr>
                                      <p:to>
                                        <p:strVal val="visible"/>
                                      </p:to>
                                    </p:set>
                                    <p:animEffect filter="fade" transition="in">
                                      <p:cBhvr>
                                        <p:cTn dur="2000"/>
                                        <p:tgtEl>
                                          <p:spTgt spid="4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3"/>
                                        </p:tgtEl>
                                        <p:attrNameLst>
                                          <p:attrName>style.visibility</p:attrName>
                                        </p:attrNameLst>
                                      </p:cBhvr>
                                      <p:to>
                                        <p:strVal val="visible"/>
                                      </p:to>
                                    </p:set>
                                    <p:animEffect filter="fade" transition="in">
                                      <p:cBhvr>
                                        <p:cTn dur="2000"/>
                                        <p:tgtEl>
                                          <p:spTgt spid="4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4"/>
                                        </p:tgtEl>
                                        <p:attrNameLst>
                                          <p:attrName>style.visibility</p:attrName>
                                        </p:attrNameLst>
                                      </p:cBhvr>
                                      <p:to>
                                        <p:strVal val="visible"/>
                                      </p:to>
                                    </p:set>
                                    <p:animEffect filter="fade" transition="in">
                                      <p:cBhvr>
                                        <p:cTn dur="2000"/>
                                        <p:tgtEl>
                                          <p:spTgt spid="4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2000"/>
                                        <p:tgtEl>
                                          <p:spTgt spid="4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5"/>
                                        </p:tgtEl>
                                        <p:attrNameLst>
                                          <p:attrName>style.visibility</p:attrName>
                                        </p:attrNameLst>
                                      </p:cBhvr>
                                      <p:to>
                                        <p:strVal val="visible"/>
                                      </p:to>
                                    </p:set>
                                    <p:animEffect filter="fade" transition="in">
                                      <p:cBhvr>
                                        <p:cTn dur="1000"/>
                                        <p:tgtEl>
                                          <p:spTgt spid="4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6"/>
                                        </p:tgtEl>
                                        <p:attrNameLst>
                                          <p:attrName>style.visibility</p:attrName>
                                        </p:attrNameLst>
                                      </p:cBhvr>
                                      <p:to>
                                        <p:strVal val="visible"/>
                                      </p:to>
                                    </p:set>
                                    <p:animEffect filter="fade" transition="in">
                                      <p:cBhvr>
                                        <p:cTn dur="2000"/>
                                        <p:tgtEl>
                                          <p:spTgt spid="4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47"/>
          <p:cNvSpPr/>
          <p:nvPr/>
        </p:nvSpPr>
        <p:spPr>
          <a:xfrm>
            <a:off x="956735" y="2084680"/>
            <a:ext cx="10722114" cy="895926"/>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000">
              <a:solidFill>
                <a:schemeClr val="dk1"/>
              </a:solidFill>
              <a:latin typeface="KodchiangUPC"/>
              <a:ea typeface="KodchiangUPC"/>
              <a:cs typeface="KodchiangUPC"/>
              <a:sym typeface="KodchiangUPC"/>
            </a:endParaRPr>
          </a:p>
          <a:p>
            <a:pPr indent="0" lvl="0" marL="0" marR="0" rtl="0" algn="ctr">
              <a:spcBef>
                <a:spcPts val="0"/>
              </a:spcBef>
              <a:spcAft>
                <a:spcPts val="0"/>
              </a:spcAft>
              <a:buNone/>
            </a:pPr>
            <a:r>
              <a:rPr b="1" lang="en-US" sz="1800">
                <a:solidFill>
                  <a:schemeClr val="dk1"/>
                </a:solidFill>
                <a:latin typeface="KodchiangUPC"/>
                <a:ea typeface="KodchiangUPC"/>
                <a:cs typeface="KodchiangUPC"/>
                <a:sym typeface="KodchiangUPC"/>
              </a:rPr>
              <a:t>माथि उल्लेख भए बमोजिको अवस्थामा केराउको विरुवा उमारी पाइने भिन्नता र परिवर्तन सम्बन्धमा निम्नानुसार चरण वध्द प्रश्न निर्माण गर्न सकिन्छ।</a:t>
            </a:r>
            <a:endParaRPr/>
          </a:p>
          <a:p>
            <a:pPr indent="0" lvl="0" marL="0" marR="0" rtl="0" algn="ctr">
              <a:spcBef>
                <a:spcPts val="0"/>
              </a:spcBef>
              <a:spcAft>
                <a:spcPts val="0"/>
              </a:spcAft>
              <a:buNone/>
            </a:pPr>
            <a:r>
              <a:rPr b="1" lang="en-US" sz="1800">
                <a:solidFill>
                  <a:schemeClr val="dk1"/>
                </a:solidFill>
                <a:latin typeface="KodchiangUPC"/>
                <a:ea typeface="KodchiangUPC"/>
                <a:cs typeface="KodchiangUPC"/>
                <a:sym typeface="KodchiangUPC"/>
              </a:rPr>
              <a:t>Following are the systematic questions to ask for two pea plants growing under the given conditions </a:t>
            </a:r>
            <a:endParaRPr b="1" sz="1800">
              <a:solidFill>
                <a:schemeClr val="dk1"/>
              </a:solidFill>
              <a:latin typeface="KodchiangUPC"/>
              <a:ea typeface="KodchiangUPC"/>
              <a:cs typeface="KodchiangUPC"/>
              <a:sym typeface="KodchiangUPC"/>
            </a:endParaRPr>
          </a:p>
          <a:p>
            <a:pPr indent="0" lvl="0" marL="0" marR="0" rtl="0" algn="ctr">
              <a:spcBef>
                <a:spcPts val="0"/>
              </a:spcBef>
              <a:spcAft>
                <a:spcPts val="0"/>
              </a:spcAft>
              <a:buNone/>
            </a:pPr>
            <a:r>
              <a:rPr b="1" lang="en-US" sz="2400">
                <a:solidFill>
                  <a:schemeClr val="dk1"/>
                </a:solidFill>
                <a:latin typeface="KodchiangUPC"/>
                <a:ea typeface="KodchiangUPC"/>
                <a:cs typeface="KodchiangUPC"/>
                <a:sym typeface="KodchiangUPC"/>
              </a:rPr>
              <a:t> </a:t>
            </a:r>
            <a:endParaRPr b="1" sz="2400">
              <a:solidFill>
                <a:schemeClr val="dk1"/>
              </a:solidFill>
              <a:latin typeface="KodchiangUPC"/>
              <a:ea typeface="KodchiangUPC"/>
              <a:cs typeface="KodchiangUPC"/>
              <a:sym typeface="KodchiangUPC"/>
            </a:endParaRPr>
          </a:p>
        </p:txBody>
      </p:sp>
      <p:sp>
        <p:nvSpPr>
          <p:cNvPr id="504" name="Google Shape;504;p47"/>
          <p:cNvSpPr/>
          <p:nvPr/>
        </p:nvSpPr>
        <p:spPr>
          <a:xfrm>
            <a:off x="4263968" y="129540"/>
            <a:ext cx="2318005" cy="568162"/>
          </a:xfrm>
          <a:prstGeom prst="roundRect">
            <a:avLst>
              <a:gd fmla="val 50000" name="adj"/>
            </a:avLst>
          </a:prstGeom>
          <a:solidFill>
            <a:schemeClr val="accent5"/>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Arial"/>
                <a:ea typeface="Arial"/>
                <a:cs typeface="Arial"/>
                <a:sym typeface="Arial"/>
              </a:rPr>
              <a:t>Activity 1.२ </a:t>
            </a:r>
            <a:endParaRPr b="1" sz="2800">
              <a:solidFill>
                <a:schemeClr val="dk1"/>
              </a:solidFill>
              <a:latin typeface="Arial"/>
              <a:ea typeface="Arial"/>
              <a:cs typeface="Arial"/>
              <a:sym typeface="Arial"/>
            </a:endParaRPr>
          </a:p>
        </p:txBody>
      </p:sp>
      <p:sp>
        <p:nvSpPr>
          <p:cNvPr id="505" name="Google Shape;505;p47"/>
          <p:cNvSpPr txBox="1"/>
          <p:nvPr/>
        </p:nvSpPr>
        <p:spPr>
          <a:xfrm>
            <a:off x="860527" y="721976"/>
            <a:ext cx="1027852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एकै प्रजातिका कुनै दुई केराउको विउलाई दुइवटा गमलामा उस्तै वातावरणमा उमार्ने र इउटामा मलजलको ब्यवस्था गर्दैजाने तर अर्कोमा मलजल नलगाई त्तिकै छाडिदिने। अन्त्य सम्म यी दुई विरुवामा पाइने भिन्नता र परिवर्तन बारे अवलोकन तथा छलफल।</a:t>
            </a:r>
            <a:endParaRPr b="1" sz="1600">
              <a:solidFill>
                <a:schemeClr val="dk1"/>
              </a:solidFill>
              <a:latin typeface="Kokila"/>
              <a:ea typeface="Kokila"/>
              <a:cs typeface="Kokila"/>
              <a:sym typeface="Kokila"/>
            </a:endParaRPr>
          </a:p>
        </p:txBody>
      </p:sp>
      <p:sp>
        <p:nvSpPr>
          <p:cNvPr id="506" name="Google Shape;506;p47"/>
          <p:cNvSpPr txBox="1"/>
          <p:nvPr/>
        </p:nvSpPr>
        <p:spPr>
          <a:xfrm>
            <a:off x="860526" y="1269470"/>
            <a:ext cx="10278527"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02060"/>
                </a:solidFill>
                <a:latin typeface="Kokila"/>
                <a:ea typeface="Kokila"/>
                <a:cs typeface="Kokila"/>
                <a:sym typeface="Kokila"/>
              </a:rPr>
              <a:t>Grow two plants of the same species in two different species in two different pots A and B maintaining the same environment as shown in the given diagram. Add water and fertilizer in the soil of pot A time to time but do not add water and  fertilizer  to the soil of pot B.  Now we have to discuss about the  future result of these two plants .</a:t>
            </a:r>
            <a:endParaRPr b="1" sz="1600">
              <a:solidFill>
                <a:srgbClr val="002060"/>
              </a:solidFill>
              <a:latin typeface="Kokila"/>
              <a:ea typeface="Kokila"/>
              <a:cs typeface="Kokila"/>
              <a:sym typeface="Kokila"/>
            </a:endParaRPr>
          </a:p>
        </p:txBody>
      </p:sp>
      <p:sp>
        <p:nvSpPr>
          <p:cNvPr id="507" name="Google Shape;507;p47">
            <a:hlinkClick action="ppaction://hlinksldjump" r:id="rId3"/>
          </p:cNvPr>
          <p:cNvSpPr/>
          <p:nvPr/>
        </p:nvSpPr>
        <p:spPr>
          <a:xfrm>
            <a:off x="4119419" y="3126744"/>
            <a:ext cx="3048000" cy="631791"/>
          </a:xfrm>
          <a:custGeom>
            <a:rect b="b" l="l" r="r" t="t"/>
            <a:pathLst>
              <a:path extrusionOk="0" h="120000" w="120000">
                <a:moveTo>
                  <a:pt x="0" y="0"/>
                </a:moveTo>
                <a:lnTo>
                  <a:pt x="120000" y="0"/>
                </a:lnTo>
                <a:lnTo>
                  <a:pt x="120000" y="120000"/>
                </a:lnTo>
                <a:lnTo>
                  <a:pt x="0" y="120000"/>
                </a:lnTo>
                <a:close/>
              </a:path>
            </a:pathLst>
          </a:custGeom>
          <a:solidFill>
            <a:srgbClr val="D5E49A"/>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Kokila"/>
                <a:ea typeface="Kokila"/>
                <a:cs typeface="Kokila"/>
                <a:sym typeface="Kokila"/>
              </a:rPr>
              <a:t>लौ, हेरौ यी बिरुवाहरू(Let's see the plants)</a:t>
            </a:r>
            <a:endParaRPr/>
          </a:p>
          <a:p>
            <a:pPr indent="0" lvl="0" marL="0" marR="0" rtl="0" algn="ctr">
              <a:spcBef>
                <a:spcPts val="0"/>
              </a:spcBef>
              <a:spcAft>
                <a:spcPts val="0"/>
              </a:spcAft>
              <a:buNone/>
            </a:pPr>
            <a:r>
              <a:rPr b="1" lang="en-US" sz="2400">
                <a:solidFill>
                  <a:srgbClr val="FF0000"/>
                </a:solidFill>
                <a:latin typeface="Kokila"/>
                <a:ea typeface="Kokila"/>
                <a:cs typeface="Kokila"/>
                <a:sym typeface="Kokila"/>
              </a:rPr>
              <a:t>"Click "</a:t>
            </a:r>
            <a:endParaRPr b="1" sz="2400">
              <a:solidFill>
                <a:srgbClr val="FF0000"/>
              </a:solidFill>
              <a:latin typeface="Kokila"/>
              <a:ea typeface="Kokila"/>
              <a:cs typeface="Kokila"/>
              <a:sym typeface="Kokila"/>
            </a:endParaRPr>
          </a:p>
        </p:txBody>
      </p:sp>
      <p:sp>
        <p:nvSpPr>
          <p:cNvPr id="508" name="Google Shape;508;p47"/>
          <p:cNvSpPr txBox="1"/>
          <p:nvPr/>
        </p:nvSpPr>
        <p:spPr>
          <a:xfrm>
            <a:off x="956736" y="3758535"/>
            <a:ext cx="10278527" cy="58477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600"/>
              <a:buFont typeface="Kokila"/>
              <a:buAutoNum type="arabicPeriod"/>
            </a:pPr>
            <a:r>
              <a:rPr b="1" lang="en-US" sz="1600">
                <a:solidFill>
                  <a:schemeClr val="dk1"/>
                </a:solidFill>
                <a:latin typeface="Kokila"/>
                <a:ea typeface="Kokila"/>
                <a:cs typeface="Kokila"/>
                <a:sym typeface="Kokila"/>
              </a:rPr>
              <a:t>गमला A मा विरुवा राम्ररी फस्टाएको छ तर उही जातको विरूवा एकै समयमा रोपिएको भएता पनि गमला B मा विरूवा किन राम्रो नफस्टाएको?</a:t>
            </a:r>
            <a:endParaRPr/>
          </a:p>
          <a:p>
            <a:pPr indent="0" lvl="0" marL="0" marR="0" rtl="0" algn="l">
              <a:spcBef>
                <a:spcPts val="0"/>
              </a:spcBef>
              <a:spcAft>
                <a:spcPts val="0"/>
              </a:spcAft>
              <a:buNone/>
            </a:pPr>
            <a:r>
              <a:rPr b="1" lang="en-US" sz="1600">
                <a:solidFill>
                  <a:schemeClr val="dk1"/>
                </a:solidFill>
                <a:latin typeface="Kokila"/>
                <a:ea typeface="Kokila"/>
                <a:cs typeface="Kokila"/>
                <a:sym typeface="Kokila"/>
              </a:rPr>
              <a:t>         Why the plant in pot A is grown well but  the plant in pot B is unhealthy in spite of being same species and planted in same time?</a:t>
            </a:r>
            <a:endParaRPr b="1" sz="1600">
              <a:solidFill>
                <a:schemeClr val="dk1"/>
              </a:solidFill>
              <a:latin typeface="Kokila"/>
              <a:ea typeface="Kokila"/>
              <a:cs typeface="Kokila"/>
              <a:sym typeface="Kokila"/>
            </a:endParaRPr>
          </a:p>
        </p:txBody>
      </p:sp>
      <p:sp>
        <p:nvSpPr>
          <p:cNvPr id="509" name="Google Shape;509;p47"/>
          <p:cNvSpPr txBox="1"/>
          <p:nvPr/>
        </p:nvSpPr>
        <p:spPr>
          <a:xfrm>
            <a:off x="902541" y="4362522"/>
            <a:ext cx="10278527" cy="830997"/>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600"/>
              <a:buFont typeface="Kokila"/>
              <a:buAutoNum type="arabicPeriod" startAt="2"/>
            </a:pPr>
            <a:r>
              <a:rPr b="1" lang="en-US" sz="1600">
                <a:solidFill>
                  <a:schemeClr val="dk1"/>
                </a:solidFill>
                <a:latin typeface="Kokila"/>
                <a:ea typeface="Kokila"/>
                <a:cs typeface="Kokila"/>
                <a:sym typeface="Kokila"/>
              </a:rPr>
              <a:t>विरुवालाई खनिज तत्व र पानी किन आवश्यक पर्दछ?</a:t>
            </a:r>
            <a:endParaRPr/>
          </a:p>
          <a:p>
            <a:pPr indent="0" lvl="0" marL="0" marR="0" rtl="0" algn="l">
              <a:spcBef>
                <a:spcPts val="0"/>
              </a:spcBef>
              <a:spcAft>
                <a:spcPts val="0"/>
              </a:spcAft>
              <a:buNone/>
            </a:pPr>
            <a:r>
              <a:rPr b="1" lang="en-US" sz="1600">
                <a:solidFill>
                  <a:schemeClr val="dk1"/>
                </a:solidFill>
                <a:latin typeface="Kokila"/>
                <a:ea typeface="Kokila"/>
                <a:cs typeface="Kokila"/>
                <a:sym typeface="Kokila"/>
              </a:rPr>
              <a:t>         Why the plants require minerals and water?</a:t>
            </a:r>
            <a:endParaRPr b="1" sz="1600">
              <a:solidFill>
                <a:schemeClr val="dk1"/>
              </a:solidFill>
              <a:latin typeface="Kokila"/>
              <a:ea typeface="Kokila"/>
              <a:cs typeface="Kokila"/>
              <a:sym typeface="Kokila"/>
            </a:endParaRPr>
          </a:p>
          <a:p>
            <a:pPr indent="0" lvl="0" marL="0" marR="0" rtl="0" algn="l">
              <a:spcBef>
                <a:spcPts val="0"/>
              </a:spcBef>
              <a:spcAft>
                <a:spcPts val="0"/>
              </a:spcAft>
              <a:buNone/>
            </a:pPr>
            <a:r>
              <a:rPr b="1" lang="en-US" sz="1600">
                <a:solidFill>
                  <a:schemeClr val="dk1"/>
                </a:solidFill>
                <a:latin typeface="Kokila"/>
                <a:ea typeface="Kokila"/>
                <a:cs typeface="Kokila"/>
                <a:sym typeface="Kokila"/>
              </a:rPr>
              <a:t>        </a:t>
            </a:r>
            <a:endParaRPr b="1" sz="1600">
              <a:solidFill>
                <a:schemeClr val="dk1"/>
              </a:solidFill>
              <a:latin typeface="Kokila"/>
              <a:ea typeface="Kokila"/>
              <a:cs typeface="Kokila"/>
              <a:sym typeface="Kokila"/>
            </a:endParaRPr>
          </a:p>
        </p:txBody>
      </p:sp>
      <p:sp>
        <p:nvSpPr>
          <p:cNvPr id="510" name="Google Shape;510;p47"/>
          <p:cNvSpPr txBox="1"/>
          <p:nvPr/>
        </p:nvSpPr>
        <p:spPr>
          <a:xfrm>
            <a:off x="956735" y="4975951"/>
            <a:ext cx="10278527" cy="58477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600"/>
              <a:buFont typeface="Kokila"/>
              <a:buAutoNum type="arabicPeriod" startAt="3"/>
            </a:pPr>
            <a:r>
              <a:rPr b="1" lang="en-US" sz="1600">
                <a:solidFill>
                  <a:schemeClr val="dk1"/>
                </a:solidFill>
                <a:latin typeface="Kokila"/>
                <a:ea typeface="Kokila"/>
                <a:cs typeface="Kokila"/>
                <a:sym typeface="Kokila"/>
              </a:rPr>
              <a:t>विरूवा Aर B मध्ये कुनले बढी उत्पादन दिन्छ?</a:t>
            </a:r>
            <a:endParaRPr/>
          </a:p>
          <a:p>
            <a:pPr indent="0" lvl="0" marL="0" marR="0" rtl="0" algn="l">
              <a:spcBef>
                <a:spcPts val="0"/>
              </a:spcBef>
              <a:spcAft>
                <a:spcPts val="0"/>
              </a:spcAft>
              <a:buNone/>
            </a:pPr>
            <a:r>
              <a:rPr b="1" lang="en-US" sz="1600">
                <a:solidFill>
                  <a:schemeClr val="dk1"/>
                </a:solidFill>
                <a:latin typeface="Kokila"/>
                <a:ea typeface="Kokila"/>
                <a:cs typeface="Kokila"/>
                <a:sym typeface="Kokila"/>
              </a:rPr>
              <a:t>          The plant A or B which one yields more production?        </a:t>
            </a:r>
            <a:endParaRPr b="1" sz="1600">
              <a:solidFill>
                <a:schemeClr val="dk1"/>
              </a:solidFill>
              <a:latin typeface="Kokila"/>
              <a:ea typeface="Kokila"/>
              <a:cs typeface="Kokila"/>
              <a:sym typeface="Kokila"/>
            </a:endParaRPr>
          </a:p>
        </p:txBody>
      </p:sp>
      <p:sp>
        <p:nvSpPr>
          <p:cNvPr id="511" name="Google Shape;511;p47"/>
          <p:cNvSpPr txBox="1"/>
          <p:nvPr/>
        </p:nvSpPr>
        <p:spPr>
          <a:xfrm>
            <a:off x="956735" y="5588530"/>
            <a:ext cx="10278527" cy="58477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600"/>
              <a:buFont typeface="Kokila"/>
              <a:buAutoNum type="arabicPeriod" startAt="4"/>
            </a:pPr>
            <a:r>
              <a:rPr b="1" lang="en-US" sz="1600">
                <a:solidFill>
                  <a:schemeClr val="dk1"/>
                </a:solidFill>
                <a:latin typeface="Kokila"/>
                <a:ea typeface="Kokila"/>
                <a:cs typeface="Kokila"/>
                <a:sym typeface="Kokila"/>
              </a:rPr>
              <a:t>विरुवाको  उत्पादन कुन कुन तत्वमा निर्भर पर्दछ?</a:t>
            </a:r>
            <a:endParaRPr/>
          </a:p>
          <a:p>
            <a:pPr indent="0" lvl="0" marL="0" marR="0" rtl="0" algn="l">
              <a:spcBef>
                <a:spcPts val="0"/>
              </a:spcBef>
              <a:spcAft>
                <a:spcPts val="0"/>
              </a:spcAft>
              <a:buNone/>
            </a:pPr>
            <a:r>
              <a:rPr b="1" lang="en-US" sz="1600">
                <a:solidFill>
                  <a:schemeClr val="dk1"/>
                </a:solidFill>
                <a:latin typeface="Kokila"/>
                <a:ea typeface="Kokila"/>
                <a:cs typeface="Kokila"/>
                <a:sym typeface="Kokila"/>
              </a:rPr>
              <a:t>         What are the factors that depend on better yield of plant?</a:t>
            </a:r>
            <a:endParaRPr b="1" sz="1600">
              <a:solidFill>
                <a:schemeClr val="dk1"/>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2000"/>
                                        <p:tgtEl>
                                          <p:spTgt spid="5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gtEl>
                                        <p:attrNameLst>
                                          <p:attrName>style.visibility</p:attrName>
                                        </p:attrNameLst>
                                      </p:cBhvr>
                                      <p:to>
                                        <p:strVal val="visible"/>
                                      </p:to>
                                    </p:set>
                                    <p:animEffect filter="fade" transition="in">
                                      <p:cBhvr>
                                        <p:cTn dur="2000"/>
                                        <p:tgtEl>
                                          <p:spTgt spid="5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gtEl>
                                        <p:attrNameLst>
                                          <p:attrName>style.visibility</p:attrName>
                                        </p:attrNameLst>
                                      </p:cBhvr>
                                      <p:to>
                                        <p:strVal val="visible"/>
                                      </p:to>
                                    </p:set>
                                    <p:animEffect filter="fade" transition="in">
                                      <p:cBhvr>
                                        <p:cTn dur="2000"/>
                                        <p:tgtEl>
                                          <p:spTgt spid="5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7"/>
                                        </p:tgtEl>
                                        <p:attrNameLst>
                                          <p:attrName>style.visibility</p:attrName>
                                        </p:attrNameLst>
                                      </p:cBhvr>
                                      <p:to>
                                        <p:strVal val="visible"/>
                                      </p:to>
                                    </p:set>
                                    <p:animEffect filter="fade" transition="in">
                                      <p:cBhvr>
                                        <p:cTn dur="2000"/>
                                        <p:tgtEl>
                                          <p:spTgt spid="5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8"/>
                                        </p:tgtEl>
                                        <p:attrNameLst>
                                          <p:attrName>style.visibility</p:attrName>
                                        </p:attrNameLst>
                                      </p:cBhvr>
                                      <p:to>
                                        <p:strVal val="visible"/>
                                      </p:to>
                                    </p:set>
                                    <p:animEffect filter="fade" transition="in">
                                      <p:cBhvr>
                                        <p:cTn dur="2000"/>
                                        <p:tgtEl>
                                          <p:spTgt spid="5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9"/>
                                        </p:tgtEl>
                                        <p:attrNameLst>
                                          <p:attrName>style.visibility</p:attrName>
                                        </p:attrNameLst>
                                      </p:cBhvr>
                                      <p:to>
                                        <p:strVal val="visible"/>
                                      </p:to>
                                    </p:set>
                                    <p:animEffect filter="fade" transition="in">
                                      <p:cBhvr>
                                        <p:cTn dur="2000"/>
                                        <p:tgtEl>
                                          <p:spTgt spid="5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0"/>
                                        </p:tgtEl>
                                        <p:attrNameLst>
                                          <p:attrName>style.visibility</p:attrName>
                                        </p:attrNameLst>
                                      </p:cBhvr>
                                      <p:to>
                                        <p:strVal val="visible"/>
                                      </p:to>
                                    </p:set>
                                    <p:animEffect filter="fade" transition="in">
                                      <p:cBhvr>
                                        <p:cTn dur="2000"/>
                                        <p:tgtEl>
                                          <p:spTgt spid="5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1"/>
                                        </p:tgtEl>
                                        <p:attrNameLst>
                                          <p:attrName>style.visibility</p:attrName>
                                        </p:attrNameLst>
                                      </p:cBhvr>
                                      <p:to>
                                        <p:strVal val="visible"/>
                                      </p:to>
                                    </p:set>
                                    <p:animEffect filter="fade" transition="in">
                                      <p:cBhvr>
                                        <p:cTn dur="2000"/>
                                        <p:tgtEl>
                                          <p:spTgt spid="5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48"/>
          <p:cNvSpPr/>
          <p:nvPr/>
        </p:nvSpPr>
        <p:spPr>
          <a:xfrm>
            <a:off x="728227" y="775855"/>
            <a:ext cx="10253809" cy="1893453"/>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Kokila"/>
                <a:ea typeface="Kokila"/>
                <a:cs typeface="Kokila"/>
                <a:sym typeface="Kokila"/>
              </a:rPr>
              <a:t>आधा पानि भएको बिकरमा २०मल जति मह रख्ने र २ मिनेट जति राखेर पुनः सो घोलमा २० मल तोरीको तेल राख्ने। अव यी तिन मध्ये कुन चाही सबभन्दा माथि र कुन चाही  सबभन्दा मुनि रहन्छ? अवलोकन गरी कारण दिनुहोस।</a:t>
            </a:r>
            <a:endParaRPr/>
          </a:p>
          <a:p>
            <a:pPr indent="0" lvl="0" marL="0" marR="0" rtl="0" algn="ctr">
              <a:spcBef>
                <a:spcPts val="0"/>
              </a:spcBef>
              <a:spcAft>
                <a:spcPts val="0"/>
              </a:spcAft>
              <a:buNone/>
            </a:pPr>
            <a:r>
              <a:rPr b="1" lang="en-US" sz="1800">
                <a:solidFill>
                  <a:srgbClr val="002060"/>
                </a:solidFill>
                <a:latin typeface="Kokila"/>
                <a:ea typeface="Kokila"/>
                <a:cs typeface="Kokila"/>
                <a:sym typeface="Kokila"/>
              </a:rPr>
              <a:t>Take a beaker filled half with water. Add 20 ml honey in it and leave for two minuets. After that pour 20 ml vegetable oil in beaker. What happens in the beaker? Observe out of these liquids which one sinks and rests at the bottom and which one  floats in the water of the beaker? Give your reason.</a:t>
            </a:r>
            <a:endParaRPr/>
          </a:p>
        </p:txBody>
      </p:sp>
      <p:sp>
        <p:nvSpPr>
          <p:cNvPr id="518" name="Google Shape;518;p48"/>
          <p:cNvSpPr/>
          <p:nvPr/>
        </p:nvSpPr>
        <p:spPr>
          <a:xfrm>
            <a:off x="4263968" y="129540"/>
            <a:ext cx="2318005" cy="568162"/>
          </a:xfrm>
          <a:prstGeom prst="roundRect">
            <a:avLst>
              <a:gd fmla="val 50000" name="adj"/>
            </a:avLst>
          </a:prstGeom>
          <a:solidFill>
            <a:schemeClr val="accent5"/>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Arial"/>
                <a:ea typeface="Arial"/>
                <a:cs typeface="Arial"/>
                <a:sym typeface="Arial"/>
              </a:rPr>
              <a:t>Activity 1.3 </a:t>
            </a:r>
            <a:endParaRPr b="1" sz="2800">
              <a:solidFill>
                <a:schemeClr val="dk1"/>
              </a:solidFill>
              <a:latin typeface="Arial"/>
              <a:ea typeface="Arial"/>
              <a:cs typeface="Arial"/>
              <a:sym typeface="Arial"/>
            </a:endParaRPr>
          </a:p>
        </p:txBody>
      </p:sp>
      <p:sp>
        <p:nvSpPr>
          <p:cNvPr id="519" name="Google Shape;519;p48">
            <a:hlinkClick action="ppaction://hlinksldjump" r:id="rId3"/>
          </p:cNvPr>
          <p:cNvSpPr/>
          <p:nvPr/>
        </p:nvSpPr>
        <p:spPr>
          <a:xfrm>
            <a:off x="3674887" y="2688758"/>
            <a:ext cx="4360487" cy="661721"/>
          </a:xfrm>
          <a:custGeom>
            <a:rect b="b" l="l" r="r" t="t"/>
            <a:pathLst>
              <a:path extrusionOk="0" h="120000" w="120000">
                <a:moveTo>
                  <a:pt x="0" y="0"/>
                </a:moveTo>
                <a:lnTo>
                  <a:pt x="120000" y="0"/>
                </a:lnTo>
                <a:lnTo>
                  <a:pt x="120000" y="120000"/>
                </a:lnTo>
                <a:lnTo>
                  <a:pt x="0" y="120000"/>
                </a:lnTo>
                <a:close/>
              </a:path>
            </a:pathLst>
          </a:custGeom>
          <a:solidFill>
            <a:srgbClr val="D5E49A"/>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414C14"/>
                </a:solidFill>
                <a:latin typeface="Garamond"/>
                <a:ea typeface="Garamond"/>
                <a:cs typeface="Garamond"/>
                <a:sym typeface="Garamond"/>
              </a:rPr>
              <a:t>ल हेरौ! कृयाकलाप(Let's see this Activity)</a:t>
            </a:r>
            <a:endParaRPr/>
          </a:p>
          <a:p>
            <a:pPr indent="0" lvl="0" marL="0" marR="0" rtl="0" algn="ctr">
              <a:spcBef>
                <a:spcPts val="0"/>
              </a:spcBef>
              <a:spcAft>
                <a:spcPts val="0"/>
              </a:spcAft>
              <a:buNone/>
            </a:pPr>
            <a:r>
              <a:rPr lang="en-US" sz="2000">
                <a:solidFill>
                  <a:srgbClr val="FF0000"/>
                </a:solidFill>
                <a:latin typeface="Garamond"/>
                <a:ea typeface="Garamond"/>
                <a:cs typeface="Garamond"/>
                <a:sym typeface="Garamond"/>
              </a:rPr>
              <a:t>"</a:t>
            </a:r>
            <a:r>
              <a:rPr b="1" lang="en-US" sz="2400">
                <a:solidFill>
                  <a:srgbClr val="FF0000"/>
                </a:solidFill>
                <a:latin typeface="Garamond"/>
                <a:ea typeface="Garamond"/>
                <a:cs typeface="Garamond"/>
                <a:sym typeface="Garamond"/>
              </a:rPr>
              <a:t>Click</a:t>
            </a:r>
            <a:r>
              <a:rPr lang="en-US" sz="1400">
                <a:solidFill>
                  <a:srgbClr val="FF0000"/>
                </a:solidFill>
                <a:latin typeface="Garamond"/>
                <a:ea typeface="Garamond"/>
                <a:cs typeface="Garamond"/>
                <a:sym typeface="Garamond"/>
              </a:rPr>
              <a:t>"</a:t>
            </a:r>
            <a:endParaRPr sz="1600">
              <a:solidFill>
                <a:srgbClr val="FF0000"/>
              </a:solidFill>
              <a:latin typeface="Garamond"/>
              <a:ea typeface="Garamond"/>
              <a:cs typeface="Garamond"/>
              <a:sym typeface="Garamond"/>
            </a:endParaRPr>
          </a:p>
        </p:txBody>
      </p:sp>
      <p:sp>
        <p:nvSpPr>
          <p:cNvPr id="520" name="Google Shape;520;p48"/>
          <p:cNvSpPr txBox="1"/>
          <p:nvPr/>
        </p:nvSpPr>
        <p:spPr>
          <a:xfrm>
            <a:off x="864561" y="3443666"/>
            <a:ext cx="11144864" cy="92333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Kokila"/>
              <a:buAutoNum type="arabicPeriod"/>
            </a:pPr>
            <a:r>
              <a:rPr b="1" lang="en-US" sz="1800">
                <a:solidFill>
                  <a:schemeClr val="dk1"/>
                </a:solidFill>
                <a:latin typeface="Kokila"/>
                <a:ea typeface="Kokila"/>
                <a:cs typeface="Kokila"/>
                <a:sym typeface="Kokila"/>
              </a:rPr>
              <a:t>बिकर A मा २० ml मह लगाई केहिबेर नचलाई राख्दा, पानीको भन्दा महको बढी घनत्व हुनका  कारण यो मह पानीमा तल डुबेको छ। जुन बिकर B मा देखाइएको छ।</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By addition of 20 ml honey in water, after a while honey sinks in a beaker due to cause of having more density in honey then in water       shown in B.</a:t>
            </a:r>
            <a:endParaRPr b="1" sz="1800">
              <a:solidFill>
                <a:schemeClr val="dk1"/>
              </a:solidFill>
              <a:latin typeface="Kokila"/>
              <a:ea typeface="Kokila"/>
              <a:cs typeface="Kokila"/>
              <a:sym typeface="Kokila"/>
            </a:endParaRPr>
          </a:p>
        </p:txBody>
      </p:sp>
      <p:sp>
        <p:nvSpPr>
          <p:cNvPr id="521" name="Google Shape;521;p48"/>
          <p:cNvSpPr txBox="1"/>
          <p:nvPr/>
        </p:nvSpPr>
        <p:spPr>
          <a:xfrm>
            <a:off x="728227" y="4545025"/>
            <a:ext cx="10822310" cy="92333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Kokila"/>
              <a:buAutoNum type="arabicPeriod" startAt="2"/>
            </a:pPr>
            <a:r>
              <a:rPr b="1" lang="en-US" sz="1800">
                <a:solidFill>
                  <a:schemeClr val="dk1"/>
                </a:solidFill>
                <a:latin typeface="Kokila"/>
                <a:ea typeface="Kokila"/>
                <a:cs typeface="Kokila"/>
                <a:sym typeface="Kokila"/>
              </a:rPr>
              <a:t>बिकर B मा २०ml बनस्पति तेल राख्दा, बनस्पति तेलको धनत्व पानीको भन्दा कम हुने भएकोले यो पानीमा डुब्छ। जुन बिकर C मा देखाइएको छ।</a:t>
            </a:r>
            <a:endParaRPr b="1" sz="1800">
              <a:solidFill>
                <a:schemeClr val="dk1"/>
              </a:solidFill>
              <a:latin typeface="Kokila"/>
              <a:ea typeface="Kokila"/>
              <a:cs typeface="Kokila"/>
              <a:sym typeface="Kokila"/>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By addition of 20ml vegetable oil in beaker B,  the oil floats in water due to cause of its less density than in water as shown in beaker C.</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a:t>
            </a:r>
            <a:endParaRPr b="1" sz="1800">
              <a:solidFill>
                <a:schemeClr val="dk1"/>
              </a:solidFill>
              <a:latin typeface="Kokila"/>
              <a:ea typeface="Kokila"/>
              <a:cs typeface="Kokila"/>
              <a:sym typeface="Kokila"/>
            </a:endParaRPr>
          </a:p>
        </p:txBody>
      </p:sp>
      <p:sp>
        <p:nvSpPr>
          <p:cNvPr id="522" name="Google Shape;522;p48"/>
          <p:cNvSpPr txBox="1"/>
          <p:nvPr/>
        </p:nvSpPr>
        <p:spPr>
          <a:xfrm>
            <a:off x="728227" y="5435814"/>
            <a:ext cx="1027852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3.  यहाँ तिन प्रकारका तरल पदार्थहरु असमान घनत्वका कारण नमिस्सिइकन छुट्टा छुट्टै रहन्छन्।</a:t>
            </a:r>
            <a:endParaRPr b="1" sz="1800">
              <a:solidFill>
                <a:schemeClr val="dk1"/>
              </a:solidFill>
              <a:latin typeface="Kokila"/>
              <a:ea typeface="Kokila"/>
              <a:cs typeface="Kokila"/>
              <a:sym typeface="Kokila"/>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Due to cause of unequal density of these three liquids, they don’t mix homogeneously to form a solution.</a:t>
            </a:r>
            <a:endParaRPr b="1" sz="1800">
              <a:solidFill>
                <a:schemeClr val="dk1"/>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gtEl>
                                        <p:attrNameLst>
                                          <p:attrName>style.visibility</p:attrName>
                                        </p:attrNameLst>
                                      </p:cBhvr>
                                      <p:to>
                                        <p:strVal val="visible"/>
                                      </p:to>
                                    </p:set>
                                    <p:animEffect filter="fade" transition="in">
                                      <p:cBhvr>
                                        <p:cTn dur="2000"/>
                                        <p:tgtEl>
                                          <p:spTgt spid="5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1"/>
                                        </p:tgtEl>
                                        <p:attrNameLst>
                                          <p:attrName>style.visibility</p:attrName>
                                        </p:attrNameLst>
                                      </p:cBhvr>
                                      <p:to>
                                        <p:strVal val="visible"/>
                                      </p:to>
                                    </p:set>
                                    <p:animEffect filter="fade" transition="in">
                                      <p:cBhvr>
                                        <p:cTn dur="2000"/>
                                        <p:tgtEl>
                                          <p:spTgt spid="5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2"/>
                                        </p:tgtEl>
                                        <p:attrNameLst>
                                          <p:attrName>style.visibility</p:attrName>
                                        </p:attrNameLst>
                                      </p:cBhvr>
                                      <p:to>
                                        <p:strVal val="visible"/>
                                      </p:to>
                                    </p:set>
                                    <p:animEffect filter="fade" transition="in">
                                      <p:cBhvr>
                                        <p:cTn dur="2000"/>
                                        <p:tgtEl>
                                          <p:spTgt spid="5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grpSp>
        <p:nvGrpSpPr>
          <p:cNvPr id="528" name="Google Shape;528;p49"/>
          <p:cNvGrpSpPr/>
          <p:nvPr/>
        </p:nvGrpSpPr>
        <p:grpSpPr>
          <a:xfrm>
            <a:off x="3644499" y="794335"/>
            <a:ext cx="4778003" cy="5269329"/>
            <a:chOff x="1672248" y="3279"/>
            <a:chExt cx="4778003" cy="5269329"/>
          </a:xfrm>
        </p:grpSpPr>
        <p:sp>
          <p:nvSpPr>
            <p:cNvPr id="529" name="Google Shape;529;p49"/>
            <p:cNvSpPr/>
            <p:nvPr/>
          </p:nvSpPr>
          <p:spPr>
            <a:xfrm>
              <a:off x="3309043" y="1905776"/>
              <a:ext cx="1387078" cy="1387078"/>
            </a:xfrm>
            <a:prstGeom prst="ellipse">
              <a:avLst/>
            </a:prstGeom>
            <a:solidFill>
              <a:srgbClr val="B68D1F"/>
            </a:solidFill>
            <a:ln>
              <a:noFill/>
            </a:ln>
            <a:effectLst>
              <a:outerShdw blurRad="107950" rotWithShape="0" algn="ctr" dir="5400000" dist="1270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9"/>
            <p:cNvSpPr txBox="1"/>
            <p:nvPr/>
          </p:nvSpPr>
          <p:spPr>
            <a:xfrm>
              <a:off x="3512176" y="2108909"/>
              <a:ext cx="980812" cy="980812"/>
            </a:xfrm>
            <a:prstGeom prst="rect">
              <a:avLst/>
            </a:prstGeom>
            <a:noFill/>
            <a:ln>
              <a:noFill/>
            </a:ln>
          </p:spPr>
          <p:txBody>
            <a:bodyPr anchorCtr="0" anchor="ctr" bIns="31750" lIns="31750" spcFirstLastPara="1" rIns="31750" wrap="square" tIns="31750">
              <a:noAutofit/>
            </a:bodyPr>
            <a:lstStyle/>
            <a:p>
              <a:pPr indent="0" lvl="0" marL="0" marR="0" rtl="0" algn="ctr">
                <a:lnSpc>
                  <a:spcPct val="90000"/>
                </a:lnSpc>
                <a:spcBef>
                  <a:spcPts val="0"/>
                </a:spcBef>
                <a:spcAft>
                  <a:spcPts val="0"/>
                </a:spcAft>
                <a:buClr>
                  <a:schemeClr val="lt1"/>
                </a:buClr>
                <a:buSzPts val="2500"/>
                <a:buFont typeface="Garamond"/>
                <a:buNone/>
              </a:pPr>
              <a:r>
                <a:rPr lang="en-US" sz="2500">
                  <a:solidFill>
                    <a:schemeClr val="lt1"/>
                  </a:solidFill>
                  <a:latin typeface="Garamond"/>
                  <a:ea typeface="Garamond"/>
                  <a:cs typeface="Garamond"/>
                  <a:sym typeface="Garamond"/>
                </a:rPr>
                <a:t>Science</a:t>
              </a:r>
              <a:endParaRPr sz="2500">
                <a:solidFill>
                  <a:schemeClr val="lt1"/>
                </a:solidFill>
                <a:latin typeface="Garamond"/>
                <a:ea typeface="Garamond"/>
                <a:cs typeface="Garamond"/>
                <a:sym typeface="Garamond"/>
              </a:endParaRPr>
            </a:p>
          </p:txBody>
        </p:sp>
        <p:sp>
          <p:nvSpPr>
            <p:cNvPr id="531" name="Google Shape;531;p49"/>
            <p:cNvSpPr/>
            <p:nvPr/>
          </p:nvSpPr>
          <p:spPr>
            <a:xfrm rot="-5289060">
              <a:off x="3896192" y="1420005"/>
              <a:ext cx="273697" cy="471606"/>
            </a:xfrm>
            <a:prstGeom prst="rightArrow">
              <a:avLst>
                <a:gd fmla="val 60000" name="adj1"/>
                <a:gd fmla="val 50000" name="adj2"/>
              </a:avLst>
            </a:prstGeom>
            <a:solidFill>
              <a:srgbClr val="BFC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9"/>
            <p:cNvSpPr txBox="1"/>
            <p:nvPr/>
          </p:nvSpPr>
          <p:spPr>
            <a:xfrm rot="-5289060">
              <a:off x="3935922" y="1555359"/>
              <a:ext cx="191588" cy="28296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Garamond"/>
                <a:buNone/>
              </a:pPr>
              <a:r>
                <a:t/>
              </a:r>
              <a:endParaRPr sz="1500">
                <a:solidFill>
                  <a:schemeClr val="lt1"/>
                </a:solidFill>
                <a:latin typeface="Garamond"/>
                <a:ea typeface="Garamond"/>
                <a:cs typeface="Garamond"/>
                <a:sym typeface="Garamond"/>
              </a:endParaRPr>
            </a:p>
          </p:txBody>
        </p:sp>
        <p:sp>
          <p:nvSpPr>
            <p:cNvPr id="533" name="Google Shape;533;p49"/>
            <p:cNvSpPr/>
            <p:nvPr/>
          </p:nvSpPr>
          <p:spPr>
            <a:xfrm>
              <a:off x="3370460" y="3279"/>
              <a:ext cx="1387078" cy="1387078"/>
            </a:xfrm>
            <a:prstGeom prst="ellipse">
              <a:avLst/>
            </a:prstGeom>
            <a:solidFill>
              <a:schemeClr val="accent4"/>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9"/>
            <p:cNvSpPr txBox="1"/>
            <p:nvPr/>
          </p:nvSpPr>
          <p:spPr>
            <a:xfrm>
              <a:off x="3573593" y="206412"/>
              <a:ext cx="980812" cy="980812"/>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Clr>
                  <a:schemeClr val="dk1"/>
                </a:buClr>
                <a:buSzPts val="1500"/>
                <a:buFont typeface="Garamond"/>
                <a:buNone/>
              </a:pPr>
              <a:r>
                <a:t/>
              </a:r>
              <a:endParaRPr sz="1500">
                <a:solidFill>
                  <a:schemeClr val="lt1"/>
                </a:solidFill>
                <a:latin typeface="Garamond"/>
                <a:ea typeface="Garamond"/>
                <a:cs typeface="Garamond"/>
                <a:sym typeface="Garamond"/>
              </a:endParaRPr>
            </a:p>
          </p:txBody>
        </p:sp>
        <p:sp>
          <p:nvSpPr>
            <p:cNvPr id="535" name="Google Shape;535;p49"/>
            <p:cNvSpPr/>
            <p:nvPr/>
          </p:nvSpPr>
          <p:spPr>
            <a:xfrm rot="-1529152">
              <a:off x="4724739" y="1949028"/>
              <a:ext cx="294756" cy="471606"/>
            </a:xfrm>
            <a:prstGeom prst="rightArrow">
              <a:avLst>
                <a:gd fmla="val 60000" name="adj1"/>
                <a:gd fmla="val 50000" name="adj2"/>
              </a:avLst>
            </a:prstGeom>
            <a:solidFill>
              <a:srgbClr val="BFC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9"/>
            <p:cNvSpPr txBox="1"/>
            <p:nvPr/>
          </p:nvSpPr>
          <p:spPr>
            <a:xfrm rot="-1529152">
              <a:off x="4729041" y="2062374"/>
              <a:ext cx="206329" cy="28296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Garamond"/>
                <a:buNone/>
              </a:pPr>
              <a:r>
                <a:t/>
              </a:r>
              <a:endParaRPr sz="1500">
                <a:solidFill>
                  <a:schemeClr val="lt1"/>
                </a:solidFill>
                <a:latin typeface="Garamond"/>
                <a:ea typeface="Garamond"/>
                <a:cs typeface="Garamond"/>
                <a:sym typeface="Garamond"/>
              </a:endParaRPr>
            </a:p>
          </p:txBody>
        </p:sp>
        <p:sp>
          <p:nvSpPr>
            <p:cNvPr id="537" name="Google Shape;537;p49"/>
            <p:cNvSpPr/>
            <p:nvPr/>
          </p:nvSpPr>
          <p:spPr>
            <a:xfrm>
              <a:off x="5063173" y="1069630"/>
              <a:ext cx="1387078" cy="1387078"/>
            </a:xfrm>
            <a:prstGeom prst="ellipse">
              <a:avLst/>
            </a:prstGeom>
            <a:solidFill>
              <a:srgbClr val="A7DDC6"/>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9"/>
            <p:cNvSpPr txBox="1"/>
            <p:nvPr/>
          </p:nvSpPr>
          <p:spPr>
            <a:xfrm>
              <a:off x="5266306" y="1272763"/>
              <a:ext cx="980812" cy="980812"/>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600"/>
                <a:buFont typeface="Garamond"/>
                <a:buNone/>
              </a:pPr>
              <a:r>
                <a:rPr b="1" lang="en-US" sz="1600">
                  <a:solidFill>
                    <a:schemeClr val="dk1"/>
                  </a:solidFill>
                  <a:latin typeface="Garamond"/>
                  <a:ea typeface="Garamond"/>
                  <a:cs typeface="Garamond"/>
                  <a:sym typeface="Garamond"/>
                </a:rPr>
                <a:t>Chemistry</a:t>
              </a:r>
              <a:endParaRPr b="1" sz="1600">
                <a:solidFill>
                  <a:schemeClr val="dk1"/>
                </a:solidFill>
                <a:latin typeface="Garamond"/>
                <a:ea typeface="Garamond"/>
                <a:cs typeface="Garamond"/>
                <a:sym typeface="Garamond"/>
              </a:endParaRPr>
            </a:p>
          </p:txBody>
        </p:sp>
        <p:sp>
          <p:nvSpPr>
            <p:cNvPr id="539" name="Google Shape;539;p49"/>
            <p:cNvSpPr/>
            <p:nvPr/>
          </p:nvSpPr>
          <p:spPr>
            <a:xfrm rot="1804686">
              <a:off x="4699654" y="2863397"/>
              <a:ext cx="332072" cy="471606"/>
            </a:xfrm>
            <a:prstGeom prst="rightArrow">
              <a:avLst>
                <a:gd fmla="val 60000" name="adj1"/>
                <a:gd fmla="val 50000" name="adj2"/>
              </a:avLst>
            </a:prstGeom>
            <a:solidFill>
              <a:srgbClr val="BFC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9"/>
            <p:cNvSpPr txBox="1"/>
            <p:nvPr/>
          </p:nvSpPr>
          <p:spPr>
            <a:xfrm rot="1804686">
              <a:off x="4706361" y="2932754"/>
              <a:ext cx="232450" cy="28296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Garamond"/>
                <a:buNone/>
              </a:pPr>
              <a:r>
                <a:t/>
              </a:r>
              <a:endParaRPr sz="1500">
                <a:solidFill>
                  <a:schemeClr val="lt1"/>
                </a:solidFill>
                <a:latin typeface="Garamond"/>
                <a:ea typeface="Garamond"/>
                <a:cs typeface="Garamond"/>
                <a:sym typeface="Garamond"/>
              </a:endParaRPr>
            </a:p>
          </p:txBody>
        </p:sp>
        <p:sp>
          <p:nvSpPr>
            <p:cNvPr id="541" name="Google Shape;541;p49"/>
            <p:cNvSpPr/>
            <p:nvPr/>
          </p:nvSpPr>
          <p:spPr>
            <a:xfrm>
              <a:off x="5051524" y="2914967"/>
              <a:ext cx="1387078" cy="1387078"/>
            </a:xfrm>
            <a:prstGeom prst="ellipse">
              <a:avLst/>
            </a:prstGeom>
            <a:solidFill>
              <a:srgbClr val="EBD18B"/>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9"/>
            <p:cNvSpPr txBox="1"/>
            <p:nvPr/>
          </p:nvSpPr>
          <p:spPr>
            <a:xfrm>
              <a:off x="5254657" y="3118100"/>
              <a:ext cx="980812" cy="980812"/>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dk1"/>
                </a:buClr>
                <a:buSzPts val="2000"/>
                <a:buFont typeface="Garamond"/>
                <a:buNone/>
              </a:pPr>
              <a:r>
                <a:rPr b="1" lang="en-US" sz="2000">
                  <a:solidFill>
                    <a:schemeClr val="dk1"/>
                  </a:solidFill>
                  <a:latin typeface="Garamond"/>
                  <a:ea typeface="Garamond"/>
                  <a:cs typeface="Garamond"/>
                  <a:sym typeface="Garamond"/>
                </a:rPr>
                <a:t>Biology</a:t>
              </a:r>
              <a:endParaRPr b="1" sz="2000">
                <a:solidFill>
                  <a:schemeClr val="dk1"/>
                </a:solidFill>
                <a:latin typeface="Garamond"/>
                <a:ea typeface="Garamond"/>
                <a:cs typeface="Garamond"/>
                <a:sym typeface="Garamond"/>
              </a:endParaRPr>
            </a:p>
          </p:txBody>
        </p:sp>
        <p:sp>
          <p:nvSpPr>
            <p:cNvPr id="543" name="Google Shape;543;p49"/>
            <p:cNvSpPr/>
            <p:nvPr/>
          </p:nvSpPr>
          <p:spPr>
            <a:xfrm rot="5293386">
              <a:off x="3875703" y="3344489"/>
              <a:ext cx="314622" cy="471606"/>
            </a:xfrm>
            <a:prstGeom prst="rightArrow">
              <a:avLst>
                <a:gd fmla="val 60000" name="adj1"/>
                <a:gd fmla="val 50000" name="adj2"/>
              </a:avLst>
            </a:prstGeom>
            <a:solidFill>
              <a:srgbClr val="BFC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9"/>
            <p:cNvSpPr txBox="1"/>
            <p:nvPr/>
          </p:nvSpPr>
          <p:spPr>
            <a:xfrm rot="5293386">
              <a:off x="3921433" y="3391639"/>
              <a:ext cx="220235" cy="28296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Garamond"/>
                <a:buNone/>
              </a:pPr>
              <a:r>
                <a:t/>
              </a:r>
              <a:endParaRPr sz="1500">
                <a:solidFill>
                  <a:schemeClr val="lt1"/>
                </a:solidFill>
                <a:latin typeface="Garamond"/>
                <a:ea typeface="Garamond"/>
                <a:cs typeface="Garamond"/>
                <a:sym typeface="Garamond"/>
              </a:endParaRPr>
            </a:p>
          </p:txBody>
        </p:sp>
        <p:sp>
          <p:nvSpPr>
            <p:cNvPr id="545" name="Google Shape;545;p49"/>
            <p:cNvSpPr/>
            <p:nvPr/>
          </p:nvSpPr>
          <p:spPr>
            <a:xfrm>
              <a:off x="3370460" y="3885530"/>
              <a:ext cx="1387078" cy="1387078"/>
            </a:xfrm>
            <a:prstGeom prst="ellipse">
              <a:avLst/>
            </a:prstGeom>
            <a:solidFill>
              <a:srgbClr val="92D050"/>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9"/>
            <p:cNvSpPr txBox="1"/>
            <p:nvPr/>
          </p:nvSpPr>
          <p:spPr>
            <a:xfrm>
              <a:off x="3573593" y="4088663"/>
              <a:ext cx="980812" cy="980812"/>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dk1"/>
                </a:buClr>
                <a:buSzPts val="2000"/>
                <a:buFont typeface="Garamond"/>
                <a:buNone/>
              </a:pPr>
              <a:r>
                <a:rPr b="1" lang="en-US" sz="2000">
                  <a:solidFill>
                    <a:schemeClr val="dk1"/>
                  </a:solidFill>
                  <a:latin typeface="Garamond"/>
                  <a:ea typeface="Garamond"/>
                  <a:cs typeface="Garamond"/>
                  <a:sym typeface="Garamond"/>
                </a:rPr>
                <a:t>Earth</a:t>
              </a:r>
              <a:r>
                <a:rPr b="1" lang="en-US" sz="2000">
                  <a:solidFill>
                    <a:schemeClr val="dk1"/>
                  </a:solidFill>
                  <a:latin typeface="Garamond"/>
                  <a:ea typeface="Garamond"/>
                  <a:cs typeface="Garamond"/>
                  <a:sym typeface="Garamond"/>
                </a:rPr>
                <a:t> Science</a:t>
              </a:r>
              <a:endParaRPr b="1" sz="2000">
                <a:solidFill>
                  <a:schemeClr val="dk1"/>
                </a:solidFill>
                <a:latin typeface="Garamond"/>
                <a:ea typeface="Garamond"/>
                <a:cs typeface="Garamond"/>
                <a:sym typeface="Garamond"/>
              </a:endParaRPr>
            </a:p>
          </p:txBody>
        </p:sp>
        <p:sp>
          <p:nvSpPr>
            <p:cNvPr id="547" name="Google Shape;547;p49"/>
            <p:cNvSpPr/>
            <p:nvPr/>
          </p:nvSpPr>
          <p:spPr>
            <a:xfrm rot="8749742">
              <a:off x="3031684" y="2915399"/>
              <a:ext cx="315872" cy="471606"/>
            </a:xfrm>
            <a:prstGeom prst="rightArrow">
              <a:avLst>
                <a:gd fmla="val 60000" name="adj1"/>
                <a:gd fmla="val 50000" name="adj2"/>
              </a:avLst>
            </a:prstGeom>
            <a:solidFill>
              <a:srgbClr val="BFC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9"/>
            <p:cNvSpPr txBox="1"/>
            <p:nvPr/>
          </p:nvSpPr>
          <p:spPr>
            <a:xfrm rot="-2050258">
              <a:off x="3118266" y="2983108"/>
              <a:ext cx="221110" cy="28296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Garamond"/>
                <a:buNone/>
              </a:pPr>
              <a:r>
                <a:t/>
              </a:r>
              <a:endParaRPr sz="1500">
                <a:solidFill>
                  <a:schemeClr val="lt1"/>
                </a:solidFill>
                <a:latin typeface="Garamond"/>
                <a:ea typeface="Garamond"/>
                <a:cs typeface="Garamond"/>
                <a:sym typeface="Garamond"/>
              </a:endParaRPr>
            </a:p>
          </p:txBody>
        </p:sp>
        <p:sp>
          <p:nvSpPr>
            <p:cNvPr id="549" name="Google Shape;549;p49"/>
            <p:cNvSpPr/>
            <p:nvPr/>
          </p:nvSpPr>
          <p:spPr>
            <a:xfrm>
              <a:off x="1672248" y="3031632"/>
              <a:ext cx="1387078" cy="1357672"/>
            </a:xfrm>
            <a:prstGeom prst="ellipse">
              <a:avLst/>
            </a:prstGeom>
            <a:blipFill rotWithShape="1">
              <a:blip r:embed="rId3">
                <a:alphaModFix/>
              </a:blip>
              <a:tile algn="tl" flip="none" tx="0" sx="100000" ty="0" sy="100000"/>
            </a:blip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9"/>
            <p:cNvSpPr txBox="1"/>
            <p:nvPr/>
          </p:nvSpPr>
          <p:spPr>
            <a:xfrm>
              <a:off x="1875381" y="3230458"/>
              <a:ext cx="980812" cy="960020"/>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Clr>
                  <a:schemeClr val="dk1"/>
                </a:buClr>
                <a:buSzPts val="1500"/>
                <a:buFont typeface="Garamond"/>
                <a:buNone/>
              </a:pPr>
              <a:r>
                <a:rPr b="1" lang="en-US" sz="1500">
                  <a:solidFill>
                    <a:schemeClr val="dk1"/>
                  </a:solidFill>
                  <a:latin typeface="Garamond"/>
                  <a:ea typeface="Garamond"/>
                  <a:cs typeface="Garamond"/>
                  <a:sym typeface="Garamond"/>
                </a:rPr>
                <a:t>Astronomy</a:t>
              </a:r>
              <a:endParaRPr b="1" sz="1500">
                <a:solidFill>
                  <a:schemeClr val="dk1"/>
                </a:solidFill>
                <a:latin typeface="Garamond"/>
                <a:ea typeface="Garamond"/>
                <a:cs typeface="Garamond"/>
                <a:sym typeface="Garamond"/>
              </a:endParaRPr>
            </a:p>
          </p:txBody>
        </p:sp>
        <p:sp>
          <p:nvSpPr>
            <p:cNvPr id="551" name="Google Shape;551;p49"/>
            <p:cNvSpPr/>
            <p:nvPr/>
          </p:nvSpPr>
          <p:spPr>
            <a:xfrm rot="-8916207">
              <a:off x="3065773" y="1873894"/>
              <a:ext cx="269154" cy="471606"/>
            </a:xfrm>
            <a:prstGeom prst="rightArrow">
              <a:avLst>
                <a:gd fmla="val 60000" name="adj1"/>
                <a:gd fmla="val 50000" name="adj2"/>
              </a:avLst>
            </a:prstGeom>
            <a:solidFill>
              <a:srgbClr val="BFC7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49"/>
            <p:cNvSpPr txBox="1"/>
            <p:nvPr/>
          </p:nvSpPr>
          <p:spPr>
            <a:xfrm rot="1883793">
              <a:off x="3140608" y="1989248"/>
              <a:ext cx="188408" cy="28296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Garamond"/>
                <a:buNone/>
              </a:pPr>
              <a:r>
                <a:t/>
              </a:r>
              <a:endParaRPr sz="1500">
                <a:solidFill>
                  <a:schemeClr val="lt1"/>
                </a:solidFill>
                <a:latin typeface="Garamond"/>
                <a:ea typeface="Garamond"/>
                <a:cs typeface="Garamond"/>
                <a:sym typeface="Garamond"/>
              </a:endParaRPr>
            </a:p>
          </p:txBody>
        </p:sp>
        <p:sp>
          <p:nvSpPr>
            <p:cNvPr id="553" name="Google Shape;553;p49"/>
            <p:cNvSpPr/>
            <p:nvPr/>
          </p:nvSpPr>
          <p:spPr>
            <a:xfrm>
              <a:off x="1691575" y="918603"/>
              <a:ext cx="1387078" cy="1387078"/>
            </a:xfrm>
            <a:prstGeom prst="ellipse">
              <a:avLst/>
            </a:prstGeom>
            <a:solidFill>
              <a:srgbClr val="C0D669"/>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9"/>
            <p:cNvSpPr txBox="1"/>
            <p:nvPr/>
          </p:nvSpPr>
          <p:spPr>
            <a:xfrm>
              <a:off x="1894708" y="1121736"/>
              <a:ext cx="980812" cy="980812"/>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dk1"/>
                </a:buClr>
                <a:buSzPts val="1200"/>
                <a:buFont typeface="Garamond"/>
                <a:buNone/>
              </a:pPr>
              <a:r>
                <a:rPr b="1" lang="en-US" sz="1200">
                  <a:solidFill>
                    <a:schemeClr val="dk1"/>
                  </a:solidFill>
                  <a:latin typeface="Garamond"/>
                  <a:ea typeface="Garamond"/>
                  <a:cs typeface="Garamond"/>
                  <a:sym typeface="Garamond"/>
                </a:rPr>
                <a:t>Environment </a:t>
              </a:r>
              <a:endParaRPr/>
            </a:p>
            <a:p>
              <a:pPr indent="0" lvl="0" marL="0" marR="0" rtl="0" algn="ctr">
                <a:lnSpc>
                  <a:spcPct val="90000"/>
                </a:lnSpc>
                <a:spcBef>
                  <a:spcPts val="420"/>
                </a:spcBef>
                <a:spcAft>
                  <a:spcPts val="0"/>
                </a:spcAft>
                <a:buClr>
                  <a:schemeClr val="dk1"/>
                </a:buClr>
                <a:buSzPts val="1200"/>
                <a:buFont typeface="Garamond"/>
                <a:buNone/>
              </a:pPr>
              <a:r>
                <a:rPr b="1" lang="en-US" sz="1200">
                  <a:solidFill>
                    <a:schemeClr val="dk1"/>
                  </a:solidFill>
                  <a:latin typeface="Garamond"/>
                  <a:ea typeface="Garamond"/>
                  <a:cs typeface="Garamond"/>
                  <a:sym typeface="Garamond"/>
                </a:rPr>
                <a:t>Science</a:t>
              </a:r>
              <a:endParaRPr b="1" sz="1200">
                <a:solidFill>
                  <a:schemeClr val="dk1"/>
                </a:solidFill>
                <a:latin typeface="Garamond"/>
                <a:ea typeface="Garamond"/>
                <a:cs typeface="Garamond"/>
                <a:sym typeface="Garamond"/>
              </a:endParaRPr>
            </a:p>
          </p:txBody>
        </p:sp>
      </p:grpSp>
      <p:sp>
        <p:nvSpPr>
          <p:cNvPr id="555" name="Google Shape;555;p49">
            <a:hlinkClick action="ppaction://hlinksldjump" r:id="rId4"/>
          </p:cNvPr>
          <p:cNvSpPr/>
          <p:nvPr/>
        </p:nvSpPr>
        <p:spPr>
          <a:xfrm>
            <a:off x="5294898" y="746975"/>
            <a:ext cx="1482705" cy="1457912"/>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Physics</a:t>
            </a:r>
            <a:endParaRPr b="1" sz="2400">
              <a:solidFill>
                <a:schemeClr val="dk1"/>
              </a:solidFill>
              <a:latin typeface="Garamond"/>
              <a:ea typeface="Garamond"/>
              <a:cs typeface="Garamond"/>
              <a:sym typeface="Garamond"/>
            </a:endParaRPr>
          </a:p>
        </p:txBody>
      </p:sp>
      <p:sp>
        <p:nvSpPr>
          <p:cNvPr id="556" name="Google Shape;556;p49">
            <a:hlinkClick action="ppaction://hlinksldjump" r:id="rId5"/>
          </p:cNvPr>
          <p:cNvSpPr/>
          <p:nvPr/>
        </p:nvSpPr>
        <p:spPr>
          <a:xfrm>
            <a:off x="5164281" y="2786108"/>
            <a:ext cx="1743941" cy="1567679"/>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557" name="Google Shape;557;p49">
            <a:hlinkClick action="ppaction://hlinksldjump" r:id="rId6"/>
          </p:cNvPr>
          <p:cNvSpPr/>
          <p:nvPr/>
        </p:nvSpPr>
        <p:spPr>
          <a:xfrm>
            <a:off x="7082179" y="1827256"/>
            <a:ext cx="1401887" cy="1457912"/>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558" name="Google Shape;558;p49">
            <a:hlinkClick action="ppaction://hlinksldjump" r:id="rId7"/>
          </p:cNvPr>
          <p:cNvSpPr/>
          <p:nvPr/>
        </p:nvSpPr>
        <p:spPr>
          <a:xfrm>
            <a:off x="5294898" y="4650605"/>
            <a:ext cx="1553576" cy="1377465"/>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559" name="Google Shape;559;p49">
            <a:hlinkClick action="ppaction://hlinksldjump" r:id="rId8"/>
          </p:cNvPr>
          <p:cNvSpPr/>
          <p:nvPr/>
        </p:nvSpPr>
        <p:spPr>
          <a:xfrm>
            <a:off x="3610705" y="3765795"/>
            <a:ext cx="1505507" cy="1480266"/>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nvGrpSpPr>
          <p:cNvPr id="560" name="Google Shape;560;p49"/>
          <p:cNvGrpSpPr/>
          <p:nvPr/>
        </p:nvGrpSpPr>
        <p:grpSpPr>
          <a:xfrm>
            <a:off x="8270479" y="3550700"/>
            <a:ext cx="2607025" cy="1538194"/>
            <a:chOff x="532564" y="29483"/>
            <a:chExt cx="2607025" cy="1538194"/>
          </a:xfrm>
        </p:grpSpPr>
        <p:sp>
          <p:nvSpPr>
            <p:cNvPr id="561" name="Google Shape;561;p49"/>
            <p:cNvSpPr/>
            <p:nvPr/>
          </p:nvSpPr>
          <p:spPr>
            <a:xfrm rot="10800000">
              <a:off x="847985" y="29483"/>
              <a:ext cx="2256189" cy="428134"/>
            </a:xfrm>
            <a:prstGeom prst="homePlate">
              <a:avLst>
                <a:gd fmla="val 50000" name="adj"/>
              </a:avLst>
            </a:prstGeom>
            <a:solidFill>
              <a:srgbClr val="EBD18B"/>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9"/>
            <p:cNvSpPr txBox="1"/>
            <p:nvPr/>
          </p:nvSpPr>
          <p:spPr>
            <a:xfrm>
              <a:off x="955018" y="29483"/>
              <a:ext cx="2149156" cy="428134"/>
            </a:xfrm>
            <a:prstGeom prst="rect">
              <a:avLst/>
            </a:prstGeom>
            <a:noFill/>
            <a:ln>
              <a:noFill/>
            </a:ln>
          </p:spPr>
          <p:txBody>
            <a:bodyPr anchorCtr="0" anchor="ctr" bIns="91425" lIns="188775" spcFirstLastPara="1" rIns="170675" wrap="square" tIns="91425">
              <a:noAutofit/>
            </a:bodyPr>
            <a:lstStyle/>
            <a:p>
              <a:pPr indent="0" lvl="0" marL="0" marR="0" rtl="0" algn="ctr">
                <a:lnSpc>
                  <a:spcPct val="90000"/>
                </a:lnSpc>
                <a:spcBef>
                  <a:spcPts val="0"/>
                </a:spcBef>
                <a:spcAft>
                  <a:spcPts val="0"/>
                </a:spcAft>
                <a:buClr>
                  <a:srgbClr val="C00000"/>
                </a:buClr>
                <a:buSzPts val="2400"/>
                <a:buFont typeface="Garamond"/>
                <a:buNone/>
              </a:pPr>
              <a:r>
                <a:rPr b="1" lang="en-US" sz="2400">
                  <a:solidFill>
                    <a:srgbClr val="C00000"/>
                  </a:solidFill>
                  <a:latin typeface="Garamond"/>
                  <a:ea typeface="Garamond"/>
                  <a:cs typeface="Garamond"/>
                  <a:sym typeface="Garamond"/>
                </a:rPr>
                <a:t>Botany</a:t>
              </a:r>
              <a:endParaRPr b="1" sz="2400">
                <a:solidFill>
                  <a:srgbClr val="C00000"/>
                </a:solidFill>
                <a:latin typeface="Garamond"/>
                <a:ea typeface="Garamond"/>
                <a:cs typeface="Garamond"/>
                <a:sym typeface="Garamond"/>
              </a:endParaRPr>
            </a:p>
          </p:txBody>
        </p:sp>
        <p:sp>
          <p:nvSpPr>
            <p:cNvPr id="563" name="Google Shape;563;p49"/>
            <p:cNvSpPr/>
            <p:nvPr/>
          </p:nvSpPr>
          <p:spPr>
            <a:xfrm>
              <a:off x="551991" y="30485"/>
              <a:ext cx="408753" cy="453797"/>
            </a:xfrm>
            <a:prstGeom prst="ellipse">
              <a:avLst/>
            </a:prstGeom>
            <a:blipFill rotWithShape="1">
              <a:blip r:embed="rId9">
                <a:alphaModFix/>
              </a:blip>
              <a:stretch>
                <a:fillRect b="0" l="-28996" r="-28996" t="0"/>
              </a:stretch>
            </a:blip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49"/>
            <p:cNvSpPr/>
            <p:nvPr/>
          </p:nvSpPr>
          <p:spPr>
            <a:xfrm rot="10800000">
              <a:off x="802562" y="605477"/>
              <a:ext cx="2314960" cy="428134"/>
            </a:xfrm>
            <a:prstGeom prst="homePlate">
              <a:avLst>
                <a:gd fmla="val 50000" name="adj"/>
              </a:avLst>
            </a:prstGeom>
            <a:solidFill>
              <a:srgbClr val="EBD18B"/>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49"/>
            <p:cNvSpPr txBox="1"/>
            <p:nvPr/>
          </p:nvSpPr>
          <p:spPr>
            <a:xfrm>
              <a:off x="909595" y="605477"/>
              <a:ext cx="2207927" cy="428134"/>
            </a:xfrm>
            <a:prstGeom prst="rect">
              <a:avLst/>
            </a:prstGeom>
            <a:noFill/>
            <a:ln>
              <a:noFill/>
            </a:ln>
          </p:spPr>
          <p:txBody>
            <a:bodyPr anchorCtr="0" anchor="ctr" bIns="91425" lIns="188775" spcFirstLastPara="1" rIns="170675" wrap="square" tIns="91425">
              <a:noAutofit/>
            </a:bodyPr>
            <a:lstStyle/>
            <a:p>
              <a:pPr indent="0" lvl="0" marL="0" marR="0" rtl="0" algn="ctr">
                <a:lnSpc>
                  <a:spcPct val="90000"/>
                </a:lnSpc>
                <a:spcBef>
                  <a:spcPts val="0"/>
                </a:spcBef>
                <a:spcAft>
                  <a:spcPts val="0"/>
                </a:spcAft>
                <a:buClr>
                  <a:srgbClr val="2C7153"/>
                </a:buClr>
                <a:buSzPts val="2400"/>
                <a:buFont typeface="Garamond"/>
                <a:buNone/>
              </a:pPr>
              <a:r>
                <a:rPr b="1" lang="en-US" sz="2400">
                  <a:solidFill>
                    <a:srgbClr val="2C7153"/>
                  </a:solidFill>
                  <a:latin typeface="Garamond"/>
                  <a:ea typeface="Garamond"/>
                  <a:cs typeface="Garamond"/>
                  <a:sym typeface="Garamond"/>
                </a:rPr>
                <a:t>Zoology</a:t>
              </a:r>
              <a:endParaRPr b="1" sz="2400">
                <a:solidFill>
                  <a:srgbClr val="2C7153"/>
                </a:solidFill>
                <a:latin typeface="Garamond"/>
                <a:ea typeface="Garamond"/>
                <a:cs typeface="Garamond"/>
                <a:sym typeface="Garamond"/>
              </a:endParaRPr>
            </a:p>
          </p:txBody>
        </p:sp>
        <p:sp>
          <p:nvSpPr>
            <p:cNvPr id="566" name="Google Shape;566;p49"/>
            <p:cNvSpPr/>
            <p:nvPr/>
          </p:nvSpPr>
          <p:spPr>
            <a:xfrm>
              <a:off x="532564" y="582602"/>
              <a:ext cx="428134" cy="428134"/>
            </a:xfrm>
            <a:prstGeom prst="ellipse">
              <a:avLst/>
            </a:prstGeom>
            <a:blipFill rotWithShape="1">
              <a:blip r:embed="rId10">
                <a:alphaModFix/>
              </a:blip>
              <a:stretch>
                <a:fillRect b="0" l="-25997" r="-25998" t="0"/>
              </a:stretch>
            </a:blip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9"/>
            <p:cNvSpPr/>
            <p:nvPr/>
          </p:nvSpPr>
          <p:spPr>
            <a:xfrm rot="10800000">
              <a:off x="824629" y="1139543"/>
              <a:ext cx="2314960" cy="428134"/>
            </a:xfrm>
            <a:prstGeom prst="homePlate">
              <a:avLst>
                <a:gd fmla="val 50000" name="adj"/>
              </a:avLst>
            </a:prstGeom>
            <a:solidFill>
              <a:srgbClr val="F2E0B0"/>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49"/>
            <p:cNvSpPr txBox="1"/>
            <p:nvPr/>
          </p:nvSpPr>
          <p:spPr>
            <a:xfrm>
              <a:off x="931662" y="1139543"/>
              <a:ext cx="2207927" cy="428134"/>
            </a:xfrm>
            <a:prstGeom prst="rect">
              <a:avLst/>
            </a:prstGeom>
            <a:noFill/>
            <a:ln>
              <a:noFill/>
            </a:ln>
          </p:spPr>
          <p:txBody>
            <a:bodyPr anchorCtr="0" anchor="ctr" bIns="91425" lIns="188775" spcFirstLastPara="1" rIns="170675" wrap="square" tIns="91425">
              <a:noAutofit/>
            </a:bodyPr>
            <a:lstStyle/>
            <a:p>
              <a:pPr indent="0" lvl="0" marL="0" marR="0" rtl="0" algn="ctr">
                <a:lnSpc>
                  <a:spcPct val="90000"/>
                </a:lnSpc>
                <a:spcBef>
                  <a:spcPts val="0"/>
                </a:spcBef>
                <a:spcAft>
                  <a:spcPts val="0"/>
                </a:spcAft>
                <a:buClr>
                  <a:srgbClr val="2C7153"/>
                </a:buClr>
                <a:buSzPts val="2400"/>
                <a:buFont typeface="Garamond"/>
                <a:buNone/>
              </a:pPr>
              <a:r>
                <a:rPr b="1" lang="en-US" sz="2400">
                  <a:solidFill>
                    <a:srgbClr val="2C7153"/>
                  </a:solidFill>
                  <a:latin typeface="Garamond"/>
                  <a:ea typeface="Garamond"/>
                  <a:cs typeface="Garamond"/>
                  <a:sym typeface="Garamond"/>
                </a:rPr>
                <a:t>Microbiology</a:t>
              </a:r>
              <a:endParaRPr b="1" sz="2400">
                <a:solidFill>
                  <a:srgbClr val="2C7153"/>
                </a:solidFill>
                <a:latin typeface="Garamond"/>
                <a:ea typeface="Garamond"/>
                <a:cs typeface="Garamond"/>
                <a:sym typeface="Garamond"/>
              </a:endParaRPr>
            </a:p>
          </p:txBody>
        </p:sp>
        <p:sp>
          <p:nvSpPr>
            <p:cNvPr id="569" name="Google Shape;569;p49"/>
            <p:cNvSpPr/>
            <p:nvPr/>
          </p:nvSpPr>
          <p:spPr>
            <a:xfrm>
              <a:off x="532564" y="1138539"/>
              <a:ext cx="428134" cy="428134"/>
            </a:xfrm>
            <a:prstGeom prst="ellipse">
              <a:avLst/>
            </a:prstGeom>
            <a:blipFill rotWithShape="1">
              <a:blip r:embed="rId11">
                <a:alphaModFix/>
              </a:blip>
              <a:stretch>
                <a:fillRect b="0" l="-38998" r="-38997" t="0"/>
              </a:stretch>
            </a:blip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0" name="Google Shape;570;p49"/>
          <p:cNvGrpSpPr/>
          <p:nvPr/>
        </p:nvGrpSpPr>
        <p:grpSpPr>
          <a:xfrm>
            <a:off x="6548857" y="5219453"/>
            <a:ext cx="2223553" cy="1003701"/>
            <a:chOff x="395539" y="122"/>
            <a:chExt cx="2223553" cy="1003701"/>
          </a:xfrm>
        </p:grpSpPr>
        <p:sp>
          <p:nvSpPr>
            <p:cNvPr id="571" name="Google Shape;571;p49"/>
            <p:cNvSpPr/>
            <p:nvPr/>
          </p:nvSpPr>
          <p:spPr>
            <a:xfrm rot="10800000">
              <a:off x="593252" y="19895"/>
              <a:ext cx="2013057" cy="446035"/>
            </a:xfrm>
            <a:prstGeom prst="homePlate">
              <a:avLst>
                <a:gd fmla="val 50000" name="adj"/>
              </a:avLst>
            </a:prstGeom>
            <a:solidFill>
              <a:srgbClr val="92D050"/>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9"/>
            <p:cNvSpPr txBox="1"/>
            <p:nvPr/>
          </p:nvSpPr>
          <p:spPr>
            <a:xfrm>
              <a:off x="704761" y="19895"/>
              <a:ext cx="1901548" cy="446035"/>
            </a:xfrm>
            <a:prstGeom prst="rect">
              <a:avLst/>
            </a:prstGeom>
            <a:noFill/>
            <a:ln>
              <a:noFill/>
            </a:ln>
          </p:spPr>
          <p:txBody>
            <a:bodyPr anchorCtr="0" anchor="ctr" bIns="80000" lIns="196675" spcFirstLastPara="1" rIns="149350" wrap="square" tIns="80000">
              <a:noAutofit/>
            </a:bodyPr>
            <a:lstStyle/>
            <a:p>
              <a:pPr indent="0" lvl="0" marL="0" marR="0" rtl="0" algn="ctr">
                <a:lnSpc>
                  <a:spcPct val="90000"/>
                </a:lnSpc>
                <a:spcBef>
                  <a:spcPts val="0"/>
                </a:spcBef>
                <a:spcAft>
                  <a:spcPts val="0"/>
                </a:spcAft>
                <a:buClr>
                  <a:srgbClr val="002060"/>
                </a:buClr>
                <a:buSzPts val="2100"/>
                <a:buFont typeface="Garamond"/>
                <a:buNone/>
              </a:pPr>
              <a:r>
                <a:rPr b="1" lang="en-US" sz="2100">
                  <a:solidFill>
                    <a:srgbClr val="002060"/>
                  </a:solidFill>
                  <a:latin typeface="Garamond"/>
                  <a:ea typeface="Garamond"/>
                  <a:cs typeface="Garamond"/>
                  <a:sym typeface="Garamond"/>
                </a:rPr>
                <a:t>Geology</a:t>
              </a:r>
              <a:endParaRPr b="1" sz="2100">
                <a:solidFill>
                  <a:srgbClr val="002060"/>
                </a:solidFill>
                <a:latin typeface="Garamond"/>
                <a:ea typeface="Garamond"/>
                <a:cs typeface="Garamond"/>
                <a:sym typeface="Garamond"/>
              </a:endParaRPr>
            </a:p>
          </p:txBody>
        </p:sp>
        <p:sp>
          <p:nvSpPr>
            <p:cNvPr id="573" name="Google Shape;573;p49"/>
            <p:cNvSpPr/>
            <p:nvPr/>
          </p:nvSpPr>
          <p:spPr>
            <a:xfrm>
              <a:off x="395539" y="122"/>
              <a:ext cx="446035" cy="446035"/>
            </a:xfrm>
            <a:prstGeom prst="ellipse">
              <a:avLst/>
            </a:prstGeom>
            <a:blipFill rotWithShape="1">
              <a:blip r:embed="rId12">
                <a:alphaModFix/>
              </a:blip>
              <a:stretch>
                <a:fillRect b="0" l="-38998" r="-38997" t="0"/>
              </a:stretch>
            </a:blip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9"/>
            <p:cNvSpPr/>
            <p:nvPr/>
          </p:nvSpPr>
          <p:spPr>
            <a:xfrm rot="10800000">
              <a:off x="606035" y="557788"/>
              <a:ext cx="2013057" cy="446035"/>
            </a:xfrm>
            <a:prstGeom prst="homePlate">
              <a:avLst>
                <a:gd fmla="val 50000" name="adj"/>
              </a:avLst>
            </a:prstGeom>
            <a:solidFill>
              <a:srgbClr val="92D050"/>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9"/>
            <p:cNvSpPr txBox="1"/>
            <p:nvPr/>
          </p:nvSpPr>
          <p:spPr>
            <a:xfrm>
              <a:off x="717544" y="557788"/>
              <a:ext cx="1901548" cy="446035"/>
            </a:xfrm>
            <a:prstGeom prst="rect">
              <a:avLst/>
            </a:prstGeom>
            <a:noFill/>
            <a:ln>
              <a:noFill/>
            </a:ln>
          </p:spPr>
          <p:txBody>
            <a:bodyPr anchorCtr="0" anchor="ctr" bIns="80000" lIns="196675" spcFirstLastPara="1" rIns="149350" wrap="square" tIns="80000">
              <a:noAutofit/>
            </a:bodyPr>
            <a:lstStyle/>
            <a:p>
              <a:pPr indent="0" lvl="0" marL="0" marR="0" rtl="0" algn="ctr">
                <a:lnSpc>
                  <a:spcPct val="90000"/>
                </a:lnSpc>
                <a:spcBef>
                  <a:spcPts val="0"/>
                </a:spcBef>
                <a:spcAft>
                  <a:spcPts val="0"/>
                </a:spcAft>
                <a:buClr>
                  <a:srgbClr val="002060"/>
                </a:buClr>
                <a:buSzPts val="2100"/>
                <a:buFont typeface="Garamond"/>
                <a:buNone/>
              </a:pPr>
              <a:r>
                <a:rPr b="1" lang="en-US" sz="2100">
                  <a:solidFill>
                    <a:srgbClr val="002060"/>
                  </a:solidFill>
                  <a:latin typeface="Garamond"/>
                  <a:ea typeface="Garamond"/>
                  <a:cs typeface="Garamond"/>
                  <a:sym typeface="Garamond"/>
                </a:rPr>
                <a:t>Metrology</a:t>
              </a:r>
              <a:endParaRPr b="1" sz="2100">
                <a:solidFill>
                  <a:srgbClr val="002060"/>
                </a:solidFill>
                <a:latin typeface="Garamond"/>
                <a:ea typeface="Garamond"/>
                <a:cs typeface="Garamond"/>
                <a:sym typeface="Garamond"/>
              </a:endParaRPr>
            </a:p>
          </p:txBody>
        </p:sp>
        <p:sp>
          <p:nvSpPr>
            <p:cNvPr id="576" name="Google Shape;576;p49"/>
            <p:cNvSpPr/>
            <p:nvPr/>
          </p:nvSpPr>
          <p:spPr>
            <a:xfrm>
              <a:off x="395539" y="557666"/>
              <a:ext cx="446035" cy="446035"/>
            </a:xfrm>
            <a:prstGeom prst="ellipse">
              <a:avLst/>
            </a:prstGeom>
            <a:blipFill rotWithShape="1">
              <a:blip r:embed="rId13">
                <a:alphaModFix/>
              </a:blip>
              <a:stretch>
                <a:fillRect b="0" l="-30997" r="-30995" t="0"/>
              </a:stretch>
            </a:blip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7" name="Google Shape;577;p49">
            <a:hlinkClick action="ppaction://hlinksldjump" r:id="rId14"/>
          </p:cNvPr>
          <p:cNvSpPr/>
          <p:nvPr/>
        </p:nvSpPr>
        <p:spPr>
          <a:xfrm>
            <a:off x="7036972" y="3768361"/>
            <a:ext cx="1401887" cy="1291798"/>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578" name="Google Shape;578;p49">
            <a:hlinkClick action="ppaction://hlinksldjump" r:id="rId15"/>
          </p:cNvPr>
          <p:cNvSpPr/>
          <p:nvPr/>
        </p:nvSpPr>
        <p:spPr>
          <a:xfrm>
            <a:off x="3610705" y="1721706"/>
            <a:ext cx="1482568" cy="1337752"/>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579" name="Google Shape;579;p49">
            <a:hlinkClick action="ppaction://hlinksldjump" r:id="rId16"/>
          </p:cNvPr>
          <p:cNvSpPr/>
          <p:nvPr/>
        </p:nvSpPr>
        <p:spPr>
          <a:xfrm>
            <a:off x="7036972" y="5488966"/>
            <a:ext cx="1475663" cy="419037"/>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580" name="Google Shape;580;p49">
            <a:hlinkClick action="ppaction://hlinksldjump" r:id="rId17"/>
          </p:cNvPr>
          <p:cNvSpPr/>
          <p:nvPr/>
        </p:nvSpPr>
        <p:spPr>
          <a:xfrm>
            <a:off x="6890938" y="6033135"/>
            <a:ext cx="1621697" cy="414151"/>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581" name="Google Shape;581;p49">
            <a:hlinkClick action="ppaction://hlinksldjump" r:id="rId18"/>
          </p:cNvPr>
          <p:cNvSpPr/>
          <p:nvPr/>
        </p:nvSpPr>
        <p:spPr>
          <a:xfrm>
            <a:off x="8823045" y="3598243"/>
            <a:ext cx="1978149" cy="363687"/>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582" name="Google Shape;582;p49">
            <a:hlinkClick action="ppaction://hlinksldjump" r:id="rId19"/>
          </p:cNvPr>
          <p:cNvSpPr/>
          <p:nvPr/>
        </p:nvSpPr>
        <p:spPr>
          <a:xfrm>
            <a:off x="8769521" y="4145974"/>
            <a:ext cx="2031960" cy="424902"/>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583" name="Google Shape;583;p49">
            <a:hlinkClick action="ppaction://hlinksldjump" r:id="rId20"/>
          </p:cNvPr>
          <p:cNvSpPr/>
          <p:nvPr/>
        </p:nvSpPr>
        <p:spPr>
          <a:xfrm>
            <a:off x="8860794" y="4666217"/>
            <a:ext cx="1983618" cy="393682"/>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584" name="Google Shape;584;p49"/>
          <p:cNvSpPr txBox="1"/>
          <p:nvPr/>
        </p:nvSpPr>
        <p:spPr>
          <a:xfrm>
            <a:off x="2730031" y="554530"/>
            <a:ext cx="1027852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F0000"/>
                </a:solidFill>
                <a:latin typeface="Kokila"/>
                <a:ea typeface="Kokila"/>
                <a:cs typeface="Kokila"/>
                <a:sym typeface="Kokila"/>
              </a:rPr>
              <a:t>About science…</a:t>
            </a:r>
            <a:endParaRPr b="1" sz="2800">
              <a:solidFill>
                <a:srgbClr val="FF0000"/>
              </a:solidFill>
              <a:latin typeface="Kokila"/>
              <a:ea typeface="Kokila"/>
              <a:cs typeface="Kokila"/>
              <a:sym typeface="Kokila"/>
            </a:endParaRPr>
          </a:p>
        </p:txBody>
      </p:sp>
      <p:pic>
        <p:nvPicPr>
          <p:cNvPr descr="Boy Thinking Mood Isolated On White Stock Photo 318138539 | Shutterstock" id="585" name="Google Shape;585;p49"/>
          <p:cNvPicPr preferRelativeResize="0"/>
          <p:nvPr/>
        </p:nvPicPr>
        <p:blipFill rotWithShape="1">
          <a:blip r:embed="rId21">
            <a:alphaModFix/>
          </a:blip>
          <a:srcRect b="7121" l="0" r="0" t="5989"/>
          <a:stretch/>
        </p:blipFill>
        <p:spPr>
          <a:xfrm>
            <a:off x="741217" y="1004406"/>
            <a:ext cx="2248587" cy="3113389"/>
          </a:xfrm>
          <a:prstGeom prst="rect">
            <a:avLst/>
          </a:prstGeom>
          <a:noFill/>
          <a:ln>
            <a:noFill/>
          </a:ln>
        </p:spPr>
      </p:pic>
      <p:sp>
        <p:nvSpPr>
          <p:cNvPr id="586" name="Google Shape;586;p49"/>
          <p:cNvSpPr txBox="1"/>
          <p:nvPr/>
        </p:nvSpPr>
        <p:spPr>
          <a:xfrm>
            <a:off x="8793533" y="569028"/>
            <a:ext cx="228877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F0000"/>
                </a:solidFill>
                <a:latin typeface="Kokila"/>
                <a:ea typeface="Kokila"/>
                <a:cs typeface="Kokila"/>
                <a:sym typeface="Kokila"/>
              </a:rPr>
              <a:t>Do you Know?…</a:t>
            </a:r>
            <a:endParaRPr b="1" sz="2800">
              <a:solidFill>
                <a:srgbClr val="FF0000"/>
              </a:solidFill>
              <a:latin typeface="Kokila"/>
              <a:ea typeface="Kokila"/>
              <a:cs typeface="Kokila"/>
              <a:sym typeface="Kokila"/>
            </a:endParaRPr>
          </a:p>
        </p:txBody>
      </p:sp>
      <p:pic>
        <p:nvPicPr>
          <p:cNvPr descr="WoW Grey QuestionMark Animated by atagene on DeviantArt" id="587" name="Google Shape;587;p49"/>
          <p:cNvPicPr preferRelativeResize="0"/>
          <p:nvPr/>
        </p:nvPicPr>
        <p:blipFill rotWithShape="1">
          <a:blip r:embed="rId22">
            <a:alphaModFix/>
          </a:blip>
          <a:srcRect b="0" l="0" r="0" t="0"/>
          <a:stretch/>
        </p:blipFill>
        <p:spPr>
          <a:xfrm>
            <a:off x="8766509" y="1226159"/>
            <a:ext cx="2438400" cy="2438400"/>
          </a:xfrm>
          <a:prstGeom prst="rect">
            <a:avLst/>
          </a:prstGeom>
          <a:noFill/>
          <a:ln>
            <a:noFill/>
          </a:ln>
        </p:spPr>
      </p:pic>
      <p:sp>
        <p:nvSpPr>
          <p:cNvPr id="588" name="Google Shape;588;p49"/>
          <p:cNvSpPr txBox="1"/>
          <p:nvPr/>
        </p:nvSpPr>
        <p:spPr>
          <a:xfrm>
            <a:off x="9353275" y="5923360"/>
            <a:ext cx="321079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aramond"/>
                <a:ea typeface="Garamond"/>
                <a:cs typeface="Garamond"/>
                <a:sym typeface="Garamond"/>
              </a:rPr>
              <a:t>''</a:t>
            </a:r>
            <a:r>
              <a:rPr b="1" lang="en-US" sz="1800">
                <a:solidFill>
                  <a:srgbClr val="FF0000"/>
                </a:solidFill>
                <a:latin typeface="Garamond"/>
                <a:ea typeface="Garamond"/>
                <a:cs typeface="Garamond"/>
                <a:sym typeface="Garamond"/>
              </a:rPr>
              <a:t>Click</a:t>
            </a:r>
            <a:r>
              <a:rPr b="1" lang="en-US" sz="1400">
                <a:solidFill>
                  <a:schemeClr val="dk1"/>
                </a:solidFill>
                <a:latin typeface="Garamond"/>
                <a:ea typeface="Garamond"/>
                <a:cs typeface="Garamond"/>
                <a:sym typeface="Garamond"/>
              </a:rPr>
              <a:t>'' </a:t>
            </a:r>
            <a:r>
              <a:rPr b="1" lang="en-US" sz="1800">
                <a:solidFill>
                  <a:schemeClr val="dk1"/>
                </a:solidFill>
                <a:latin typeface="Garamond"/>
                <a:ea typeface="Garamond"/>
                <a:cs typeface="Garamond"/>
                <a:sym typeface="Garamond"/>
              </a:rPr>
              <a:t>in each block</a:t>
            </a:r>
            <a:endParaRPr b="1" sz="1800">
              <a:solidFill>
                <a:schemeClr val="dk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4"/>
                                        </p:tgtEl>
                                        <p:attrNameLst>
                                          <p:attrName>style.visibility</p:attrName>
                                        </p:attrNameLst>
                                      </p:cBhvr>
                                      <p:to>
                                        <p:strVal val="visible"/>
                                      </p:to>
                                    </p:set>
                                    <p:animEffect filter="fade" transition="in">
                                      <p:cBhvr>
                                        <p:cTn dur="2000"/>
                                        <p:tgtEl>
                                          <p:spTgt spid="5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6"/>
                                        </p:tgtEl>
                                        <p:attrNameLst>
                                          <p:attrName>style.visibility</p:attrName>
                                        </p:attrNameLst>
                                      </p:cBhvr>
                                      <p:to>
                                        <p:strVal val="visible"/>
                                      </p:to>
                                    </p:set>
                                    <p:animEffect filter="fade" transition="in">
                                      <p:cBhvr>
                                        <p:cTn dur="2000"/>
                                        <p:tgtEl>
                                          <p:spTgt spid="5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7"/>
                                        </p:tgtEl>
                                        <p:attrNameLst>
                                          <p:attrName>style.visibility</p:attrName>
                                        </p:attrNameLst>
                                      </p:cBhvr>
                                      <p:to>
                                        <p:strVal val="visible"/>
                                      </p:to>
                                    </p:set>
                                    <p:animEffect filter="fade" transition="in">
                                      <p:cBhvr>
                                        <p:cTn dur="2000"/>
                                        <p:tgtEl>
                                          <p:spTgt spid="5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50"/>
          <p:cNvSpPr/>
          <p:nvPr/>
        </p:nvSpPr>
        <p:spPr>
          <a:xfrm>
            <a:off x="2770465" y="-49235"/>
            <a:ext cx="6452753" cy="922841"/>
          </a:xfrm>
          <a:prstGeom prst="rect">
            <a:avLst/>
          </a:prstGeom>
          <a:solidFill>
            <a:srgbClr val="F8EFD7"/>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Kokila"/>
              <a:ea typeface="Kokila"/>
              <a:cs typeface="Kokila"/>
              <a:sym typeface="Kokila"/>
            </a:endParaRPr>
          </a:p>
          <a:p>
            <a:pPr indent="0" lvl="0" marL="0" marR="0" rtl="0" algn="ctr">
              <a:spcBef>
                <a:spcPts val="0"/>
              </a:spcBef>
              <a:spcAft>
                <a:spcPts val="0"/>
              </a:spcAft>
              <a:buNone/>
            </a:pPr>
            <a:r>
              <a:t/>
            </a:r>
            <a:endParaRPr b="1" sz="2400">
              <a:solidFill>
                <a:schemeClr val="dk1"/>
              </a:solidFill>
              <a:latin typeface="Kokila"/>
              <a:ea typeface="Kokila"/>
              <a:cs typeface="Kokila"/>
              <a:sym typeface="Kokila"/>
            </a:endParaRPr>
          </a:p>
          <a:p>
            <a:pPr indent="0" lvl="0" marL="0" marR="0" rtl="0" algn="ctr">
              <a:spcBef>
                <a:spcPts val="0"/>
              </a:spcBef>
              <a:spcAft>
                <a:spcPts val="0"/>
              </a:spcAft>
              <a:buNone/>
            </a:pPr>
            <a:r>
              <a:rPr b="1" lang="en-US" sz="2400">
                <a:solidFill>
                  <a:schemeClr val="dk1"/>
                </a:solidFill>
                <a:latin typeface="Kokila"/>
                <a:ea typeface="Kokila"/>
                <a:cs typeface="Kokila"/>
                <a:sym typeface="Kokila"/>
              </a:rPr>
              <a:t>विज्ञानका क्षेत्र, तिनका शाखा र पेसागत अवसरहरु</a:t>
            </a:r>
            <a:endParaRPr b="1" sz="2400">
              <a:solidFill>
                <a:schemeClr val="dk1"/>
              </a:solidFill>
              <a:latin typeface="Kokila"/>
              <a:ea typeface="Kokila"/>
              <a:cs typeface="Kokila"/>
              <a:sym typeface="Kokila"/>
            </a:endParaRPr>
          </a:p>
          <a:p>
            <a:pPr indent="0" lvl="0" marL="0" marR="0" rtl="0" algn="ctr">
              <a:spcBef>
                <a:spcPts val="0"/>
              </a:spcBef>
              <a:spcAft>
                <a:spcPts val="0"/>
              </a:spcAft>
              <a:buNone/>
            </a:pPr>
            <a:r>
              <a:rPr b="1" lang="en-US" sz="2400">
                <a:solidFill>
                  <a:schemeClr val="dk1"/>
                </a:solidFill>
                <a:latin typeface="Kokila"/>
                <a:ea typeface="Kokila"/>
                <a:cs typeface="Kokila"/>
                <a:sym typeface="Kokila"/>
              </a:rPr>
              <a:t>Scope of different sector of Science &amp; opportunities</a:t>
            </a:r>
            <a:endParaRPr b="1" sz="2400">
              <a:solidFill>
                <a:schemeClr val="dk1"/>
              </a:solidFill>
              <a:latin typeface="Kokila"/>
              <a:ea typeface="Kokila"/>
              <a:cs typeface="Kokila"/>
              <a:sym typeface="Kokila"/>
            </a:endParaRPr>
          </a:p>
          <a:p>
            <a:pPr indent="0" lvl="0" marL="0" marR="0" rtl="0" algn="ctr">
              <a:spcBef>
                <a:spcPts val="0"/>
              </a:spcBef>
              <a:spcAft>
                <a:spcPts val="0"/>
              </a:spcAft>
              <a:buNone/>
            </a:pPr>
            <a:r>
              <a:t/>
            </a:r>
            <a:endParaRPr b="1" sz="3200">
              <a:solidFill>
                <a:schemeClr val="dk1"/>
              </a:solidFill>
              <a:latin typeface="Kokila"/>
              <a:ea typeface="Kokila"/>
              <a:cs typeface="Kokila"/>
              <a:sym typeface="Kokila"/>
            </a:endParaRPr>
          </a:p>
        </p:txBody>
      </p:sp>
      <p:grpSp>
        <p:nvGrpSpPr>
          <p:cNvPr id="594" name="Google Shape;594;p50"/>
          <p:cNvGrpSpPr/>
          <p:nvPr/>
        </p:nvGrpSpPr>
        <p:grpSpPr>
          <a:xfrm>
            <a:off x="725739" y="5163704"/>
            <a:ext cx="10880902" cy="941719"/>
            <a:chOff x="725739" y="5163704"/>
            <a:chExt cx="10880902" cy="941719"/>
          </a:xfrm>
        </p:grpSpPr>
        <p:sp>
          <p:nvSpPr>
            <p:cNvPr id="595" name="Google Shape;595;p50"/>
            <p:cNvSpPr/>
            <p:nvPr/>
          </p:nvSpPr>
          <p:spPr>
            <a:xfrm>
              <a:off x="725739" y="5171914"/>
              <a:ext cx="2349965" cy="922842"/>
            </a:xfrm>
            <a:prstGeom prst="roundRect">
              <a:avLst>
                <a:gd fmla="val 16667" name="adj"/>
              </a:avLst>
            </a:prstGeom>
            <a:solidFill>
              <a:srgbClr val="EBD18B"/>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002060"/>
                  </a:solidFill>
                  <a:latin typeface="Calibri"/>
                  <a:ea typeface="Calibri"/>
                  <a:cs typeface="Calibri"/>
                  <a:sym typeface="Calibri"/>
                </a:rPr>
                <a:t>अन्तरविषयक क्षेत्रहरू</a:t>
              </a:r>
              <a:endParaRPr/>
            </a:p>
            <a:p>
              <a:pPr indent="0" lvl="0" marL="0" marR="0" rtl="0" algn="ctr">
                <a:lnSpc>
                  <a:spcPct val="107000"/>
                </a:lnSpc>
                <a:spcBef>
                  <a:spcPts val="0"/>
                </a:spcBef>
                <a:spcAft>
                  <a:spcPts val="0"/>
                </a:spcAft>
                <a:buNone/>
              </a:pPr>
              <a:r>
                <a:rPr b="1" lang="en-US" sz="1800">
                  <a:solidFill>
                    <a:srgbClr val="002060"/>
                  </a:solidFill>
                  <a:latin typeface="Calibri"/>
                  <a:ea typeface="Calibri"/>
                  <a:cs typeface="Calibri"/>
                  <a:sym typeface="Calibri"/>
                </a:rPr>
                <a:t>(</a:t>
              </a:r>
              <a:r>
                <a:rPr b="1" lang="en-US" sz="1600">
                  <a:solidFill>
                    <a:srgbClr val="002060"/>
                  </a:solidFill>
                  <a:latin typeface="Calibri"/>
                  <a:ea typeface="Calibri"/>
                  <a:cs typeface="Calibri"/>
                  <a:sym typeface="Calibri"/>
                </a:rPr>
                <a:t>Interrelated Scope)</a:t>
              </a:r>
              <a:endParaRPr b="1" sz="1200">
                <a:solidFill>
                  <a:srgbClr val="002060"/>
                </a:solidFill>
                <a:latin typeface="Calibri"/>
                <a:ea typeface="Calibri"/>
                <a:cs typeface="Calibri"/>
                <a:sym typeface="Calibri"/>
              </a:endParaRPr>
            </a:p>
          </p:txBody>
        </p:sp>
        <p:sp>
          <p:nvSpPr>
            <p:cNvPr id="596" name="Google Shape;596;p50"/>
            <p:cNvSpPr/>
            <p:nvPr/>
          </p:nvSpPr>
          <p:spPr>
            <a:xfrm>
              <a:off x="3075703" y="5182581"/>
              <a:ext cx="4842164" cy="922842"/>
            </a:xfrm>
            <a:prstGeom prst="roundRect">
              <a:avLst>
                <a:gd fmla="val 16667" name="adj"/>
              </a:avLst>
            </a:prstGeom>
            <a:solidFill>
              <a:srgbClr val="EAF1CC"/>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chemeClr val="dk1"/>
                  </a:solidFill>
                  <a:latin typeface="Calibri"/>
                  <a:ea typeface="Calibri"/>
                  <a:cs typeface="Calibri"/>
                  <a:sym typeface="Calibri"/>
                </a:rPr>
                <a:t>Geology, Astronomy, Agriculture, </a:t>
              </a:r>
              <a:endParaRPr b="1" sz="1800">
                <a:solidFill>
                  <a:schemeClr val="dk1"/>
                </a:solidFill>
                <a:latin typeface="Calibri"/>
                <a:ea typeface="Calibri"/>
                <a:cs typeface="Calibri"/>
                <a:sym typeface="Calibri"/>
              </a:endParaRPr>
            </a:p>
            <a:p>
              <a:pPr indent="0" lvl="0" marL="0" marR="0" rtl="0" algn="ctr">
                <a:lnSpc>
                  <a:spcPct val="107000"/>
                </a:lnSpc>
                <a:spcBef>
                  <a:spcPts val="0"/>
                </a:spcBef>
                <a:spcAft>
                  <a:spcPts val="0"/>
                </a:spcAft>
                <a:buNone/>
              </a:pPr>
              <a:r>
                <a:rPr b="1" lang="en-US" sz="1800">
                  <a:solidFill>
                    <a:schemeClr val="dk1"/>
                  </a:solidFill>
                  <a:latin typeface="Calibri"/>
                  <a:ea typeface="Calibri"/>
                  <a:cs typeface="Calibri"/>
                  <a:sym typeface="Calibri"/>
                </a:rPr>
                <a:t>Environmental Science </a:t>
              </a:r>
              <a:endParaRPr sz="1400">
                <a:solidFill>
                  <a:schemeClr val="dk1"/>
                </a:solidFill>
                <a:latin typeface="Calibri"/>
                <a:ea typeface="Calibri"/>
                <a:cs typeface="Calibri"/>
                <a:sym typeface="Calibri"/>
              </a:endParaRPr>
            </a:p>
          </p:txBody>
        </p:sp>
        <p:sp>
          <p:nvSpPr>
            <p:cNvPr id="597" name="Google Shape;597;p50"/>
            <p:cNvSpPr/>
            <p:nvPr/>
          </p:nvSpPr>
          <p:spPr>
            <a:xfrm>
              <a:off x="7917868" y="5163704"/>
              <a:ext cx="3688773" cy="922842"/>
            </a:xfrm>
            <a:prstGeom prst="roundRect">
              <a:avLst>
                <a:gd fmla="val 16667" name="adj"/>
              </a:avLst>
            </a:prstGeom>
            <a:solidFill>
              <a:srgbClr val="A7DDC6"/>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rgbClr val="62721F"/>
                  </a:solidFill>
                  <a:latin typeface="Calibri"/>
                  <a:ea typeface="Calibri"/>
                  <a:cs typeface="Calibri"/>
                  <a:sym typeface="Calibri"/>
                </a:rPr>
                <a:t>भूगर्भविद, खगोलविद, माटोविज्ञ, वातावरणविद</a:t>
              </a:r>
              <a:endParaRPr sz="1400">
                <a:solidFill>
                  <a:srgbClr val="62721F"/>
                </a:solidFill>
                <a:latin typeface="Calibri"/>
                <a:ea typeface="Calibri"/>
                <a:cs typeface="Calibri"/>
                <a:sym typeface="Calibri"/>
              </a:endParaRPr>
            </a:p>
          </p:txBody>
        </p:sp>
      </p:grpSp>
      <p:grpSp>
        <p:nvGrpSpPr>
          <p:cNvPr id="598" name="Google Shape;598;p50"/>
          <p:cNvGrpSpPr/>
          <p:nvPr/>
        </p:nvGrpSpPr>
        <p:grpSpPr>
          <a:xfrm>
            <a:off x="655549" y="854770"/>
            <a:ext cx="10880895" cy="960555"/>
            <a:chOff x="725739" y="851630"/>
            <a:chExt cx="10880895" cy="960555"/>
          </a:xfrm>
        </p:grpSpPr>
        <p:sp>
          <p:nvSpPr>
            <p:cNvPr id="599" name="Google Shape;599;p50"/>
            <p:cNvSpPr/>
            <p:nvPr/>
          </p:nvSpPr>
          <p:spPr>
            <a:xfrm>
              <a:off x="725739" y="851630"/>
              <a:ext cx="2349965" cy="922842"/>
            </a:xfrm>
            <a:prstGeom prst="roundRect">
              <a:avLst>
                <a:gd fmla="val 16667" name="adj"/>
              </a:avLst>
            </a:prstGeom>
            <a:solidFill>
              <a:schemeClr val="lt2"/>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C00000"/>
                  </a:solidFill>
                  <a:latin typeface="Garamond"/>
                  <a:ea typeface="Garamond"/>
                  <a:cs typeface="Garamond"/>
                  <a:sym typeface="Garamond"/>
                </a:rPr>
                <a:t>क्षेत्र</a:t>
              </a:r>
              <a:r>
                <a:rPr lang="en-US" sz="1600">
                  <a:solidFill>
                    <a:srgbClr val="C00000"/>
                  </a:solidFill>
                  <a:latin typeface="Garamond"/>
                  <a:ea typeface="Garamond"/>
                  <a:cs typeface="Garamond"/>
                  <a:sym typeface="Garamond"/>
                </a:rPr>
                <a:t> </a:t>
              </a:r>
              <a:endParaRPr/>
            </a:p>
            <a:p>
              <a:pPr indent="0" lvl="0" marL="0" marR="0" rtl="0" algn="ctr">
                <a:spcBef>
                  <a:spcPts val="0"/>
                </a:spcBef>
                <a:spcAft>
                  <a:spcPts val="0"/>
                </a:spcAft>
                <a:buNone/>
              </a:pPr>
              <a:r>
                <a:rPr lang="en-US" sz="1600">
                  <a:solidFill>
                    <a:srgbClr val="C00000"/>
                  </a:solidFill>
                  <a:latin typeface="Garamond"/>
                  <a:ea typeface="Garamond"/>
                  <a:cs typeface="Garamond"/>
                  <a:sym typeface="Garamond"/>
                </a:rPr>
                <a:t>(</a:t>
              </a:r>
              <a:r>
                <a:rPr lang="en-US" sz="1800">
                  <a:solidFill>
                    <a:srgbClr val="C00000"/>
                  </a:solidFill>
                  <a:latin typeface="Garamond"/>
                  <a:ea typeface="Garamond"/>
                  <a:cs typeface="Garamond"/>
                  <a:sym typeface="Garamond"/>
                </a:rPr>
                <a:t>Scope)</a:t>
              </a:r>
              <a:endParaRPr b="1" sz="1800">
                <a:solidFill>
                  <a:srgbClr val="C00000"/>
                </a:solidFill>
                <a:latin typeface="Garamond"/>
                <a:ea typeface="Garamond"/>
                <a:cs typeface="Garamond"/>
                <a:sym typeface="Garamond"/>
              </a:endParaRPr>
            </a:p>
          </p:txBody>
        </p:sp>
        <p:sp>
          <p:nvSpPr>
            <p:cNvPr id="600" name="Google Shape;600;p50"/>
            <p:cNvSpPr/>
            <p:nvPr/>
          </p:nvSpPr>
          <p:spPr>
            <a:xfrm>
              <a:off x="3075693" y="889343"/>
              <a:ext cx="4842168" cy="922842"/>
            </a:xfrm>
            <a:prstGeom prst="roundRect">
              <a:avLst>
                <a:gd fmla="val 16667" name="adj"/>
              </a:avLst>
            </a:prstGeom>
            <a:solidFill>
              <a:schemeClr val="lt2"/>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lang="en-US" sz="1800">
                  <a:solidFill>
                    <a:srgbClr val="C00000"/>
                  </a:solidFill>
                  <a:latin typeface="Garamond"/>
                  <a:ea typeface="Garamond"/>
                  <a:cs typeface="Garamond"/>
                  <a:sym typeface="Garamond"/>
                </a:rPr>
                <a:t>शाखा</a:t>
              </a:r>
              <a:endParaRPr/>
            </a:p>
            <a:p>
              <a:pPr indent="0" lvl="0" marL="0" marR="0" rtl="0" algn="ctr">
                <a:lnSpc>
                  <a:spcPct val="107000"/>
                </a:lnSpc>
                <a:spcBef>
                  <a:spcPts val="0"/>
                </a:spcBef>
                <a:spcAft>
                  <a:spcPts val="0"/>
                </a:spcAft>
                <a:buNone/>
              </a:pPr>
              <a:r>
                <a:rPr lang="en-US" sz="1800">
                  <a:solidFill>
                    <a:srgbClr val="C00000"/>
                  </a:solidFill>
                  <a:latin typeface="Garamond"/>
                  <a:ea typeface="Garamond"/>
                  <a:cs typeface="Garamond"/>
                  <a:sym typeface="Garamond"/>
                </a:rPr>
                <a:t>(Branch</a:t>
              </a:r>
              <a:r>
                <a:rPr lang="en-US" sz="1600">
                  <a:solidFill>
                    <a:srgbClr val="C00000"/>
                  </a:solidFill>
                  <a:latin typeface="Garamond"/>
                  <a:ea typeface="Garamond"/>
                  <a:cs typeface="Garamond"/>
                  <a:sym typeface="Garamond"/>
                </a:rPr>
                <a:t>)</a:t>
              </a:r>
              <a:endParaRPr sz="1400">
                <a:solidFill>
                  <a:srgbClr val="C00000"/>
                </a:solidFill>
                <a:latin typeface="Calibri"/>
                <a:ea typeface="Calibri"/>
                <a:cs typeface="Calibri"/>
                <a:sym typeface="Calibri"/>
              </a:endParaRPr>
            </a:p>
          </p:txBody>
        </p:sp>
        <p:sp>
          <p:nvSpPr>
            <p:cNvPr id="601" name="Google Shape;601;p50"/>
            <p:cNvSpPr/>
            <p:nvPr/>
          </p:nvSpPr>
          <p:spPr>
            <a:xfrm>
              <a:off x="7917861" y="860644"/>
              <a:ext cx="3688773" cy="922842"/>
            </a:xfrm>
            <a:prstGeom prst="roundRect">
              <a:avLst>
                <a:gd fmla="val 16667" name="adj"/>
              </a:avLst>
            </a:prstGeom>
            <a:solidFill>
              <a:schemeClr val="lt2"/>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l">
                <a:lnSpc>
                  <a:spcPct val="107000"/>
                </a:lnSpc>
                <a:spcBef>
                  <a:spcPts val="0"/>
                </a:spcBef>
                <a:spcAft>
                  <a:spcPts val="0"/>
                </a:spcAft>
                <a:buNone/>
              </a:pPr>
              <a:r>
                <a:rPr lang="en-US" sz="1800">
                  <a:solidFill>
                    <a:srgbClr val="C00000"/>
                  </a:solidFill>
                  <a:latin typeface="Garamond"/>
                  <a:ea typeface="Garamond"/>
                  <a:cs typeface="Garamond"/>
                  <a:sym typeface="Garamond"/>
                </a:rPr>
                <a:t>पेसागत अवसरहरु</a:t>
              </a:r>
              <a:endParaRPr sz="1400">
                <a:solidFill>
                  <a:srgbClr val="C00000"/>
                </a:solidFill>
                <a:latin typeface="Garamond"/>
                <a:ea typeface="Garamond"/>
                <a:cs typeface="Garamond"/>
                <a:sym typeface="Garamond"/>
              </a:endParaRPr>
            </a:p>
            <a:p>
              <a:pPr indent="0" lvl="0" marL="0" marR="0" rtl="0" algn="l">
                <a:lnSpc>
                  <a:spcPct val="107000"/>
                </a:lnSpc>
                <a:spcBef>
                  <a:spcPts val="0"/>
                </a:spcBef>
                <a:spcAft>
                  <a:spcPts val="0"/>
                </a:spcAft>
                <a:buNone/>
              </a:pPr>
              <a:r>
                <a:rPr lang="en-US" sz="1800">
                  <a:solidFill>
                    <a:srgbClr val="C00000"/>
                  </a:solidFill>
                  <a:latin typeface="Garamond"/>
                  <a:ea typeface="Garamond"/>
                  <a:cs typeface="Garamond"/>
                  <a:sym typeface="Garamond"/>
                </a:rPr>
                <a:t>(professional opportunity</a:t>
              </a:r>
              <a:endParaRPr b="1" sz="1800">
                <a:solidFill>
                  <a:srgbClr val="C00000"/>
                </a:solidFill>
                <a:latin typeface="Garamond"/>
                <a:ea typeface="Garamond"/>
                <a:cs typeface="Garamond"/>
                <a:sym typeface="Garamond"/>
              </a:endParaRPr>
            </a:p>
          </p:txBody>
        </p:sp>
      </p:grpSp>
      <p:grpSp>
        <p:nvGrpSpPr>
          <p:cNvPr id="602" name="Google Shape;602;p50"/>
          <p:cNvGrpSpPr/>
          <p:nvPr/>
        </p:nvGrpSpPr>
        <p:grpSpPr>
          <a:xfrm>
            <a:off x="655549" y="2995292"/>
            <a:ext cx="10851359" cy="957481"/>
            <a:chOff x="755270" y="3008706"/>
            <a:chExt cx="10851359" cy="957481"/>
          </a:xfrm>
        </p:grpSpPr>
        <p:sp>
          <p:nvSpPr>
            <p:cNvPr id="603" name="Google Shape;603;p50"/>
            <p:cNvSpPr/>
            <p:nvPr/>
          </p:nvSpPr>
          <p:spPr>
            <a:xfrm>
              <a:off x="755270" y="3043345"/>
              <a:ext cx="2349965" cy="922842"/>
            </a:xfrm>
            <a:prstGeom prst="roundRect">
              <a:avLst>
                <a:gd fmla="val 16667" name="adj"/>
              </a:avLst>
            </a:prstGeom>
            <a:solidFill>
              <a:srgbClr val="EBD18B"/>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rgbClr val="002060"/>
                  </a:solidFill>
                  <a:latin typeface="Calibri"/>
                  <a:ea typeface="Calibri"/>
                  <a:cs typeface="Calibri"/>
                  <a:sym typeface="Calibri"/>
                </a:rPr>
                <a:t>भौतिक शास्त्र</a:t>
              </a:r>
              <a:endParaRPr/>
            </a:p>
            <a:p>
              <a:pPr indent="0" lvl="0" marL="0" marR="0" rtl="0" algn="ctr">
                <a:spcBef>
                  <a:spcPts val="0"/>
                </a:spcBef>
                <a:spcAft>
                  <a:spcPts val="0"/>
                </a:spcAft>
                <a:buNone/>
              </a:pPr>
              <a:r>
                <a:rPr b="1" lang="en-US" sz="1800">
                  <a:solidFill>
                    <a:srgbClr val="002060"/>
                  </a:solidFill>
                  <a:latin typeface="Calibri"/>
                  <a:ea typeface="Calibri"/>
                  <a:cs typeface="Calibri"/>
                  <a:sym typeface="Calibri"/>
                </a:rPr>
                <a:t>(Physics)</a:t>
              </a:r>
              <a:endParaRPr b="1" sz="1600">
                <a:solidFill>
                  <a:srgbClr val="002060"/>
                </a:solidFill>
                <a:latin typeface="Garamond"/>
                <a:ea typeface="Garamond"/>
                <a:cs typeface="Garamond"/>
                <a:sym typeface="Garamond"/>
              </a:endParaRPr>
            </a:p>
          </p:txBody>
        </p:sp>
        <p:sp>
          <p:nvSpPr>
            <p:cNvPr id="604" name="Google Shape;604;p50"/>
            <p:cNvSpPr/>
            <p:nvPr/>
          </p:nvSpPr>
          <p:spPr>
            <a:xfrm>
              <a:off x="7917856" y="3008706"/>
              <a:ext cx="3688773" cy="922842"/>
            </a:xfrm>
            <a:prstGeom prst="roundRect">
              <a:avLst>
                <a:gd fmla="val 16667" name="adj"/>
              </a:avLst>
            </a:prstGeom>
            <a:solidFill>
              <a:srgbClr val="A7DDC6"/>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rgbClr val="414C14"/>
                  </a:solidFill>
                  <a:latin typeface="Calibri"/>
                  <a:ea typeface="Calibri"/>
                  <a:cs typeface="Calibri"/>
                  <a:sym typeface="Calibri"/>
                </a:rPr>
                <a:t>इन्जिनियर, रेडियिलोजिस्ट, नापतौल विज्ञ, भौतिक शास्थ्री</a:t>
              </a:r>
              <a:endParaRPr sz="1400">
                <a:solidFill>
                  <a:srgbClr val="414C14"/>
                </a:solidFill>
                <a:latin typeface="Calibri"/>
                <a:ea typeface="Calibri"/>
                <a:cs typeface="Calibri"/>
                <a:sym typeface="Calibri"/>
              </a:endParaRPr>
            </a:p>
          </p:txBody>
        </p:sp>
        <p:sp>
          <p:nvSpPr>
            <p:cNvPr id="605" name="Google Shape;605;p50"/>
            <p:cNvSpPr/>
            <p:nvPr/>
          </p:nvSpPr>
          <p:spPr>
            <a:xfrm>
              <a:off x="3075682" y="3037405"/>
              <a:ext cx="4842164" cy="922842"/>
            </a:xfrm>
            <a:prstGeom prst="roundRect">
              <a:avLst>
                <a:gd fmla="val 16667" name="adj"/>
              </a:avLst>
            </a:prstGeom>
            <a:solidFill>
              <a:srgbClr val="EAF1CC"/>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chemeClr val="dk1"/>
                  </a:solidFill>
                  <a:latin typeface="Calibri"/>
                  <a:ea typeface="Calibri"/>
                  <a:cs typeface="Calibri"/>
                  <a:sym typeface="Calibri"/>
                </a:rPr>
                <a:t>Nuclear Physics, Atomic Physics, Optics, Modern physics, Measurement etc.</a:t>
              </a:r>
              <a:endParaRPr sz="1400">
                <a:solidFill>
                  <a:schemeClr val="dk1"/>
                </a:solidFill>
                <a:latin typeface="Calibri"/>
                <a:ea typeface="Calibri"/>
                <a:cs typeface="Calibri"/>
                <a:sym typeface="Calibri"/>
              </a:endParaRPr>
            </a:p>
          </p:txBody>
        </p:sp>
      </p:grpSp>
      <p:grpSp>
        <p:nvGrpSpPr>
          <p:cNvPr id="606" name="Google Shape;606;p50"/>
          <p:cNvGrpSpPr/>
          <p:nvPr/>
        </p:nvGrpSpPr>
        <p:grpSpPr>
          <a:xfrm>
            <a:off x="725739" y="4044298"/>
            <a:ext cx="10851359" cy="971547"/>
            <a:chOff x="755276" y="4122464"/>
            <a:chExt cx="10851359" cy="971547"/>
          </a:xfrm>
        </p:grpSpPr>
        <p:sp>
          <p:nvSpPr>
            <p:cNvPr id="607" name="Google Shape;607;p50"/>
            <p:cNvSpPr/>
            <p:nvPr/>
          </p:nvSpPr>
          <p:spPr>
            <a:xfrm>
              <a:off x="755276" y="4122464"/>
              <a:ext cx="2349965" cy="922842"/>
            </a:xfrm>
            <a:prstGeom prst="roundRect">
              <a:avLst>
                <a:gd fmla="val 16667" name="adj"/>
              </a:avLst>
            </a:prstGeom>
            <a:solidFill>
              <a:srgbClr val="EBD18B"/>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rgbClr val="002060"/>
                  </a:solidFill>
                  <a:latin typeface="Calibri"/>
                  <a:ea typeface="Calibri"/>
                  <a:cs typeface="Calibri"/>
                  <a:sym typeface="Calibri"/>
                </a:rPr>
                <a:t>रासायन शास्त्र</a:t>
              </a:r>
              <a:endParaRPr/>
            </a:p>
            <a:p>
              <a:pPr indent="0" lvl="0" marL="0" marR="0" rtl="0" algn="ctr">
                <a:lnSpc>
                  <a:spcPct val="107000"/>
                </a:lnSpc>
                <a:spcBef>
                  <a:spcPts val="0"/>
                </a:spcBef>
                <a:spcAft>
                  <a:spcPts val="0"/>
                </a:spcAft>
                <a:buNone/>
              </a:pPr>
              <a:r>
                <a:rPr b="1" lang="en-US" sz="1800">
                  <a:solidFill>
                    <a:srgbClr val="002060"/>
                  </a:solidFill>
                  <a:latin typeface="Calibri"/>
                  <a:ea typeface="Calibri"/>
                  <a:cs typeface="Calibri"/>
                  <a:sym typeface="Calibri"/>
                </a:rPr>
                <a:t>(Chemistry)</a:t>
              </a:r>
              <a:endParaRPr sz="1400">
                <a:solidFill>
                  <a:srgbClr val="002060"/>
                </a:solidFill>
                <a:latin typeface="Calibri"/>
                <a:ea typeface="Calibri"/>
                <a:cs typeface="Calibri"/>
                <a:sym typeface="Calibri"/>
              </a:endParaRPr>
            </a:p>
          </p:txBody>
        </p:sp>
        <p:sp>
          <p:nvSpPr>
            <p:cNvPr id="608" name="Google Shape;608;p50"/>
            <p:cNvSpPr/>
            <p:nvPr/>
          </p:nvSpPr>
          <p:spPr>
            <a:xfrm>
              <a:off x="3075702" y="4163907"/>
              <a:ext cx="4842164" cy="922842"/>
            </a:xfrm>
            <a:prstGeom prst="roundRect">
              <a:avLst>
                <a:gd fmla="val 16667" name="adj"/>
              </a:avLst>
            </a:prstGeom>
            <a:solidFill>
              <a:srgbClr val="EAF1CC"/>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l">
                <a:lnSpc>
                  <a:spcPct val="107000"/>
                </a:lnSpc>
                <a:spcBef>
                  <a:spcPts val="0"/>
                </a:spcBef>
                <a:spcAft>
                  <a:spcPts val="0"/>
                </a:spcAft>
                <a:buNone/>
              </a:pPr>
              <a:r>
                <a:rPr b="1" lang="en-US" sz="1800">
                  <a:solidFill>
                    <a:schemeClr val="dk1"/>
                  </a:solidFill>
                  <a:latin typeface="Calibri"/>
                  <a:ea typeface="Calibri"/>
                  <a:cs typeface="Calibri"/>
                  <a:sym typeface="Calibri"/>
                </a:rPr>
                <a:t>Organic, Inorganic &amp; Physical Chemistry.</a:t>
              </a:r>
              <a:endParaRPr sz="1400">
                <a:solidFill>
                  <a:schemeClr val="dk1"/>
                </a:solidFill>
                <a:latin typeface="Calibri"/>
                <a:ea typeface="Calibri"/>
                <a:cs typeface="Calibri"/>
                <a:sym typeface="Calibri"/>
              </a:endParaRPr>
            </a:p>
          </p:txBody>
        </p:sp>
        <p:sp>
          <p:nvSpPr>
            <p:cNvPr id="609" name="Google Shape;609;p50"/>
            <p:cNvSpPr/>
            <p:nvPr/>
          </p:nvSpPr>
          <p:spPr>
            <a:xfrm>
              <a:off x="7917862" y="4171169"/>
              <a:ext cx="3688773" cy="922842"/>
            </a:xfrm>
            <a:prstGeom prst="roundRect">
              <a:avLst>
                <a:gd fmla="val 16667" name="adj"/>
              </a:avLst>
            </a:prstGeom>
            <a:solidFill>
              <a:srgbClr val="A7DDC6"/>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rgbClr val="414C14"/>
                  </a:solidFill>
                  <a:latin typeface="Calibri"/>
                  <a:ea typeface="Calibri"/>
                  <a:cs typeface="Calibri"/>
                  <a:sym typeface="Calibri"/>
                </a:rPr>
                <a:t>फर्मकोलोजिष्ट, रसायनसास्त्री, रसायन इन्जिनियर</a:t>
              </a:r>
              <a:endParaRPr sz="1400">
                <a:solidFill>
                  <a:srgbClr val="414C14"/>
                </a:solidFill>
                <a:latin typeface="Calibri"/>
                <a:ea typeface="Calibri"/>
                <a:cs typeface="Calibri"/>
                <a:sym typeface="Calibri"/>
              </a:endParaRPr>
            </a:p>
          </p:txBody>
        </p:sp>
      </p:grpSp>
      <p:grpSp>
        <p:nvGrpSpPr>
          <p:cNvPr id="610" name="Google Shape;610;p50"/>
          <p:cNvGrpSpPr/>
          <p:nvPr/>
        </p:nvGrpSpPr>
        <p:grpSpPr>
          <a:xfrm>
            <a:off x="655549" y="1971570"/>
            <a:ext cx="10880901" cy="973282"/>
            <a:chOff x="725733" y="2180081"/>
            <a:chExt cx="10880901" cy="973282"/>
          </a:xfrm>
        </p:grpSpPr>
        <p:sp>
          <p:nvSpPr>
            <p:cNvPr id="611" name="Google Shape;611;p50"/>
            <p:cNvSpPr/>
            <p:nvPr/>
          </p:nvSpPr>
          <p:spPr>
            <a:xfrm>
              <a:off x="7917861" y="2230521"/>
              <a:ext cx="3688773" cy="922842"/>
            </a:xfrm>
            <a:prstGeom prst="roundRect">
              <a:avLst>
                <a:gd fmla="val 16667" name="adj"/>
              </a:avLst>
            </a:prstGeom>
            <a:solidFill>
              <a:srgbClr val="A7DDC6"/>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rgbClr val="414C14"/>
                  </a:solidFill>
                  <a:latin typeface="Calibri"/>
                  <a:ea typeface="Calibri"/>
                  <a:cs typeface="Calibri"/>
                  <a:sym typeface="Calibri"/>
                </a:rPr>
                <a:t>जीव शास्त्री,चिकित्सक, जेनेटिक इन्जिनियर</a:t>
              </a:r>
              <a:endParaRPr sz="1400">
                <a:solidFill>
                  <a:srgbClr val="414C14"/>
                </a:solidFill>
                <a:latin typeface="Calibri"/>
                <a:ea typeface="Calibri"/>
                <a:cs typeface="Calibri"/>
                <a:sym typeface="Calibri"/>
              </a:endParaRPr>
            </a:p>
          </p:txBody>
        </p:sp>
        <p:sp>
          <p:nvSpPr>
            <p:cNvPr id="612" name="Google Shape;612;p50"/>
            <p:cNvSpPr/>
            <p:nvPr/>
          </p:nvSpPr>
          <p:spPr>
            <a:xfrm>
              <a:off x="725733" y="2190897"/>
              <a:ext cx="2349965" cy="922842"/>
            </a:xfrm>
            <a:prstGeom prst="roundRect">
              <a:avLst>
                <a:gd fmla="val 16667" name="adj"/>
              </a:avLst>
            </a:prstGeom>
            <a:solidFill>
              <a:srgbClr val="EBD18B"/>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600">
                  <a:solidFill>
                    <a:srgbClr val="002060"/>
                  </a:solidFill>
                  <a:latin typeface="Calibri"/>
                  <a:ea typeface="Calibri"/>
                  <a:cs typeface="Calibri"/>
                  <a:sym typeface="Calibri"/>
                </a:rPr>
                <a:t>जीव विज्ञान</a:t>
              </a:r>
              <a:endParaRPr/>
            </a:p>
            <a:p>
              <a:pPr indent="0" lvl="0" marL="0" marR="0" rtl="0" algn="ctr">
                <a:lnSpc>
                  <a:spcPct val="107000"/>
                </a:lnSpc>
                <a:spcBef>
                  <a:spcPts val="0"/>
                </a:spcBef>
                <a:spcAft>
                  <a:spcPts val="0"/>
                </a:spcAft>
                <a:buNone/>
              </a:pPr>
              <a:r>
                <a:rPr b="1" lang="en-US" sz="1800">
                  <a:solidFill>
                    <a:srgbClr val="002060"/>
                  </a:solidFill>
                  <a:latin typeface="Calibri"/>
                  <a:ea typeface="Calibri"/>
                  <a:cs typeface="Calibri"/>
                  <a:sym typeface="Calibri"/>
                </a:rPr>
                <a:t>(</a:t>
              </a:r>
              <a:r>
                <a:rPr b="1" lang="en-US" sz="1600">
                  <a:solidFill>
                    <a:srgbClr val="002060"/>
                  </a:solidFill>
                  <a:latin typeface="Calibri"/>
                  <a:ea typeface="Calibri"/>
                  <a:cs typeface="Calibri"/>
                  <a:sym typeface="Calibri"/>
                </a:rPr>
                <a:t>Biology)</a:t>
              </a:r>
              <a:endParaRPr sz="1100">
                <a:solidFill>
                  <a:srgbClr val="002060"/>
                </a:solidFill>
                <a:latin typeface="Calibri"/>
                <a:ea typeface="Calibri"/>
                <a:cs typeface="Calibri"/>
                <a:sym typeface="Calibri"/>
              </a:endParaRPr>
            </a:p>
          </p:txBody>
        </p:sp>
        <p:sp>
          <p:nvSpPr>
            <p:cNvPr id="613" name="Google Shape;613;p50"/>
            <p:cNvSpPr/>
            <p:nvPr/>
          </p:nvSpPr>
          <p:spPr>
            <a:xfrm>
              <a:off x="3075691" y="2180081"/>
              <a:ext cx="4842164" cy="922842"/>
            </a:xfrm>
            <a:prstGeom prst="roundRect">
              <a:avLst>
                <a:gd fmla="val 16667" name="adj"/>
              </a:avLst>
            </a:prstGeom>
            <a:solidFill>
              <a:srgbClr val="EAF1CC"/>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chemeClr val="dk1"/>
                  </a:solidFill>
                  <a:latin typeface="Calibri"/>
                  <a:ea typeface="Calibri"/>
                  <a:cs typeface="Calibri"/>
                  <a:sym typeface="Calibri"/>
                </a:rPr>
                <a:t>Zoology, Botany, Genetic</a:t>
              </a:r>
              <a:endParaRPr b="1" sz="1400">
                <a:solidFill>
                  <a:schemeClr val="dk1"/>
                </a:solidFill>
                <a:latin typeface="Calibri"/>
                <a:ea typeface="Calibri"/>
                <a:cs typeface="Calibri"/>
                <a:sym typeface="Calibri"/>
              </a:endParaRPr>
            </a:p>
            <a:p>
              <a:pPr indent="0" lvl="0" marL="0" marR="0" rtl="0" algn="ctr">
                <a:lnSpc>
                  <a:spcPct val="107000"/>
                </a:lnSpc>
                <a:spcBef>
                  <a:spcPts val="0"/>
                </a:spcBef>
                <a:spcAft>
                  <a:spcPts val="0"/>
                </a:spcAft>
                <a:buNone/>
              </a:pPr>
              <a:r>
                <a:rPr b="1" lang="en-US" sz="1800">
                  <a:solidFill>
                    <a:schemeClr val="dk1"/>
                  </a:solidFill>
                  <a:latin typeface="Calibri"/>
                  <a:ea typeface="Calibri"/>
                  <a:cs typeface="Calibri"/>
                  <a:sym typeface="Calibri"/>
                </a:rPr>
                <a:t>Microbiology, Medical Science, Biotechnology.</a:t>
              </a:r>
              <a:endParaRPr b="1" sz="1400">
                <a:solidFill>
                  <a:schemeClr val="dk1"/>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8"/>
                                        </p:tgtEl>
                                        <p:attrNameLst>
                                          <p:attrName>style.visibility</p:attrName>
                                        </p:attrNameLst>
                                      </p:cBhvr>
                                      <p:to>
                                        <p:strVal val="visible"/>
                                      </p:to>
                                    </p:set>
                                    <p:animEffect filter="fade" transition="in">
                                      <p:cBhvr>
                                        <p:cTn dur="1000"/>
                                        <p:tgtEl>
                                          <p:spTgt spid="5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0"/>
                                        </p:tgtEl>
                                        <p:attrNameLst>
                                          <p:attrName>style.visibility</p:attrName>
                                        </p:attrNameLst>
                                      </p:cBhvr>
                                      <p:to>
                                        <p:strVal val="visible"/>
                                      </p:to>
                                    </p:set>
                                    <p:animEffect filter="fade" transition="in">
                                      <p:cBhvr>
                                        <p:cTn dur="2000"/>
                                        <p:tgtEl>
                                          <p:spTgt spid="6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2"/>
                                        </p:tgtEl>
                                        <p:attrNameLst>
                                          <p:attrName>style.visibility</p:attrName>
                                        </p:attrNameLst>
                                      </p:cBhvr>
                                      <p:to>
                                        <p:strVal val="visible"/>
                                      </p:to>
                                    </p:set>
                                    <p:animEffect filter="fade" transition="in">
                                      <p:cBhvr>
                                        <p:cTn dur="2000"/>
                                        <p:tgtEl>
                                          <p:spTgt spid="6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6"/>
                                        </p:tgtEl>
                                        <p:attrNameLst>
                                          <p:attrName>style.visibility</p:attrName>
                                        </p:attrNameLst>
                                      </p:cBhvr>
                                      <p:to>
                                        <p:strVal val="visible"/>
                                      </p:to>
                                    </p:set>
                                    <p:animEffect filter="fade" transition="in">
                                      <p:cBhvr>
                                        <p:cTn dur="2000"/>
                                        <p:tgtEl>
                                          <p:spTgt spid="6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4"/>
                                        </p:tgtEl>
                                        <p:attrNameLst>
                                          <p:attrName>style.visibility</p:attrName>
                                        </p:attrNameLst>
                                      </p:cBhvr>
                                      <p:to>
                                        <p:strVal val="visible"/>
                                      </p:to>
                                    </p:set>
                                    <p:animEffect filter="fade" transition="in">
                                      <p:cBhvr>
                                        <p:cTn dur="2000"/>
                                        <p:tgtEl>
                                          <p:spTgt spid="5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51"/>
          <p:cNvSpPr/>
          <p:nvPr/>
        </p:nvSpPr>
        <p:spPr>
          <a:xfrm>
            <a:off x="2643150" y="-89465"/>
            <a:ext cx="7300553" cy="1109730"/>
          </a:xfrm>
          <a:prstGeom prst="rect">
            <a:avLst/>
          </a:prstGeom>
          <a:solidFill>
            <a:srgbClr val="EAF1C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3200">
              <a:solidFill>
                <a:schemeClr val="dk1"/>
              </a:solidFill>
              <a:latin typeface="Kokila"/>
              <a:ea typeface="Kokila"/>
              <a:cs typeface="Kokila"/>
              <a:sym typeface="Kokila"/>
            </a:endParaRPr>
          </a:p>
          <a:p>
            <a:pPr indent="0" lvl="0" marL="0" marR="0" rtl="0" algn="ctr">
              <a:spcBef>
                <a:spcPts val="0"/>
              </a:spcBef>
              <a:spcAft>
                <a:spcPts val="0"/>
              </a:spcAft>
              <a:buNone/>
            </a:pPr>
            <a:r>
              <a:rPr b="1" lang="en-US" sz="2400">
                <a:solidFill>
                  <a:schemeClr val="dk1"/>
                </a:solidFill>
                <a:latin typeface="Kokila"/>
                <a:ea typeface="Kokila"/>
                <a:cs typeface="Kokila"/>
                <a:sym typeface="Kokila"/>
              </a:rPr>
              <a:t>विज्ञानका विभिन्न क्षेत्रको अध्ययनबाट प्रप्त उपलब्धिहरू</a:t>
            </a:r>
            <a:endParaRPr/>
          </a:p>
          <a:p>
            <a:pPr indent="0" lvl="0" marL="0" marR="0" rtl="0" algn="ctr">
              <a:spcBef>
                <a:spcPts val="0"/>
              </a:spcBef>
              <a:spcAft>
                <a:spcPts val="0"/>
              </a:spcAft>
              <a:buNone/>
            </a:pPr>
            <a:r>
              <a:rPr b="1" lang="en-US" sz="2400">
                <a:solidFill>
                  <a:schemeClr val="dk1"/>
                </a:solidFill>
                <a:latin typeface="Kokila"/>
                <a:ea typeface="Kokila"/>
                <a:cs typeface="Kokila"/>
                <a:sym typeface="Kokila"/>
              </a:rPr>
              <a:t>Out comes from study of different sector of science</a:t>
            </a:r>
            <a:endParaRPr b="1" sz="2400">
              <a:solidFill>
                <a:schemeClr val="dk1"/>
              </a:solidFill>
              <a:latin typeface="Kokila"/>
              <a:ea typeface="Kokila"/>
              <a:cs typeface="Kokila"/>
              <a:sym typeface="Kokila"/>
            </a:endParaRPr>
          </a:p>
          <a:p>
            <a:pPr indent="0" lvl="0" marL="0" marR="0" rtl="0" algn="ctr">
              <a:spcBef>
                <a:spcPts val="0"/>
              </a:spcBef>
              <a:spcAft>
                <a:spcPts val="0"/>
              </a:spcAft>
              <a:buNone/>
            </a:pPr>
            <a:r>
              <a:t/>
            </a:r>
            <a:endParaRPr b="1" sz="3200">
              <a:solidFill>
                <a:schemeClr val="dk1"/>
              </a:solidFill>
              <a:latin typeface="Kokila"/>
              <a:ea typeface="Kokila"/>
              <a:cs typeface="Kokila"/>
              <a:sym typeface="Kokila"/>
            </a:endParaRPr>
          </a:p>
        </p:txBody>
      </p:sp>
      <p:sp>
        <p:nvSpPr>
          <p:cNvPr id="619" name="Google Shape;619;p51"/>
          <p:cNvSpPr/>
          <p:nvPr/>
        </p:nvSpPr>
        <p:spPr>
          <a:xfrm>
            <a:off x="2906279" y="1632672"/>
            <a:ext cx="12192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Kokila"/>
              <a:buNone/>
            </a:pPr>
            <a:r>
              <a:rPr b="1" i="0" lang="en-US" sz="1200" u="none" cap="none" strike="noStrike">
                <a:solidFill>
                  <a:schemeClr val="dk1"/>
                </a:solidFill>
                <a:latin typeface="Kokila"/>
                <a:ea typeface="Kokila"/>
                <a:cs typeface="Kokila"/>
                <a:sym typeface="Kokila"/>
              </a:rPr>
              <a:t>, </a:t>
            </a:r>
            <a:endParaRPr b="0" i="0" sz="1800" u="none" cap="none" strike="noStrike">
              <a:solidFill>
                <a:schemeClr val="dk1"/>
              </a:solidFill>
              <a:latin typeface="Arial"/>
              <a:ea typeface="Arial"/>
              <a:cs typeface="Arial"/>
              <a:sym typeface="Arial"/>
            </a:endParaRPr>
          </a:p>
        </p:txBody>
      </p:sp>
      <p:grpSp>
        <p:nvGrpSpPr>
          <p:cNvPr id="620" name="Google Shape;620;p51"/>
          <p:cNvGrpSpPr/>
          <p:nvPr/>
        </p:nvGrpSpPr>
        <p:grpSpPr>
          <a:xfrm>
            <a:off x="800099" y="1082603"/>
            <a:ext cx="9975274" cy="1557337"/>
            <a:chOff x="800099" y="1082603"/>
            <a:chExt cx="9331037" cy="1557337"/>
          </a:xfrm>
        </p:grpSpPr>
        <p:sp>
          <p:nvSpPr>
            <p:cNvPr id="621" name="Google Shape;621;p51"/>
            <p:cNvSpPr/>
            <p:nvPr/>
          </p:nvSpPr>
          <p:spPr>
            <a:xfrm>
              <a:off x="800099" y="1082604"/>
              <a:ext cx="2462645" cy="1557336"/>
            </a:xfrm>
            <a:prstGeom prst="ellipse">
              <a:avLst/>
            </a:prstGeom>
            <a:solidFill>
              <a:schemeClr val="lt1"/>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जीव विज्ञान</a:t>
              </a:r>
              <a:endParaRPr b="1" sz="1800">
                <a:solidFill>
                  <a:schemeClr val="dk1"/>
                </a:solidFill>
                <a:latin typeface="Garamond"/>
                <a:ea typeface="Garamond"/>
                <a:cs typeface="Garamond"/>
                <a:sym typeface="Garamond"/>
              </a:endParaRPr>
            </a:p>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Biology</a:t>
              </a:r>
              <a:endParaRPr b="1" sz="1800">
                <a:solidFill>
                  <a:schemeClr val="dk1"/>
                </a:solidFill>
                <a:latin typeface="Garamond"/>
                <a:ea typeface="Garamond"/>
                <a:cs typeface="Garamond"/>
                <a:sym typeface="Garamond"/>
              </a:endParaRPr>
            </a:p>
          </p:txBody>
        </p:sp>
        <p:sp>
          <p:nvSpPr>
            <p:cNvPr id="622" name="Google Shape;622;p51"/>
            <p:cNvSpPr/>
            <p:nvPr/>
          </p:nvSpPr>
          <p:spPr>
            <a:xfrm>
              <a:off x="3034145" y="1082603"/>
              <a:ext cx="7096991" cy="1557337"/>
            </a:xfrm>
            <a:prstGeom prst="roundRect">
              <a:avLst>
                <a:gd fmla="val 16667" name="adj"/>
              </a:avLst>
            </a:prstGeom>
            <a:solidFill>
              <a:srgbClr val="F7E2D2"/>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3F3F3F"/>
                  </a:solidFill>
                  <a:latin typeface="Garamond"/>
                  <a:ea typeface="Garamond"/>
                  <a:cs typeface="Garamond"/>
                  <a:sym typeface="Garamond"/>
                </a:rPr>
                <a:t>सर्जरी(Surgery), क्लोनिङ(Cloning), अङ्ग प्रत्यारोपन(Transplantation), भ्यक्सिन(Vaccine), टेष्ट्युव बेबी(Test tube baby)</a:t>
              </a:r>
              <a:endParaRPr b="1" sz="1800">
                <a:solidFill>
                  <a:srgbClr val="3F3F3F"/>
                </a:solidFill>
                <a:latin typeface="Garamond"/>
                <a:ea typeface="Garamond"/>
                <a:cs typeface="Garamond"/>
                <a:sym typeface="Garamond"/>
              </a:endParaRPr>
            </a:p>
          </p:txBody>
        </p:sp>
      </p:grpSp>
      <p:grpSp>
        <p:nvGrpSpPr>
          <p:cNvPr id="623" name="Google Shape;623;p51"/>
          <p:cNvGrpSpPr/>
          <p:nvPr/>
        </p:nvGrpSpPr>
        <p:grpSpPr>
          <a:xfrm>
            <a:off x="746415" y="2793349"/>
            <a:ext cx="10101694" cy="1672421"/>
            <a:chOff x="746415" y="2793349"/>
            <a:chExt cx="10101694" cy="1672421"/>
          </a:xfrm>
        </p:grpSpPr>
        <p:sp>
          <p:nvSpPr>
            <p:cNvPr id="624" name="Google Shape;624;p51"/>
            <p:cNvSpPr/>
            <p:nvPr/>
          </p:nvSpPr>
          <p:spPr>
            <a:xfrm>
              <a:off x="746415" y="2793349"/>
              <a:ext cx="2462645" cy="1557336"/>
            </a:xfrm>
            <a:prstGeom prst="ellipse">
              <a:avLst/>
            </a:prstGeom>
            <a:solidFill>
              <a:schemeClr val="lt2"/>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भौतिक विज्ञान</a:t>
              </a:r>
              <a:endParaRPr b="1" sz="1800">
                <a:solidFill>
                  <a:schemeClr val="dk1"/>
                </a:solidFill>
                <a:latin typeface="Garamond"/>
                <a:ea typeface="Garamond"/>
                <a:cs typeface="Garamond"/>
                <a:sym typeface="Garamond"/>
              </a:endParaRPr>
            </a:p>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Physics</a:t>
              </a:r>
              <a:endParaRPr b="1" sz="2400">
                <a:solidFill>
                  <a:schemeClr val="dk1"/>
                </a:solidFill>
                <a:latin typeface="Garamond"/>
                <a:ea typeface="Garamond"/>
                <a:cs typeface="Garamond"/>
                <a:sym typeface="Garamond"/>
              </a:endParaRPr>
            </a:p>
          </p:txBody>
        </p:sp>
        <p:sp>
          <p:nvSpPr>
            <p:cNvPr id="625" name="Google Shape;625;p51"/>
            <p:cNvSpPr/>
            <p:nvPr/>
          </p:nvSpPr>
          <p:spPr>
            <a:xfrm>
              <a:off x="3117271" y="2908433"/>
              <a:ext cx="7730838" cy="1557337"/>
            </a:xfrm>
            <a:prstGeom prst="roundRect">
              <a:avLst>
                <a:gd fmla="val 16667" name="adj"/>
              </a:avLst>
            </a:prstGeom>
            <a:solidFill>
              <a:srgbClr val="F2E0B0"/>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002060"/>
                  </a:solidFill>
                  <a:latin typeface="Garamond"/>
                  <a:ea typeface="Garamond"/>
                  <a:cs typeface="Garamond"/>
                  <a:sym typeface="Garamond"/>
                </a:rPr>
                <a:t>विद्युत इन्जिन(Electric Engine), शुक्ष्मदर्शक यन्त्र(Microscope), एक्स-रे(X-Ray), संचार प्रविधिको विकास(Development of information Technology)</a:t>
              </a:r>
              <a:endParaRPr b="1" sz="1800">
                <a:solidFill>
                  <a:srgbClr val="002060"/>
                </a:solidFill>
                <a:latin typeface="Garamond"/>
                <a:ea typeface="Garamond"/>
                <a:cs typeface="Garamond"/>
                <a:sym typeface="Garamond"/>
              </a:endParaRPr>
            </a:p>
          </p:txBody>
        </p:sp>
      </p:grpSp>
      <p:grpSp>
        <p:nvGrpSpPr>
          <p:cNvPr id="626" name="Google Shape;626;p51"/>
          <p:cNvGrpSpPr/>
          <p:nvPr/>
        </p:nvGrpSpPr>
        <p:grpSpPr>
          <a:xfrm>
            <a:off x="872835" y="4511379"/>
            <a:ext cx="9975274" cy="1662031"/>
            <a:chOff x="800099" y="4514526"/>
            <a:chExt cx="9975274" cy="1662031"/>
          </a:xfrm>
        </p:grpSpPr>
        <p:sp>
          <p:nvSpPr>
            <p:cNvPr id="627" name="Google Shape;627;p51"/>
            <p:cNvSpPr/>
            <p:nvPr/>
          </p:nvSpPr>
          <p:spPr>
            <a:xfrm>
              <a:off x="800099" y="4514526"/>
              <a:ext cx="2462645" cy="1557336"/>
            </a:xfrm>
            <a:prstGeom prst="ellipse">
              <a:avLst/>
            </a:prstGeom>
            <a:solidFill>
              <a:srgbClr val="F2E0B0"/>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002060"/>
                  </a:solidFill>
                  <a:latin typeface="Garamond"/>
                  <a:ea typeface="Garamond"/>
                  <a:cs typeface="Garamond"/>
                  <a:sym typeface="Garamond"/>
                </a:rPr>
                <a:t>रसायन  विज्ञान</a:t>
              </a:r>
              <a:endParaRPr b="1" sz="1800">
                <a:solidFill>
                  <a:srgbClr val="002060"/>
                </a:solidFill>
                <a:latin typeface="Garamond"/>
                <a:ea typeface="Garamond"/>
                <a:cs typeface="Garamond"/>
                <a:sym typeface="Garamond"/>
              </a:endParaRPr>
            </a:p>
            <a:p>
              <a:pPr indent="0" lvl="0" marL="0" marR="0" rtl="0" algn="ctr">
                <a:spcBef>
                  <a:spcPts val="0"/>
                </a:spcBef>
                <a:spcAft>
                  <a:spcPts val="0"/>
                </a:spcAft>
                <a:buNone/>
              </a:pPr>
              <a:r>
                <a:rPr b="1" lang="en-US" sz="2000">
                  <a:solidFill>
                    <a:srgbClr val="002060"/>
                  </a:solidFill>
                  <a:latin typeface="Garamond"/>
                  <a:ea typeface="Garamond"/>
                  <a:cs typeface="Garamond"/>
                  <a:sym typeface="Garamond"/>
                </a:rPr>
                <a:t>Chemistry</a:t>
              </a:r>
              <a:endParaRPr b="1" sz="2000">
                <a:solidFill>
                  <a:srgbClr val="002060"/>
                </a:solidFill>
                <a:latin typeface="Garamond"/>
                <a:ea typeface="Garamond"/>
                <a:cs typeface="Garamond"/>
                <a:sym typeface="Garamond"/>
              </a:endParaRPr>
            </a:p>
          </p:txBody>
        </p:sp>
        <p:sp>
          <p:nvSpPr>
            <p:cNvPr id="628" name="Google Shape;628;p51"/>
            <p:cNvSpPr/>
            <p:nvPr/>
          </p:nvSpPr>
          <p:spPr>
            <a:xfrm>
              <a:off x="3044535" y="4619220"/>
              <a:ext cx="7730838" cy="1557337"/>
            </a:xfrm>
            <a:prstGeom prst="roundRect">
              <a:avLst>
                <a:gd fmla="val 16667" name="adj"/>
              </a:avLst>
            </a:prstGeom>
            <a:solidFill>
              <a:srgbClr val="F8EFD7"/>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002060"/>
                  </a:solidFill>
                  <a:latin typeface="Garamond"/>
                  <a:ea typeface="Garamond"/>
                  <a:cs typeface="Garamond"/>
                  <a:sym typeface="Garamond"/>
                </a:rPr>
                <a:t>औषधी(Medicine), औध्योगिक रसायन</a:t>
              </a:r>
              <a:endParaRPr/>
            </a:p>
            <a:p>
              <a:pPr indent="0" lvl="0" marL="0" marR="0" rtl="0" algn="ctr">
                <a:spcBef>
                  <a:spcPts val="0"/>
                </a:spcBef>
                <a:spcAft>
                  <a:spcPts val="0"/>
                </a:spcAft>
                <a:buNone/>
              </a:pPr>
              <a:r>
                <a:rPr b="1" lang="en-US" sz="1800">
                  <a:solidFill>
                    <a:srgbClr val="002060"/>
                  </a:solidFill>
                  <a:latin typeface="Garamond"/>
                  <a:ea typeface="Garamond"/>
                  <a:cs typeface="Garamond"/>
                  <a:sym typeface="Garamond"/>
                </a:rPr>
                <a:t>(Industrial Chemical</a:t>
              </a:r>
              <a:r>
                <a:rPr b="1" lang="en-US" sz="2400">
                  <a:solidFill>
                    <a:srgbClr val="002060"/>
                  </a:solidFill>
                  <a:latin typeface="Garamond"/>
                  <a:ea typeface="Garamond"/>
                  <a:cs typeface="Garamond"/>
                  <a:sym typeface="Garamond"/>
                </a:rPr>
                <a:t>)</a:t>
              </a:r>
              <a:endParaRPr b="1" sz="2400">
                <a:solidFill>
                  <a:srgbClr val="002060"/>
                </a:solidFill>
                <a:latin typeface="Garamond"/>
                <a:ea typeface="Garamond"/>
                <a:cs typeface="Garamond"/>
                <a:sym typeface="Garamo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0"/>
                                        </p:tgtEl>
                                        <p:attrNameLst>
                                          <p:attrName>style.visibility</p:attrName>
                                        </p:attrNameLst>
                                      </p:cBhvr>
                                      <p:to>
                                        <p:strVal val="visible"/>
                                      </p:to>
                                    </p:set>
                                    <p:animEffect filter="fade" transition="in">
                                      <p:cBhvr>
                                        <p:cTn dur="2000"/>
                                        <p:tgtEl>
                                          <p:spTgt spid="6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3"/>
                                        </p:tgtEl>
                                        <p:attrNameLst>
                                          <p:attrName>style.visibility</p:attrName>
                                        </p:attrNameLst>
                                      </p:cBhvr>
                                      <p:to>
                                        <p:strVal val="visible"/>
                                      </p:to>
                                    </p:set>
                                    <p:animEffect filter="fade" transition="in">
                                      <p:cBhvr>
                                        <p:cTn dur="1000"/>
                                        <p:tgtEl>
                                          <p:spTgt spid="6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6"/>
                                        </p:tgtEl>
                                        <p:attrNameLst>
                                          <p:attrName>style.visibility</p:attrName>
                                        </p:attrNameLst>
                                      </p:cBhvr>
                                      <p:to>
                                        <p:strVal val="visible"/>
                                      </p:to>
                                    </p:set>
                                    <p:animEffect filter="fade" transition="in">
                                      <p:cBhvr>
                                        <p:cTn dur="2000"/>
                                        <p:tgtEl>
                                          <p:spTgt spid="6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52"/>
          <p:cNvSpPr/>
          <p:nvPr/>
        </p:nvSpPr>
        <p:spPr>
          <a:xfrm>
            <a:off x="2066455" y="0"/>
            <a:ext cx="8059089" cy="904009"/>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3200">
              <a:solidFill>
                <a:schemeClr val="dk1"/>
              </a:solidFill>
              <a:latin typeface="Kokila"/>
              <a:ea typeface="Kokila"/>
              <a:cs typeface="Kokila"/>
              <a:sym typeface="Kokila"/>
            </a:endParaRPr>
          </a:p>
          <a:p>
            <a:pPr indent="0" lvl="0" marL="0" marR="0" rtl="0" algn="ctr">
              <a:spcBef>
                <a:spcPts val="0"/>
              </a:spcBef>
              <a:spcAft>
                <a:spcPts val="0"/>
              </a:spcAft>
              <a:buNone/>
            </a:pPr>
            <a:r>
              <a:rPr b="1" lang="en-US" sz="3200">
                <a:solidFill>
                  <a:schemeClr val="dk1"/>
                </a:solidFill>
                <a:latin typeface="Kokila"/>
                <a:ea typeface="Kokila"/>
                <a:cs typeface="Kokila"/>
                <a:sym typeface="Kokila"/>
              </a:rPr>
              <a:t>१.४ विज्ञानका प्रयोगात्मक कार्य गर्दा अपनाउनुपर्ने सुरक्षाका कार्यहरू</a:t>
            </a:r>
            <a:endParaRPr/>
          </a:p>
          <a:p>
            <a:pPr indent="0" lvl="0" marL="0" marR="0" rtl="0" algn="ctr">
              <a:spcBef>
                <a:spcPts val="0"/>
              </a:spcBef>
              <a:spcAft>
                <a:spcPts val="0"/>
              </a:spcAft>
              <a:buNone/>
            </a:pPr>
            <a:r>
              <a:rPr b="1" lang="en-US" sz="3200">
                <a:solidFill>
                  <a:schemeClr val="dk1"/>
                </a:solidFill>
                <a:latin typeface="Kokila"/>
                <a:ea typeface="Kokila"/>
                <a:cs typeface="Kokila"/>
                <a:sym typeface="Kokila"/>
              </a:rPr>
              <a:t>Basic safety rules whenever working in a laboratory</a:t>
            </a:r>
            <a:endParaRPr b="1" sz="3200">
              <a:solidFill>
                <a:schemeClr val="dk1"/>
              </a:solidFill>
              <a:latin typeface="Kokila"/>
              <a:ea typeface="Kokila"/>
              <a:cs typeface="Kokila"/>
              <a:sym typeface="Kokila"/>
            </a:endParaRPr>
          </a:p>
          <a:p>
            <a:pPr indent="0" lvl="0" marL="0" marR="0" rtl="0" algn="ctr">
              <a:spcBef>
                <a:spcPts val="0"/>
              </a:spcBef>
              <a:spcAft>
                <a:spcPts val="0"/>
              </a:spcAft>
              <a:buNone/>
            </a:pPr>
            <a:r>
              <a:rPr b="1" lang="en-US" sz="3200">
                <a:solidFill>
                  <a:schemeClr val="dk1"/>
                </a:solidFill>
                <a:latin typeface="Kokila"/>
                <a:ea typeface="Kokila"/>
                <a:cs typeface="Kokila"/>
                <a:sym typeface="Kokila"/>
              </a:rPr>
              <a:t> </a:t>
            </a:r>
            <a:endParaRPr b="1" sz="3200">
              <a:solidFill>
                <a:schemeClr val="dk1"/>
              </a:solidFill>
              <a:latin typeface="Kokila"/>
              <a:ea typeface="Kokila"/>
              <a:cs typeface="Kokila"/>
              <a:sym typeface="Kokila"/>
            </a:endParaRPr>
          </a:p>
        </p:txBody>
      </p:sp>
      <p:sp>
        <p:nvSpPr>
          <p:cNvPr id="635" name="Google Shape;635;p52"/>
          <p:cNvSpPr txBox="1"/>
          <p:nvPr/>
        </p:nvSpPr>
        <p:spPr>
          <a:xfrm>
            <a:off x="864561" y="955327"/>
            <a:ext cx="10462873"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विज्ञान प्रयोगशालामा प्रयोगात्मक कार्य गर्दा अपनाउनु पर्ने सुरक्षका उपायहरू निम्नअनुसार छनः</a:t>
            </a:r>
            <a:endParaRPr b="1" sz="2000">
              <a:solidFill>
                <a:schemeClr val="dk1"/>
              </a:solidFill>
              <a:latin typeface="Kokila"/>
              <a:ea typeface="Kokila"/>
              <a:cs typeface="Kokila"/>
              <a:sym typeface="Kokila"/>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 </a:t>
            </a:r>
            <a:r>
              <a:rPr b="1" lang="en-US" sz="2000">
                <a:solidFill>
                  <a:srgbClr val="002060"/>
                </a:solidFill>
                <a:latin typeface="Kokila"/>
                <a:ea typeface="Kokila"/>
                <a:cs typeface="Kokila"/>
                <a:sym typeface="Kokila"/>
              </a:rPr>
              <a:t>Following are the basic safety rules while doing experiment in Laboratory.</a:t>
            </a:r>
            <a:endParaRPr b="1" sz="2000">
              <a:solidFill>
                <a:srgbClr val="002060"/>
              </a:solidFill>
              <a:latin typeface="Kokila"/>
              <a:ea typeface="Kokila"/>
              <a:cs typeface="Kokila"/>
              <a:sym typeface="Kokila"/>
            </a:endParaRPr>
          </a:p>
          <a:p>
            <a:pPr indent="0" lvl="0" marL="0" marR="0" rtl="0" algn="l">
              <a:spcBef>
                <a:spcPts val="0"/>
              </a:spcBef>
              <a:spcAft>
                <a:spcPts val="0"/>
              </a:spcAft>
              <a:buNone/>
            </a:pPr>
            <a:r>
              <a:t/>
            </a:r>
            <a:endParaRPr b="1" sz="2000">
              <a:solidFill>
                <a:srgbClr val="002060"/>
              </a:solidFill>
              <a:latin typeface="Kokila"/>
              <a:ea typeface="Kokila"/>
              <a:cs typeface="Kokila"/>
              <a:sym typeface="Kokila"/>
            </a:endParaRPr>
          </a:p>
          <a:p>
            <a:pPr indent="0" lvl="0" marL="0" marR="0" rtl="0" algn="l">
              <a:spcBef>
                <a:spcPts val="0"/>
              </a:spcBef>
              <a:spcAft>
                <a:spcPts val="0"/>
              </a:spcAft>
              <a:buNone/>
            </a:pPr>
            <a:r>
              <a:t/>
            </a:r>
            <a:endParaRPr b="1" sz="2000">
              <a:solidFill>
                <a:schemeClr val="dk1"/>
              </a:solidFill>
              <a:latin typeface="Kokila"/>
              <a:ea typeface="Kokila"/>
              <a:cs typeface="Kokila"/>
              <a:sym typeface="Kokila"/>
            </a:endParaRPr>
          </a:p>
          <a:p>
            <a:pPr indent="0" lvl="0" marL="0" marR="0" rtl="0" algn="l">
              <a:spcBef>
                <a:spcPts val="0"/>
              </a:spcBef>
              <a:spcAft>
                <a:spcPts val="0"/>
              </a:spcAft>
              <a:buNone/>
            </a:pPr>
            <a:r>
              <a:t/>
            </a:r>
            <a:endParaRPr b="1" sz="1600">
              <a:solidFill>
                <a:schemeClr val="dk1"/>
              </a:solidFill>
              <a:latin typeface="Kokila"/>
              <a:ea typeface="Kokila"/>
              <a:cs typeface="Kokila"/>
              <a:sym typeface="Kokila"/>
            </a:endParaRPr>
          </a:p>
        </p:txBody>
      </p:sp>
      <p:sp>
        <p:nvSpPr>
          <p:cNvPr id="636" name="Google Shape;636;p52"/>
          <p:cNvSpPr txBox="1"/>
          <p:nvPr/>
        </p:nvSpPr>
        <p:spPr>
          <a:xfrm>
            <a:off x="771043" y="1616291"/>
            <a:ext cx="1046287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१. </a:t>
            </a:r>
            <a:r>
              <a:rPr b="1" lang="en-US" sz="2000">
                <a:solidFill>
                  <a:schemeClr val="dk1"/>
                </a:solidFill>
                <a:latin typeface="Kokila"/>
                <a:ea typeface="Kokila"/>
                <a:cs typeface="Kokila"/>
                <a:sym typeface="Kokila"/>
              </a:rPr>
              <a:t>शिक्षकको उपस्थितिमा मात्र प्रयोग गर्नुपर्छ। </a:t>
            </a:r>
            <a:r>
              <a:rPr b="1" lang="en-US" sz="2000">
                <a:solidFill>
                  <a:srgbClr val="002060"/>
                </a:solidFill>
                <a:latin typeface="Kokila"/>
                <a:ea typeface="Kokila"/>
                <a:cs typeface="Kokila"/>
                <a:sym typeface="Kokila"/>
              </a:rPr>
              <a:t>Experiment should be conducted only in presence of teacher. </a:t>
            </a:r>
            <a:endParaRPr b="1" sz="1600">
              <a:solidFill>
                <a:srgbClr val="002060"/>
              </a:solidFill>
              <a:latin typeface="Kokila"/>
              <a:ea typeface="Kokila"/>
              <a:cs typeface="Kokila"/>
              <a:sym typeface="Kokila"/>
            </a:endParaRPr>
          </a:p>
        </p:txBody>
      </p:sp>
      <p:sp>
        <p:nvSpPr>
          <p:cNvPr id="637" name="Google Shape;637;p52"/>
          <p:cNvSpPr txBox="1"/>
          <p:nvPr/>
        </p:nvSpPr>
        <p:spPr>
          <a:xfrm>
            <a:off x="771041" y="2053357"/>
            <a:ext cx="1046287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२</a:t>
            </a:r>
            <a:r>
              <a:rPr b="1" lang="en-US" sz="2000">
                <a:solidFill>
                  <a:schemeClr val="dk1"/>
                </a:solidFill>
                <a:latin typeface="Kokila"/>
                <a:ea typeface="Kokila"/>
                <a:cs typeface="Kokila"/>
                <a:sym typeface="Kokila"/>
              </a:rPr>
              <a:t>. प्रयोगशालामा काम गर्दा सुरक्षाका सामग्रीहरू(ल्यव कोट, चश्मा, पन्जा) को प्रयोग गर्ने </a:t>
            </a:r>
            <a:r>
              <a:rPr b="1" lang="en-US" sz="2000">
                <a:solidFill>
                  <a:srgbClr val="002060"/>
                </a:solidFill>
                <a:latin typeface="Kokila"/>
                <a:ea typeface="Kokila"/>
                <a:cs typeface="Kokila"/>
                <a:sym typeface="Kokila"/>
              </a:rPr>
              <a:t>Use the safety items while doing experiments.</a:t>
            </a:r>
            <a:endParaRPr b="1" sz="1600">
              <a:solidFill>
                <a:srgbClr val="002060"/>
              </a:solidFill>
              <a:latin typeface="Kokila"/>
              <a:ea typeface="Kokila"/>
              <a:cs typeface="Kokila"/>
              <a:sym typeface="Kokila"/>
            </a:endParaRPr>
          </a:p>
        </p:txBody>
      </p:sp>
      <p:sp>
        <p:nvSpPr>
          <p:cNvPr id="638" name="Google Shape;638;p52"/>
          <p:cNvSpPr txBox="1"/>
          <p:nvPr/>
        </p:nvSpPr>
        <p:spPr>
          <a:xfrm>
            <a:off x="771040" y="2493082"/>
            <a:ext cx="1046287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३. </a:t>
            </a:r>
            <a:r>
              <a:rPr b="1" lang="en-US" sz="2000">
                <a:solidFill>
                  <a:schemeClr val="dk1"/>
                </a:solidFill>
                <a:latin typeface="Kokila"/>
                <a:ea typeface="Kokila"/>
                <a:cs typeface="Kokila"/>
                <a:sym typeface="Kokila"/>
              </a:rPr>
              <a:t>कुनै दुर्घटना भएमा शिक्षकलाई तुरून्त खबर गर्ने </a:t>
            </a:r>
            <a:r>
              <a:rPr b="1" lang="en-US" sz="2000">
                <a:solidFill>
                  <a:srgbClr val="002060"/>
                </a:solidFill>
                <a:latin typeface="Kokila"/>
                <a:ea typeface="Kokila"/>
                <a:cs typeface="Kokila"/>
                <a:sym typeface="Kokila"/>
              </a:rPr>
              <a:t>Inform the teacher immediately if any mistaken</a:t>
            </a:r>
            <a:endParaRPr b="1" sz="1600">
              <a:solidFill>
                <a:srgbClr val="002060"/>
              </a:solidFill>
              <a:latin typeface="Kokila"/>
              <a:ea typeface="Kokila"/>
              <a:cs typeface="Kokila"/>
              <a:sym typeface="Kokila"/>
            </a:endParaRPr>
          </a:p>
        </p:txBody>
      </p:sp>
      <p:sp>
        <p:nvSpPr>
          <p:cNvPr id="639" name="Google Shape;639;p52"/>
          <p:cNvSpPr txBox="1"/>
          <p:nvPr/>
        </p:nvSpPr>
        <p:spPr>
          <a:xfrm>
            <a:off x="771039" y="2991541"/>
            <a:ext cx="1046287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४. </a:t>
            </a:r>
            <a:r>
              <a:rPr b="1" lang="en-US" sz="2000">
                <a:solidFill>
                  <a:schemeClr val="dk1"/>
                </a:solidFill>
                <a:latin typeface="Kokila"/>
                <a:ea typeface="Kokila"/>
                <a:cs typeface="Kokila"/>
                <a:sym typeface="Kokila"/>
              </a:rPr>
              <a:t>कुनै उपकरण चलाउनु पहिले यसको बारेमा जानकारी हुनु पर्दछ </a:t>
            </a:r>
            <a:r>
              <a:rPr b="1" lang="en-US" sz="2000">
                <a:solidFill>
                  <a:srgbClr val="002060"/>
                </a:solidFill>
                <a:latin typeface="Kokila"/>
                <a:ea typeface="Kokila"/>
                <a:cs typeface="Kokila"/>
                <a:sym typeface="Kokila"/>
              </a:rPr>
              <a:t>Should learn the instructions of given apparatus while using it.</a:t>
            </a:r>
            <a:endParaRPr b="1" sz="1600">
              <a:solidFill>
                <a:srgbClr val="002060"/>
              </a:solidFill>
              <a:latin typeface="Kokila"/>
              <a:ea typeface="Kokila"/>
              <a:cs typeface="Kokila"/>
              <a:sym typeface="Kokila"/>
            </a:endParaRPr>
          </a:p>
        </p:txBody>
      </p:sp>
      <p:sp>
        <p:nvSpPr>
          <p:cNvPr id="640" name="Google Shape;640;p52"/>
          <p:cNvSpPr txBox="1"/>
          <p:nvPr/>
        </p:nvSpPr>
        <p:spPr>
          <a:xfrm>
            <a:off x="771038" y="3533845"/>
            <a:ext cx="1046287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५</a:t>
            </a:r>
            <a:r>
              <a:rPr b="1" lang="en-US" sz="2000">
                <a:solidFill>
                  <a:schemeClr val="dk1"/>
                </a:solidFill>
                <a:latin typeface="Kokila"/>
                <a:ea typeface="Kokila"/>
                <a:cs typeface="Kokila"/>
                <a:sym typeface="Kokila"/>
              </a:rPr>
              <a:t>. रसायन प्रयोग गर्दा सावधानी अपनाउनु पर्दछ </a:t>
            </a:r>
            <a:r>
              <a:rPr b="1" lang="en-US" sz="2000">
                <a:solidFill>
                  <a:srgbClr val="002060"/>
                </a:solidFill>
                <a:latin typeface="Kokila"/>
                <a:ea typeface="Kokila"/>
                <a:cs typeface="Kokila"/>
                <a:sym typeface="Kokila"/>
              </a:rPr>
              <a:t>Be careful while using chemicals.</a:t>
            </a:r>
            <a:endParaRPr b="1" sz="1600">
              <a:solidFill>
                <a:srgbClr val="002060"/>
              </a:solidFill>
              <a:latin typeface="Kokila"/>
              <a:ea typeface="Kokila"/>
              <a:cs typeface="Kokila"/>
              <a:sym typeface="Kokila"/>
            </a:endParaRPr>
          </a:p>
        </p:txBody>
      </p:sp>
      <p:sp>
        <p:nvSpPr>
          <p:cNvPr id="641" name="Google Shape;641;p52"/>
          <p:cNvSpPr txBox="1"/>
          <p:nvPr/>
        </p:nvSpPr>
        <p:spPr>
          <a:xfrm>
            <a:off x="771033" y="4076149"/>
            <a:ext cx="1046287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६.  </a:t>
            </a:r>
            <a:r>
              <a:rPr b="1" lang="en-US" sz="2000">
                <a:solidFill>
                  <a:schemeClr val="dk1"/>
                </a:solidFill>
                <a:latin typeface="Kokila"/>
                <a:ea typeface="Kokila"/>
                <a:cs typeface="Kokila"/>
                <a:sym typeface="Kokila"/>
              </a:rPr>
              <a:t>प्रयोग गर्दा झ्यल ढोका खुल्ला राख्नु पर्दछ </a:t>
            </a:r>
            <a:r>
              <a:rPr b="1" lang="en-US" sz="2000">
                <a:solidFill>
                  <a:srgbClr val="002060"/>
                </a:solidFill>
                <a:latin typeface="Kokila"/>
                <a:ea typeface="Kokila"/>
                <a:cs typeface="Kokila"/>
                <a:sym typeface="Kokila"/>
              </a:rPr>
              <a:t>Keep the door and windows open while doing experiment.</a:t>
            </a:r>
            <a:endParaRPr b="1" sz="1600">
              <a:solidFill>
                <a:srgbClr val="002060"/>
              </a:solidFill>
              <a:latin typeface="Kokila"/>
              <a:ea typeface="Kokila"/>
              <a:cs typeface="Kokila"/>
              <a:sym typeface="Kokila"/>
            </a:endParaRPr>
          </a:p>
        </p:txBody>
      </p:sp>
      <p:sp>
        <p:nvSpPr>
          <p:cNvPr id="642" name="Google Shape;642;p52"/>
          <p:cNvSpPr txBox="1"/>
          <p:nvPr/>
        </p:nvSpPr>
        <p:spPr>
          <a:xfrm>
            <a:off x="771033" y="4532695"/>
            <a:ext cx="1046287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 ७.  </a:t>
            </a:r>
            <a:r>
              <a:rPr b="1" lang="en-US" sz="2000">
                <a:solidFill>
                  <a:schemeClr val="dk1"/>
                </a:solidFill>
                <a:latin typeface="Kokila"/>
                <a:ea typeface="Kokila"/>
                <a:cs typeface="Kokila"/>
                <a:sym typeface="Kokila"/>
              </a:rPr>
              <a:t>कडा अम्ल चाहिएमा शिक्षकलाई खबर गर्नु पर्दछ  </a:t>
            </a:r>
            <a:r>
              <a:rPr b="1" lang="en-US" sz="2000">
                <a:solidFill>
                  <a:srgbClr val="002060"/>
                </a:solidFill>
                <a:latin typeface="Kokila"/>
                <a:ea typeface="Kokila"/>
                <a:cs typeface="Kokila"/>
                <a:sym typeface="Kokila"/>
              </a:rPr>
              <a:t>Inform your teacher if  conc. Acid is required.</a:t>
            </a:r>
            <a:endParaRPr b="1" sz="1600">
              <a:solidFill>
                <a:srgbClr val="002060"/>
              </a:solidFill>
              <a:latin typeface="Kokila"/>
              <a:ea typeface="Kokila"/>
              <a:cs typeface="Kokila"/>
              <a:sym typeface="Kokila"/>
            </a:endParaRPr>
          </a:p>
        </p:txBody>
      </p:sp>
      <p:sp>
        <p:nvSpPr>
          <p:cNvPr id="643" name="Google Shape;643;p52"/>
          <p:cNvSpPr txBox="1"/>
          <p:nvPr/>
        </p:nvSpPr>
        <p:spPr>
          <a:xfrm>
            <a:off x="771033" y="4922601"/>
            <a:ext cx="1046287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 ८</a:t>
            </a:r>
            <a:r>
              <a:rPr b="1" lang="en-US" sz="2000">
                <a:solidFill>
                  <a:schemeClr val="dk1"/>
                </a:solidFill>
                <a:latin typeface="Kokila"/>
                <a:ea typeface="Kokila"/>
                <a:cs typeface="Kokila"/>
                <a:sym typeface="Kokila"/>
              </a:rPr>
              <a:t>. रसायन प्रयोग गर्दा चाख्नु हुँदैन </a:t>
            </a:r>
            <a:r>
              <a:rPr b="1" lang="en-US" sz="2000">
                <a:solidFill>
                  <a:srgbClr val="002060"/>
                </a:solidFill>
                <a:latin typeface="Kokila"/>
                <a:ea typeface="Kokila"/>
                <a:cs typeface="Kokila"/>
                <a:sym typeface="Kokila"/>
              </a:rPr>
              <a:t>Don't  test the chemicals while using Chemicals.</a:t>
            </a:r>
            <a:endParaRPr b="1" sz="1600">
              <a:solidFill>
                <a:srgbClr val="002060"/>
              </a:solidFill>
              <a:latin typeface="Kokila"/>
              <a:ea typeface="Kokila"/>
              <a:cs typeface="Kokila"/>
              <a:sym typeface="Kokila"/>
            </a:endParaRPr>
          </a:p>
        </p:txBody>
      </p:sp>
      <p:sp>
        <p:nvSpPr>
          <p:cNvPr id="644" name="Google Shape;644;p52"/>
          <p:cNvSpPr txBox="1"/>
          <p:nvPr/>
        </p:nvSpPr>
        <p:spPr>
          <a:xfrm>
            <a:off x="771034" y="5328892"/>
            <a:ext cx="10462873"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 ९</a:t>
            </a:r>
            <a:r>
              <a:rPr b="1" lang="en-US" sz="2000">
                <a:solidFill>
                  <a:schemeClr val="dk1"/>
                </a:solidFill>
                <a:latin typeface="Kokila"/>
                <a:ea typeface="Kokila"/>
                <a:cs typeface="Kokila"/>
                <a:sym typeface="Kokila"/>
              </a:rPr>
              <a:t>. प्रयोग गरेको ठाउँ सफा रख्ने र सामग्रीहरू सफागरी उपयुक्त ठाउँमा राख्ने </a:t>
            </a:r>
            <a:r>
              <a:rPr b="1" lang="en-US" sz="2000">
                <a:solidFill>
                  <a:srgbClr val="002060"/>
                </a:solidFill>
                <a:latin typeface="Kokila"/>
                <a:ea typeface="Kokila"/>
                <a:cs typeface="Kokila"/>
                <a:sym typeface="Kokila"/>
              </a:rPr>
              <a:t>Keep the work area clean and place the apparatus in</a:t>
            </a:r>
            <a:endParaRPr/>
          </a:p>
          <a:p>
            <a:pPr indent="0" lvl="0" marL="0" marR="0" rtl="0" algn="l">
              <a:spcBef>
                <a:spcPts val="0"/>
              </a:spcBef>
              <a:spcAft>
                <a:spcPts val="0"/>
              </a:spcAft>
              <a:buNone/>
            </a:pPr>
            <a:r>
              <a:rPr b="1" lang="en-US" sz="2000">
                <a:solidFill>
                  <a:srgbClr val="002060"/>
                </a:solidFill>
                <a:latin typeface="Kokila"/>
                <a:ea typeface="Kokila"/>
                <a:cs typeface="Kokila"/>
                <a:sym typeface="Kokila"/>
              </a:rPr>
              <a:t>     proper place after cleaning.</a:t>
            </a:r>
            <a:endParaRPr b="1" sz="1600">
              <a:solidFill>
                <a:srgbClr val="002060"/>
              </a:solidFill>
              <a:latin typeface="Kokila"/>
              <a:ea typeface="Kokila"/>
              <a:cs typeface="Kokila"/>
              <a:sym typeface="Kokila"/>
            </a:endParaRPr>
          </a:p>
        </p:txBody>
      </p:sp>
      <p:sp>
        <p:nvSpPr>
          <p:cNvPr id="645" name="Google Shape;645;p52"/>
          <p:cNvSpPr txBox="1"/>
          <p:nvPr/>
        </p:nvSpPr>
        <p:spPr>
          <a:xfrm>
            <a:off x="864561" y="5972803"/>
            <a:ext cx="1046287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 १०</a:t>
            </a:r>
            <a:r>
              <a:rPr b="1" lang="en-US" sz="2000">
                <a:solidFill>
                  <a:schemeClr val="dk1"/>
                </a:solidFill>
                <a:latin typeface="Kokila"/>
                <a:ea typeface="Kokila"/>
                <a:cs typeface="Kokila"/>
                <a:sym typeface="Kokila"/>
              </a:rPr>
              <a:t>. प्रयोग पछि साबुन पानीले हात धुने </a:t>
            </a:r>
            <a:r>
              <a:rPr b="1" lang="en-US" sz="2000">
                <a:solidFill>
                  <a:srgbClr val="002060"/>
                </a:solidFill>
                <a:latin typeface="Kokila"/>
                <a:ea typeface="Kokila"/>
                <a:cs typeface="Kokila"/>
                <a:sym typeface="Kokila"/>
              </a:rPr>
              <a:t>Wash your hands properly with soap.</a:t>
            </a:r>
            <a:endParaRPr b="1" sz="1600">
              <a:solidFill>
                <a:srgbClr val="002060"/>
              </a:solidFill>
              <a:latin typeface="Kokila"/>
              <a:ea typeface="Kokila"/>
              <a:cs typeface="Kokila"/>
              <a:sym typeface="Kokila"/>
            </a:endParaRPr>
          </a:p>
        </p:txBody>
      </p:sp>
      <p:sp>
        <p:nvSpPr>
          <p:cNvPr id="646" name="Google Shape;646;p52"/>
          <p:cNvSpPr/>
          <p:nvPr/>
        </p:nvSpPr>
        <p:spPr>
          <a:xfrm>
            <a:off x="9111593" y="4175980"/>
            <a:ext cx="2429020" cy="762748"/>
          </a:xfrm>
          <a:prstGeom prst="ellipse">
            <a:avLst/>
          </a:prstGeom>
          <a:solidFill>
            <a:schemeClr val="accent4"/>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Do you know?</a:t>
            </a:r>
            <a:endParaRPr/>
          </a:p>
          <a:p>
            <a:pPr indent="0" lvl="0" marL="0" marR="0" rtl="0" algn="ctr">
              <a:spcBef>
                <a:spcPts val="0"/>
              </a:spcBef>
              <a:spcAft>
                <a:spcPts val="0"/>
              </a:spcAft>
              <a:buNone/>
            </a:pPr>
            <a:r>
              <a:rPr b="1" lang="en-US" sz="2000">
                <a:solidFill>
                  <a:srgbClr val="002060"/>
                </a:solidFill>
                <a:latin typeface="Garamond"/>
                <a:ea typeface="Garamond"/>
                <a:cs typeface="Garamond"/>
                <a:sym typeface="Garamond"/>
              </a:rPr>
              <a:t>"</a:t>
            </a:r>
            <a:r>
              <a:rPr b="1" lang="en-US" sz="2000">
                <a:solidFill>
                  <a:schemeClr val="lt2"/>
                </a:solidFill>
                <a:latin typeface="Garamond"/>
                <a:ea typeface="Garamond"/>
                <a:cs typeface="Garamond"/>
                <a:sym typeface="Garamond"/>
              </a:rPr>
              <a:t>Click</a:t>
            </a:r>
            <a:r>
              <a:rPr b="1" lang="en-US" sz="2000">
                <a:solidFill>
                  <a:srgbClr val="002060"/>
                </a:solidFill>
                <a:latin typeface="Garamond"/>
                <a:ea typeface="Garamond"/>
                <a:cs typeface="Garamond"/>
                <a:sym typeface="Garamond"/>
              </a:rPr>
              <a:t>"</a:t>
            </a:r>
            <a:endParaRPr b="1" sz="2000">
              <a:solidFill>
                <a:srgbClr val="002060"/>
              </a:solidFill>
              <a:latin typeface="Garamond"/>
              <a:ea typeface="Garamond"/>
              <a:cs typeface="Garamond"/>
              <a:sym typeface="Garamond"/>
            </a:endParaRPr>
          </a:p>
        </p:txBody>
      </p:sp>
      <p:sp>
        <p:nvSpPr>
          <p:cNvPr id="647" name="Google Shape;647;p52">
            <a:hlinkClick action="ppaction://hlinksldjump" r:id="rId3"/>
          </p:cNvPr>
          <p:cNvSpPr/>
          <p:nvPr/>
        </p:nvSpPr>
        <p:spPr>
          <a:xfrm>
            <a:off x="8872298" y="4102245"/>
            <a:ext cx="2548669" cy="944725"/>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648" name="Google Shape;648;p52">
            <a:hlinkClick action="ppaction://hlinksldjump" r:id="rId4"/>
          </p:cNvPr>
          <p:cNvSpPr/>
          <p:nvPr/>
        </p:nvSpPr>
        <p:spPr>
          <a:xfrm>
            <a:off x="8991944" y="4114600"/>
            <a:ext cx="2548669" cy="972590"/>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5"/>
                                        </p:tgtEl>
                                        <p:attrNameLst>
                                          <p:attrName>style.visibility</p:attrName>
                                        </p:attrNameLst>
                                      </p:cBhvr>
                                      <p:to>
                                        <p:strVal val="visible"/>
                                      </p:to>
                                    </p:set>
                                    <p:animEffect filter="fade" transition="in">
                                      <p:cBhvr>
                                        <p:cTn dur="2000"/>
                                        <p:tgtEl>
                                          <p:spTgt spid="6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6"/>
                                        </p:tgtEl>
                                        <p:attrNameLst>
                                          <p:attrName>style.visibility</p:attrName>
                                        </p:attrNameLst>
                                      </p:cBhvr>
                                      <p:to>
                                        <p:strVal val="visible"/>
                                      </p:to>
                                    </p:set>
                                    <p:animEffect filter="fade" transition="in">
                                      <p:cBhvr>
                                        <p:cTn dur="2000"/>
                                        <p:tgtEl>
                                          <p:spTgt spid="6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7"/>
                                        </p:tgtEl>
                                        <p:attrNameLst>
                                          <p:attrName>style.visibility</p:attrName>
                                        </p:attrNameLst>
                                      </p:cBhvr>
                                      <p:to>
                                        <p:strVal val="visible"/>
                                      </p:to>
                                    </p:set>
                                    <p:animEffect filter="fade" transition="in">
                                      <p:cBhvr>
                                        <p:cTn dur="2000"/>
                                        <p:tgtEl>
                                          <p:spTgt spid="6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gtEl>
                                        <p:attrNameLst>
                                          <p:attrName>style.visibility</p:attrName>
                                        </p:attrNameLst>
                                      </p:cBhvr>
                                      <p:to>
                                        <p:strVal val="visible"/>
                                      </p:to>
                                    </p:set>
                                    <p:animEffect filter="fade" transition="in">
                                      <p:cBhvr>
                                        <p:cTn dur="2000"/>
                                        <p:tgtEl>
                                          <p:spTgt spid="6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9"/>
                                        </p:tgtEl>
                                        <p:attrNameLst>
                                          <p:attrName>style.visibility</p:attrName>
                                        </p:attrNameLst>
                                      </p:cBhvr>
                                      <p:to>
                                        <p:strVal val="visible"/>
                                      </p:to>
                                    </p:set>
                                    <p:animEffect filter="fade" transition="in">
                                      <p:cBhvr>
                                        <p:cTn dur="2000"/>
                                        <p:tgtEl>
                                          <p:spTgt spid="6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0"/>
                                        </p:tgtEl>
                                        <p:attrNameLst>
                                          <p:attrName>style.visibility</p:attrName>
                                        </p:attrNameLst>
                                      </p:cBhvr>
                                      <p:to>
                                        <p:strVal val="visible"/>
                                      </p:to>
                                    </p:set>
                                    <p:animEffect filter="fade" transition="in">
                                      <p:cBhvr>
                                        <p:cTn dur="2000"/>
                                        <p:tgtEl>
                                          <p:spTgt spid="6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1"/>
                                        </p:tgtEl>
                                        <p:attrNameLst>
                                          <p:attrName>style.visibility</p:attrName>
                                        </p:attrNameLst>
                                      </p:cBhvr>
                                      <p:to>
                                        <p:strVal val="visible"/>
                                      </p:to>
                                    </p:set>
                                    <p:animEffect filter="fade" transition="in">
                                      <p:cBhvr>
                                        <p:cTn dur="2000"/>
                                        <p:tgtEl>
                                          <p:spTgt spid="6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2"/>
                                        </p:tgtEl>
                                        <p:attrNameLst>
                                          <p:attrName>style.visibility</p:attrName>
                                        </p:attrNameLst>
                                      </p:cBhvr>
                                      <p:to>
                                        <p:strVal val="visible"/>
                                      </p:to>
                                    </p:set>
                                    <p:animEffect filter="fade" transition="in">
                                      <p:cBhvr>
                                        <p:cTn dur="2000"/>
                                        <p:tgtEl>
                                          <p:spTgt spid="6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3"/>
                                        </p:tgtEl>
                                        <p:attrNameLst>
                                          <p:attrName>style.visibility</p:attrName>
                                        </p:attrNameLst>
                                      </p:cBhvr>
                                      <p:to>
                                        <p:strVal val="visible"/>
                                      </p:to>
                                    </p:set>
                                    <p:animEffect filter="fade" transition="in">
                                      <p:cBhvr>
                                        <p:cTn dur="2000"/>
                                        <p:tgtEl>
                                          <p:spTgt spid="6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4"/>
                                        </p:tgtEl>
                                        <p:attrNameLst>
                                          <p:attrName>style.visibility</p:attrName>
                                        </p:attrNameLst>
                                      </p:cBhvr>
                                      <p:to>
                                        <p:strVal val="visible"/>
                                      </p:to>
                                    </p:set>
                                    <p:animEffect filter="fade" transition="in">
                                      <p:cBhvr>
                                        <p:cTn dur="2000"/>
                                        <p:tgtEl>
                                          <p:spTgt spid="6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5"/>
                                        </p:tgtEl>
                                        <p:attrNameLst>
                                          <p:attrName>style.visibility</p:attrName>
                                        </p:attrNameLst>
                                      </p:cBhvr>
                                      <p:to>
                                        <p:strVal val="visible"/>
                                      </p:to>
                                    </p:set>
                                    <p:animEffect filter="fade" transition="in">
                                      <p:cBhvr>
                                        <p:cTn dur="2000"/>
                                        <p:tgtEl>
                                          <p:spTgt spid="6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6"/>
                                        </p:tgtEl>
                                        <p:attrNameLst>
                                          <p:attrName>style.visibility</p:attrName>
                                        </p:attrNameLst>
                                      </p:cBhvr>
                                      <p:to>
                                        <p:strVal val="visible"/>
                                      </p:to>
                                    </p:set>
                                    <p:animEffect filter="fade" transition="in">
                                      <p:cBhvr>
                                        <p:cTn dur="1822"/>
                                        <p:tgtEl>
                                          <p:spTgt spid="6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53"/>
          <p:cNvSpPr/>
          <p:nvPr/>
        </p:nvSpPr>
        <p:spPr>
          <a:xfrm>
            <a:off x="2881244" y="47332"/>
            <a:ext cx="6569289" cy="477982"/>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3200">
              <a:solidFill>
                <a:schemeClr val="dk1"/>
              </a:solidFill>
              <a:latin typeface="Kokila"/>
              <a:ea typeface="Kokila"/>
              <a:cs typeface="Kokila"/>
              <a:sym typeface="Kokila"/>
            </a:endParaRPr>
          </a:p>
          <a:p>
            <a:pPr indent="0" lvl="0" marL="0" marR="0" rtl="0" algn="ctr">
              <a:spcBef>
                <a:spcPts val="0"/>
              </a:spcBef>
              <a:spcAft>
                <a:spcPts val="0"/>
              </a:spcAft>
              <a:buNone/>
            </a:pPr>
            <a:r>
              <a:rPr b="1" lang="en-US" sz="3200">
                <a:solidFill>
                  <a:schemeClr val="dk1"/>
                </a:solidFill>
                <a:latin typeface="Kokila"/>
                <a:ea typeface="Kokila"/>
                <a:cs typeface="Kokila"/>
                <a:sym typeface="Kokila"/>
              </a:rPr>
              <a:t>आधुनिक प्रविधिहरू(Modern Technologies)</a:t>
            </a:r>
            <a:endParaRPr b="1" sz="3200">
              <a:solidFill>
                <a:schemeClr val="dk1"/>
              </a:solidFill>
              <a:latin typeface="Kokila"/>
              <a:ea typeface="Kokila"/>
              <a:cs typeface="Kokila"/>
              <a:sym typeface="Kokila"/>
            </a:endParaRPr>
          </a:p>
          <a:p>
            <a:pPr indent="0" lvl="0" marL="0" marR="0" rtl="0" algn="ctr">
              <a:spcBef>
                <a:spcPts val="0"/>
              </a:spcBef>
              <a:spcAft>
                <a:spcPts val="0"/>
              </a:spcAft>
              <a:buNone/>
            </a:pPr>
            <a:r>
              <a:t/>
            </a:r>
            <a:endParaRPr b="1" sz="3200">
              <a:solidFill>
                <a:schemeClr val="dk1"/>
              </a:solidFill>
              <a:latin typeface="Kokila"/>
              <a:ea typeface="Kokila"/>
              <a:cs typeface="Kokila"/>
              <a:sym typeface="Kokila"/>
            </a:endParaRPr>
          </a:p>
        </p:txBody>
      </p:sp>
      <p:pic>
        <p:nvPicPr>
          <p:cNvPr descr="Steam Train Doubleheaders - YouTube" id="654" name="Google Shape;654;p53"/>
          <p:cNvPicPr preferRelativeResize="0"/>
          <p:nvPr/>
        </p:nvPicPr>
        <p:blipFill rotWithShape="1">
          <a:blip r:embed="rId3">
            <a:alphaModFix/>
          </a:blip>
          <a:srcRect b="0" l="0" r="0" t="0"/>
          <a:stretch/>
        </p:blipFill>
        <p:spPr>
          <a:xfrm>
            <a:off x="518391" y="516672"/>
            <a:ext cx="3130952" cy="2475912"/>
          </a:xfrm>
          <a:prstGeom prst="rect">
            <a:avLst/>
          </a:prstGeom>
          <a:noFill/>
          <a:ln>
            <a:noFill/>
          </a:ln>
        </p:spPr>
      </p:pic>
      <p:pic>
        <p:nvPicPr>
          <p:cNvPr descr="Is the smoke from nuclear power plants dangerous? - Quora" id="655" name="Google Shape;655;p53"/>
          <p:cNvPicPr preferRelativeResize="0"/>
          <p:nvPr/>
        </p:nvPicPr>
        <p:blipFill rotWithShape="1">
          <a:blip r:embed="rId4">
            <a:alphaModFix/>
          </a:blip>
          <a:srcRect b="0" l="0" r="0" t="0"/>
          <a:stretch/>
        </p:blipFill>
        <p:spPr>
          <a:xfrm>
            <a:off x="3711116" y="529939"/>
            <a:ext cx="2880872" cy="2484569"/>
          </a:xfrm>
          <a:prstGeom prst="rect">
            <a:avLst/>
          </a:prstGeom>
          <a:noFill/>
          <a:ln>
            <a:noFill/>
          </a:ln>
        </p:spPr>
      </p:pic>
      <p:pic>
        <p:nvPicPr>
          <p:cNvPr descr="30 Simple Questions On Computers With Answers For Class 1 Kids" id="656" name="Google Shape;656;p53"/>
          <p:cNvPicPr preferRelativeResize="0"/>
          <p:nvPr/>
        </p:nvPicPr>
        <p:blipFill rotWithShape="1">
          <a:blip r:embed="rId5">
            <a:alphaModFix/>
          </a:blip>
          <a:srcRect b="10037" l="0" r="0" t="9642"/>
          <a:stretch/>
        </p:blipFill>
        <p:spPr>
          <a:xfrm>
            <a:off x="3573644" y="3023759"/>
            <a:ext cx="3018344" cy="1990206"/>
          </a:xfrm>
          <a:prstGeom prst="rect">
            <a:avLst/>
          </a:prstGeom>
          <a:noFill/>
          <a:ln>
            <a:noFill/>
          </a:ln>
        </p:spPr>
      </p:pic>
      <p:pic>
        <p:nvPicPr>
          <p:cNvPr descr="3 Predictions for TV in the Next 10 Years" id="657" name="Google Shape;657;p53"/>
          <p:cNvPicPr preferRelativeResize="0"/>
          <p:nvPr/>
        </p:nvPicPr>
        <p:blipFill rotWithShape="1">
          <a:blip r:embed="rId6">
            <a:alphaModFix/>
          </a:blip>
          <a:srcRect b="0" l="0" r="0" t="0"/>
          <a:stretch/>
        </p:blipFill>
        <p:spPr>
          <a:xfrm>
            <a:off x="403824" y="2992584"/>
            <a:ext cx="3130952" cy="3348743"/>
          </a:xfrm>
          <a:prstGeom prst="rect">
            <a:avLst/>
          </a:prstGeom>
          <a:noFill/>
          <a:ln>
            <a:noFill/>
          </a:ln>
        </p:spPr>
      </p:pic>
      <p:pic>
        <p:nvPicPr>
          <p:cNvPr descr="phone exports India: Mobile phone exports from India to touch $5.5bn - The  Economic Times" id="658" name="Google Shape;658;p53"/>
          <p:cNvPicPr preferRelativeResize="0"/>
          <p:nvPr/>
        </p:nvPicPr>
        <p:blipFill rotWithShape="1">
          <a:blip r:embed="rId7">
            <a:alphaModFix/>
          </a:blip>
          <a:srcRect b="0" l="0" r="0" t="0"/>
          <a:stretch/>
        </p:blipFill>
        <p:spPr>
          <a:xfrm>
            <a:off x="9550561" y="418510"/>
            <a:ext cx="2066475" cy="2529322"/>
          </a:xfrm>
          <a:prstGeom prst="rect">
            <a:avLst/>
          </a:prstGeom>
          <a:noFill/>
          <a:ln>
            <a:noFill/>
          </a:ln>
        </p:spPr>
      </p:pic>
      <p:pic>
        <p:nvPicPr>
          <p:cNvPr id="659" name="Google Shape;659;p53"/>
          <p:cNvPicPr preferRelativeResize="0"/>
          <p:nvPr/>
        </p:nvPicPr>
        <p:blipFill rotWithShape="1">
          <a:blip r:embed="rId8">
            <a:alphaModFix/>
          </a:blip>
          <a:srcRect b="0" l="0" r="0" t="0"/>
          <a:stretch/>
        </p:blipFill>
        <p:spPr>
          <a:xfrm>
            <a:off x="6530216" y="463261"/>
            <a:ext cx="3050202" cy="2529322"/>
          </a:xfrm>
          <a:prstGeom prst="rect">
            <a:avLst/>
          </a:prstGeom>
          <a:noFill/>
          <a:ln>
            <a:noFill/>
          </a:ln>
        </p:spPr>
      </p:pic>
      <p:pic>
        <p:nvPicPr>
          <p:cNvPr descr="2023 Acura Integra Prices, Reviews, &amp; Pictures | U.S. News" id="660" name="Google Shape;660;p53"/>
          <p:cNvPicPr preferRelativeResize="0"/>
          <p:nvPr/>
        </p:nvPicPr>
        <p:blipFill rotWithShape="1">
          <a:blip r:embed="rId9">
            <a:alphaModFix/>
          </a:blip>
          <a:srcRect b="0" l="0" r="0" t="0"/>
          <a:stretch/>
        </p:blipFill>
        <p:spPr>
          <a:xfrm>
            <a:off x="4495800" y="5045140"/>
            <a:ext cx="1959607" cy="1314096"/>
          </a:xfrm>
          <a:prstGeom prst="rect">
            <a:avLst/>
          </a:prstGeom>
          <a:noFill/>
          <a:ln>
            <a:noFill/>
          </a:ln>
        </p:spPr>
      </p:pic>
      <p:pic>
        <p:nvPicPr>
          <p:cNvPr descr="Tractor ploughing field india hi-res stock photography and images - Alamy" id="661" name="Google Shape;661;p53"/>
          <p:cNvPicPr preferRelativeResize="0"/>
          <p:nvPr/>
        </p:nvPicPr>
        <p:blipFill rotWithShape="1">
          <a:blip r:embed="rId10">
            <a:alphaModFix/>
          </a:blip>
          <a:srcRect b="22121" l="5799" r="14640" t="13071"/>
          <a:stretch/>
        </p:blipFill>
        <p:spPr>
          <a:xfrm>
            <a:off x="6611556" y="3023759"/>
            <a:ext cx="2205066" cy="1880750"/>
          </a:xfrm>
          <a:prstGeom prst="rect">
            <a:avLst/>
          </a:prstGeom>
          <a:noFill/>
          <a:ln>
            <a:noFill/>
          </a:ln>
        </p:spPr>
      </p:pic>
      <p:pic>
        <p:nvPicPr>
          <p:cNvPr descr="Photo Of An Industrial Factory Emitting Smoke · Free Stock Photo" id="662" name="Google Shape;662;p53"/>
          <p:cNvPicPr preferRelativeResize="0"/>
          <p:nvPr/>
        </p:nvPicPr>
        <p:blipFill rotWithShape="1">
          <a:blip r:embed="rId11">
            <a:alphaModFix/>
          </a:blip>
          <a:srcRect b="0" l="0" r="0" t="0"/>
          <a:stretch/>
        </p:blipFill>
        <p:spPr>
          <a:xfrm>
            <a:off x="8836191" y="2935086"/>
            <a:ext cx="2880873" cy="1820854"/>
          </a:xfrm>
          <a:prstGeom prst="rect">
            <a:avLst/>
          </a:prstGeom>
          <a:noFill/>
          <a:ln>
            <a:noFill/>
          </a:ln>
        </p:spPr>
      </p:pic>
      <p:pic>
        <p:nvPicPr>
          <p:cNvPr descr="Aeroplane Photos, Download Free Aeroplane Stock Photos &amp; HD Images" id="663" name="Google Shape;663;p53"/>
          <p:cNvPicPr preferRelativeResize="0"/>
          <p:nvPr/>
        </p:nvPicPr>
        <p:blipFill rotWithShape="1">
          <a:blip r:embed="rId12">
            <a:alphaModFix/>
          </a:blip>
          <a:srcRect b="0" l="0" r="0" t="0"/>
          <a:stretch/>
        </p:blipFill>
        <p:spPr>
          <a:xfrm>
            <a:off x="6591987" y="4802892"/>
            <a:ext cx="1835039" cy="1499479"/>
          </a:xfrm>
          <a:prstGeom prst="rect">
            <a:avLst/>
          </a:prstGeom>
          <a:noFill/>
          <a:ln>
            <a:noFill/>
          </a:ln>
        </p:spPr>
      </p:pic>
      <p:pic>
        <p:nvPicPr>
          <p:cNvPr descr="Interesting Internet Facts – Scan Sat Network" id="664" name="Google Shape;664;p53"/>
          <p:cNvPicPr preferRelativeResize="0"/>
          <p:nvPr/>
        </p:nvPicPr>
        <p:blipFill rotWithShape="1">
          <a:blip r:embed="rId13">
            <a:alphaModFix/>
          </a:blip>
          <a:srcRect b="0" l="0" r="0" t="0"/>
          <a:stretch/>
        </p:blipFill>
        <p:spPr>
          <a:xfrm>
            <a:off x="8427026" y="4726388"/>
            <a:ext cx="3361150" cy="170386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4"/>
                                        </p:tgtEl>
                                        <p:attrNameLst>
                                          <p:attrName>style.visibility</p:attrName>
                                        </p:attrNameLst>
                                      </p:cBhvr>
                                      <p:to>
                                        <p:strVal val="visible"/>
                                      </p:to>
                                    </p:set>
                                    <p:animEffect filter="fade" transition="in">
                                      <p:cBhvr>
                                        <p:cTn dur="2000"/>
                                        <p:tgtEl>
                                          <p:spTgt spid="6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5"/>
                                        </p:tgtEl>
                                        <p:attrNameLst>
                                          <p:attrName>style.visibility</p:attrName>
                                        </p:attrNameLst>
                                      </p:cBhvr>
                                      <p:to>
                                        <p:strVal val="visible"/>
                                      </p:to>
                                    </p:set>
                                    <p:animEffect filter="fade" transition="in">
                                      <p:cBhvr>
                                        <p:cTn dur="2000"/>
                                        <p:tgtEl>
                                          <p:spTgt spid="6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9"/>
                                        </p:tgtEl>
                                        <p:attrNameLst>
                                          <p:attrName>style.visibility</p:attrName>
                                        </p:attrNameLst>
                                      </p:cBhvr>
                                      <p:to>
                                        <p:strVal val="visible"/>
                                      </p:to>
                                    </p:set>
                                    <p:animEffect filter="fade" transition="in">
                                      <p:cBhvr>
                                        <p:cTn dur="1000"/>
                                        <p:tgtEl>
                                          <p:spTgt spid="6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8"/>
                                        </p:tgtEl>
                                        <p:attrNameLst>
                                          <p:attrName>style.visibility</p:attrName>
                                        </p:attrNameLst>
                                      </p:cBhvr>
                                      <p:to>
                                        <p:strVal val="visible"/>
                                      </p:to>
                                    </p:set>
                                    <p:animEffect filter="fade" transition="in">
                                      <p:cBhvr>
                                        <p:cTn dur="1000"/>
                                        <p:tgtEl>
                                          <p:spTgt spid="6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7"/>
                                        </p:tgtEl>
                                        <p:attrNameLst>
                                          <p:attrName>style.visibility</p:attrName>
                                        </p:attrNameLst>
                                      </p:cBhvr>
                                      <p:to>
                                        <p:strVal val="visible"/>
                                      </p:to>
                                    </p:set>
                                    <p:animEffect filter="fade" transition="in">
                                      <p:cBhvr>
                                        <p:cTn dur="2000"/>
                                        <p:tgtEl>
                                          <p:spTgt spid="6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6"/>
                                        </p:tgtEl>
                                        <p:attrNameLst>
                                          <p:attrName>style.visibility</p:attrName>
                                        </p:attrNameLst>
                                      </p:cBhvr>
                                      <p:to>
                                        <p:strVal val="visible"/>
                                      </p:to>
                                    </p:set>
                                    <p:animEffect filter="fade" transition="in">
                                      <p:cBhvr>
                                        <p:cTn dur="1000"/>
                                        <p:tgtEl>
                                          <p:spTgt spid="6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gtEl>
                                        <p:attrNameLst>
                                          <p:attrName>style.visibility</p:attrName>
                                        </p:attrNameLst>
                                      </p:cBhvr>
                                      <p:to>
                                        <p:strVal val="visible"/>
                                      </p:to>
                                    </p:set>
                                    <p:animEffect filter="fade" transition="in">
                                      <p:cBhvr>
                                        <p:cTn dur="1822"/>
                                        <p:tgtEl>
                                          <p:spTgt spid="6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2"/>
                                        </p:tgtEl>
                                        <p:attrNameLst>
                                          <p:attrName>style.visibility</p:attrName>
                                        </p:attrNameLst>
                                      </p:cBhvr>
                                      <p:to>
                                        <p:strVal val="visible"/>
                                      </p:to>
                                    </p:set>
                                    <p:animEffect filter="fade" transition="in">
                                      <p:cBhvr>
                                        <p:cTn dur="1000"/>
                                        <p:tgtEl>
                                          <p:spTgt spid="6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0"/>
                                        </p:tgtEl>
                                        <p:attrNameLst>
                                          <p:attrName>style.visibility</p:attrName>
                                        </p:attrNameLst>
                                      </p:cBhvr>
                                      <p:to>
                                        <p:strVal val="visible"/>
                                      </p:to>
                                    </p:set>
                                    <p:animEffect filter="fade" transition="in">
                                      <p:cBhvr>
                                        <p:cTn dur="1000"/>
                                        <p:tgtEl>
                                          <p:spTgt spid="6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3"/>
                                        </p:tgtEl>
                                        <p:attrNameLst>
                                          <p:attrName>style.visibility</p:attrName>
                                        </p:attrNameLst>
                                      </p:cBhvr>
                                      <p:to>
                                        <p:strVal val="visible"/>
                                      </p:to>
                                    </p:set>
                                    <p:animEffect filter="fade" transition="in">
                                      <p:cBhvr>
                                        <p:cTn dur="1000"/>
                                        <p:tgtEl>
                                          <p:spTgt spid="6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4"/>
                                        </p:tgtEl>
                                        <p:attrNameLst>
                                          <p:attrName>style.visibility</p:attrName>
                                        </p:attrNameLst>
                                      </p:cBhvr>
                                      <p:to>
                                        <p:strVal val="visible"/>
                                      </p:to>
                                    </p:set>
                                    <p:animEffect filter="fade" transition="in">
                                      <p:cBhvr>
                                        <p:cTn dur="1000"/>
                                        <p:tgtEl>
                                          <p:spTgt spid="6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54"/>
          <p:cNvSpPr/>
          <p:nvPr/>
        </p:nvSpPr>
        <p:spPr>
          <a:xfrm>
            <a:off x="3613345" y="53788"/>
            <a:ext cx="4965291" cy="707886"/>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Kokila"/>
                <a:ea typeface="Kokila"/>
                <a:cs typeface="Kokila"/>
                <a:sym typeface="Kokila"/>
              </a:rPr>
              <a:t>एकैछिन सोचौं त! </a:t>
            </a:r>
            <a:endParaRPr/>
          </a:p>
          <a:p>
            <a:pPr indent="0" lvl="0" marL="0" marR="0" rtl="0" algn="ctr">
              <a:spcBef>
                <a:spcPts val="0"/>
              </a:spcBef>
              <a:spcAft>
                <a:spcPts val="0"/>
              </a:spcAft>
              <a:buNone/>
            </a:pPr>
            <a:r>
              <a:rPr b="1" lang="en-US" sz="2800">
                <a:solidFill>
                  <a:schemeClr val="dk1"/>
                </a:solidFill>
                <a:latin typeface="Kokila"/>
                <a:ea typeface="Kokila"/>
                <a:cs typeface="Kokila"/>
                <a:sym typeface="Kokila"/>
              </a:rPr>
              <a:t>Let's think about it…</a:t>
            </a:r>
            <a:endParaRPr b="1" sz="2800">
              <a:solidFill>
                <a:schemeClr val="dk1"/>
              </a:solidFill>
              <a:latin typeface="Kokila"/>
              <a:ea typeface="Kokila"/>
              <a:cs typeface="Kokila"/>
              <a:sym typeface="Kokila"/>
            </a:endParaRPr>
          </a:p>
        </p:txBody>
      </p:sp>
      <p:sp>
        <p:nvSpPr>
          <p:cNvPr id="670" name="Google Shape;670;p54"/>
          <p:cNvSpPr txBox="1"/>
          <p:nvPr/>
        </p:nvSpPr>
        <p:spPr>
          <a:xfrm>
            <a:off x="864555" y="948128"/>
            <a:ext cx="10462873" cy="9848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आजको यस २१औ सताब्दीको युगमा मानिसहरुले वैज्ञानिक अदययनबाट प्राप्त निष्कर्षबाट प्रविधिसँग सम्बन्धित विभिन्न उपकरणहरुको आविष्कार भएका</a:t>
            </a:r>
            <a:endParaRPr b="1" sz="2000">
              <a:solidFill>
                <a:schemeClr val="dk1"/>
              </a:solidFill>
              <a:latin typeface="Kokila"/>
              <a:ea typeface="Kokila"/>
              <a:cs typeface="Kokila"/>
              <a:sym typeface="Kokila"/>
            </a:endParaRPr>
          </a:p>
          <a:p>
            <a:pPr indent="0" lvl="0" marL="0" marR="0" rtl="0" algn="l">
              <a:spcBef>
                <a:spcPts val="0"/>
              </a:spcBef>
              <a:spcAft>
                <a:spcPts val="0"/>
              </a:spcAft>
              <a:buNone/>
            </a:pPr>
            <a:r>
              <a:rPr b="1" lang="en-US" sz="1800">
                <a:solidFill>
                  <a:srgbClr val="002060"/>
                </a:solidFill>
                <a:latin typeface="Kokila"/>
                <a:ea typeface="Kokila"/>
                <a:cs typeface="Kokila"/>
                <a:sym typeface="Kokila"/>
              </a:rPr>
              <a:t>In this age of 21</a:t>
            </a:r>
            <a:r>
              <a:rPr b="1" baseline="30000" lang="en-US" sz="1800">
                <a:solidFill>
                  <a:srgbClr val="002060"/>
                </a:solidFill>
                <a:latin typeface="Kokila"/>
                <a:ea typeface="Kokila"/>
                <a:cs typeface="Kokila"/>
                <a:sym typeface="Kokila"/>
              </a:rPr>
              <a:t>st</a:t>
            </a:r>
            <a:r>
              <a:rPr b="1" lang="en-US" sz="1800">
                <a:solidFill>
                  <a:srgbClr val="002060"/>
                </a:solidFill>
                <a:latin typeface="Kokila"/>
                <a:ea typeface="Kokila"/>
                <a:cs typeface="Kokila"/>
                <a:sym typeface="Kokila"/>
              </a:rPr>
              <a:t> century, so many instruments and devices are developed as a result of human scientific research in technology</a:t>
            </a:r>
            <a:r>
              <a:rPr b="1" lang="en-US" sz="1800">
                <a:solidFill>
                  <a:schemeClr val="dk1"/>
                </a:solidFill>
                <a:latin typeface="Kokila"/>
                <a:ea typeface="Kokila"/>
                <a:cs typeface="Kokila"/>
                <a:sym typeface="Kokila"/>
              </a:rPr>
              <a:t>. </a:t>
            </a:r>
            <a:endParaRPr b="1" sz="1800">
              <a:solidFill>
                <a:schemeClr val="dk1"/>
              </a:solidFill>
              <a:latin typeface="Kokila"/>
              <a:ea typeface="Kokila"/>
              <a:cs typeface="Kokila"/>
              <a:sym typeface="Kokila"/>
            </a:endParaRPr>
          </a:p>
        </p:txBody>
      </p:sp>
      <p:sp>
        <p:nvSpPr>
          <p:cNvPr id="671" name="Google Shape;671;p54"/>
          <p:cNvSpPr txBox="1"/>
          <p:nvPr/>
        </p:nvSpPr>
        <p:spPr>
          <a:xfrm>
            <a:off x="736739" y="2057606"/>
            <a:ext cx="10462873" cy="954107"/>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Arial"/>
              <a:buChar char="•"/>
            </a:pPr>
            <a:r>
              <a:rPr b="1" lang="en-US" sz="2000">
                <a:solidFill>
                  <a:schemeClr val="dk1"/>
                </a:solidFill>
                <a:latin typeface="Kokila"/>
                <a:ea typeface="Kokila"/>
                <a:cs typeface="Kokila"/>
                <a:sym typeface="Kokila"/>
              </a:rPr>
              <a:t> यी कुनै न कुनै प्रविधि सँग सम्वन्धित उपकरणहरु हाम्रो दैनिक कृयाकलापमा प्रयोग भइरहेको    </a:t>
            </a:r>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        </a:t>
            </a:r>
            <a:r>
              <a:rPr b="1" lang="en-US" sz="2000">
                <a:solidFill>
                  <a:srgbClr val="002060"/>
                </a:solidFill>
                <a:latin typeface="Kokila"/>
                <a:ea typeface="Kokila"/>
                <a:cs typeface="Kokila"/>
                <a:sym typeface="Kokila"/>
              </a:rPr>
              <a:t>We are using any one of these technologies in our daily activities.</a:t>
            </a:r>
            <a:endParaRPr b="1" sz="2000">
              <a:solidFill>
                <a:srgbClr val="002060"/>
              </a:solidFill>
              <a:latin typeface="Kokila"/>
              <a:ea typeface="Kokila"/>
              <a:cs typeface="Kokila"/>
              <a:sym typeface="Kokila"/>
            </a:endParaRPr>
          </a:p>
          <a:p>
            <a:pPr indent="-184150" lvl="0" marL="285750" marR="0" rtl="0" algn="l">
              <a:spcBef>
                <a:spcPts val="0"/>
              </a:spcBef>
              <a:spcAft>
                <a:spcPts val="0"/>
              </a:spcAft>
              <a:buClr>
                <a:schemeClr val="dk1"/>
              </a:buClr>
              <a:buSzPts val="1600"/>
              <a:buFont typeface="Arial"/>
              <a:buNone/>
            </a:pPr>
            <a:r>
              <a:t/>
            </a:r>
            <a:endParaRPr b="1" sz="1600">
              <a:solidFill>
                <a:schemeClr val="dk1"/>
              </a:solidFill>
              <a:latin typeface="Kokila"/>
              <a:ea typeface="Kokila"/>
              <a:cs typeface="Kokila"/>
              <a:sym typeface="Kokila"/>
            </a:endParaRPr>
          </a:p>
        </p:txBody>
      </p:sp>
      <p:sp>
        <p:nvSpPr>
          <p:cNvPr id="672" name="Google Shape;672;p54"/>
          <p:cNvSpPr txBox="1"/>
          <p:nvPr/>
        </p:nvSpPr>
        <p:spPr>
          <a:xfrm>
            <a:off x="736739" y="2951946"/>
            <a:ext cx="10688331" cy="954107"/>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Arial"/>
              <a:buChar char="•"/>
            </a:pPr>
            <a:r>
              <a:rPr b="1" lang="en-US" sz="2000">
                <a:solidFill>
                  <a:schemeClr val="dk1"/>
                </a:solidFill>
                <a:latin typeface="Kokila"/>
                <a:ea typeface="Kokila"/>
                <a:cs typeface="Kokila"/>
                <a:sym typeface="Kokila"/>
              </a:rPr>
              <a:t>  विज्ञान तथा प्रविधि विनाको जीवन कल्पना गर्न नसकिने अवस्था रहेको</a:t>
            </a:r>
            <a:endParaRPr b="1" sz="2000">
              <a:solidFill>
                <a:schemeClr val="dk1"/>
              </a:solidFill>
              <a:latin typeface="Kokila"/>
              <a:ea typeface="Kokila"/>
              <a:cs typeface="Kokila"/>
              <a:sym typeface="Kokila"/>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         </a:t>
            </a:r>
            <a:r>
              <a:rPr b="1" lang="en-US" sz="2000">
                <a:solidFill>
                  <a:srgbClr val="002060"/>
                </a:solidFill>
                <a:latin typeface="Kokila"/>
                <a:ea typeface="Kokila"/>
                <a:cs typeface="Kokila"/>
                <a:sym typeface="Kokila"/>
              </a:rPr>
              <a:t>A life without science and technology cannot be even imagined today.  </a:t>
            </a:r>
            <a:endParaRPr/>
          </a:p>
          <a:p>
            <a:pPr indent="0" lvl="0" marL="0" marR="0" rtl="0" algn="l">
              <a:spcBef>
                <a:spcPts val="0"/>
              </a:spcBef>
              <a:spcAft>
                <a:spcPts val="0"/>
              </a:spcAft>
              <a:buNone/>
            </a:pPr>
            <a:r>
              <a:t/>
            </a:r>
            <a:endParaRPr b="1" sz="1600">
              <a:solidFill>
                <a:schemeClr val="dk1"/>
              </a:solidFill>
              <a:latin typeface="Kokila"/>
              <a:ea typeface="Kokila"/>
              <a:cs typeface="Kokila"/>
              <a:sym typeface="Kokila"/>
            </a:endParaRPr>
          </a:p>
        </p:txBody>
      </p:sp>
      <p:sp>
        <p:nvSpPr>
          <p:cNvPr id="673" name="Google Shape;673;p54"/>
          <p:cNvSpPr txBox="1"/>
          <p:nvPr/>
        </p:nvSpPr>
        <p:spPr>
          <a:xfrm>
            <a:off x="849467" y="3947276"/>
            <a:ext cx="10462873" cy="1015663"/>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Arial"/>
              <a:buChar char="•"/>
            </a:pPr>
            <a:r>
              <a:rPr b="1" lang="en-US" sz="2000">
                <a:solidFill>
                  <a:schemeClr val="dk1"/>
                </a:solidFill>
                <a:latin typeface="Kokila"/>
                <a:ea typeface="Kokila"/>
                <a:cs typeface="Kokila"/>
                <a:sym typeface="Kokila"/>
              </a:rPr>
              <a:t> विज्ञन तथा प्रविधिका उत्पादन तथा प्रयोगको क्रममा उपउत्पादित तत्वहरुले वातावरणलाई असर पुर्याउने</a:t>
            </a:r>
            <a:endParaRPr b="1" sz="2000">
              <a:solidFill>
                <a:schemeClr val="dk1"/>
              </a:solidFill>
              <a:latin typeface="Kokila"/>
              <a:ea typeface="Kokila"/>
              <a:cs typeface="Kokila"/>
              <a:sym typeface="Kokila"/>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        </a:t>
            </a:r>
            <a:r>
              <a:rPr b="1" lang="en-US" sz="2000">
                <a:solidFill>
                  <a:srgbClr val="002060"/>
                </a:solidFill>
                <a:latin typeface="Kokila"/>
                <a:ea typeface="Kokila"/>
                <a:cs typeface="Kokila"/>
                <a:sym typeface="Kokila"/>
              </a:rPr>
              <a:t>Environment can be polluted by the use of these technologies and products.</a:t>
            </a:r>
            <a:endParaRPr/>
          </a:p>
          <a:p>
            <a:pPr indent="0" lvl="0" marL="0" marR="0" rtl="0" algn="l">
              <a:spcBef>
                <a:spcPts val="0"/>
              </a:spcBef>
              <a:spcAft>
                <a:spcPts val="0"/>
              </a:spcAft>
              <a:buNone/>
            </a:pPr>
            <a:r>
              <a:rPr b="1" lang="en-US" sz="2000">
                <a:solidFill>
                  <a:srgbClr val="002060"/>
                </a:solidFill>
                <a:latin typeface="Kokila"/>
                <a:ea typeface="Kokila"/>
                <a:cs typeface="Kokila"/>
                <a:sym typeface="Kokila"/>
              </a:rPr>
              <a:t>        </a:t>
            </a:r>
            <a:endParaRPr b="1" sz="1600">
              <a:solidFill>
                <a:srgbClr val="002060"/>
              </a:solidFill>
              <a:latin typeface="Kokila"/>
              <a:ea typeface="Kokila"/>
              <a:cs typeface="Kokila"/>
              <a:sym typeface="Kokila"/>
            </a:endParaRPr>
          </a:p>
        </p:txBody>
      </p:sp>
      <p:sp>
        <p:nvSpPr>
          <p:cNvPr id="674" name="Google Shape;674;p54"/>
          <p:cNvSpPr txBox="1"/>
          <p:nvPr/>
        </p:nvSpPr>
        <p:spPr>
          <a:xfrm>
            <a:off x="962197" y="4962939"/>
            <a:ext cx="10462873" cy="70788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Arial"/>
              <a:buChar char="•"/>
            </a:pPr>
            <a:r>
              <a:rPr b="1" lang="en-US" sz="2000">
                <a:solidFill>
                  <a:schemeClr val="dk1"/>
                </a:solidFill>
                <a:latin typeface="Kokila"/>
                <a:ea typeface="Kokila"/>
                <a:cs typeface="Kokila"/>
                <a:sym typeface="Kokila"/>
              </a:rPr>
              <a:t> प्रदुषित वातावरणले मानव जीवनलाई प्रत्यक्ष प्रभाव पार्ने</a:t>
            </a:r>
            <a:endParaRPr b="1" sz="2000">
              <a:solidFill>
                <a:schemeClr val="dk1"/>
              </a:solidFill>
              <a:latin typeface="Kokila"/>
              <a:ea typeface="Kokila"/>
              <a:cs typeface="Kokila"/>
              <a:sym typeface="Kokila"/>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        Human life is directly affected by this polluted environment.</a:t>
            </a:r>
            <a:endParaRPr b="1" sz="1600">
              <a:solidFill>
                <a:schemeClr val="dk1"/>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0"/>
                                        </p:tgtEl>
                                        <p:attrNameLst>
                                          <p:attrName>style.visibility</p:attrName>
                                        </p:attrNameLst>
                                      </p:cBhvr>
                                      <p:to>
                                        <p:strVal val="visible"/>
                                      </p:to>
                                    </p:set>
                                    <p:animEffect filter="fade" transition="in">
                                      <p:cBhvr>
                                        <p:cTn dur="2000"/>
                                        <p:tgtEl>
                                          <p:spTgt spid="6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1"/>
                                        </p:tgtEl>
                                        <p:attrNameLst>
                                          <p:attrName>style.visibility</p:attrName>
                                        </p:attrNameLst>
                                      </p:cBhvr>
                                      <p:to>
                                        <p:strVal val="visible"/>
                                      </p:to>
                                    </p:set>
                                    <p:animEffect filter="fade" transition="in">
                                      <p:cBhvr>
                                        <p:cTn dur="2000"/>
                                        <p:tgtEl>
                                          <p:spTgt spid="6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2"/>
                                        </p:tgtEl>
                                        <p:attrNameLst>
                                          <p:attrName>style.visibility</p:attrName>
                                        </p:attrNameLst>
                                      </p:cBhvr>
                                      <p:to>
                                        <p:strVal val="visible"/>
                                      </p:to>
                                    </p:set>
                                    <p:animEffect filter="fade" transition="in">
                                      <p:cBhvr>
                                        <p:cTn dur="2000"/>
                                        <p:tgtEl>
                                          <p:spTgt spid="6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3"/>
                                        </p:tgtEl>
                                        <p:attrNameLst>
                                          <p:attrName>style.visibility</p:attrName>
                                        </p:attrNameLst>
                                      </p:cBhvr>
                                      <p:to>
                                        <p:strVal val="visible"/>
                                      </p:to>
                                    </p:set>
                                    <p:animEffect filter="fade" transition="in">
                                      <p:cBhvr>
                                        <p:cTn dur="2000"/>
                                        <p:tgtEl>
                                          <p:spTgt spid="6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4"/>
                                        </p:tgtEl>
                                        <p:attrNameLst>
                                          <p:attrName>style.visibility</p:attrName>
                                        </p:attrNameLst>
                                      </p:cBhvr>
                                      <p:to>
                                        <p:strVal val="visible"/>
                                      </p:to>
                                    </p:set>
                                    <p:animEffect filter="fade" transition="in">
                                      <p:cBhvr>
                                        <p:cTn dur="2000"/>
                                        <p:tgtEl>
                                          <p:spTgt spid="6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55"/>
          <p:cNvSpPr/>
          <p:nvPr/>
        </p:nvSpPr>
        <p:spPr>
          <a:xfrm>
            <a:off x="1677192" y="1"/>
            <a:ext cx="9118963" cy="835742"/>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Kokila"/>
                <a:ea typeface="Kokila"/>
                <a:cs typeface="Kokila"/>
                <a:sym typeface="Kokila"/>
              </a:rPr>
              <a:t>१.५ विज्ञान तथा प्रविधिका उपलब्धि र चुनौतिहरू</a:t>
            </a:r>
            <a:endParaRPr b="1" sz="2800">
              <a:solidFill>
                <a:schemeClr val="dk1"/>
              </a:solidFill>
              <a:latin typeface="Kokila"/>
              <a:ea typeface="Kokila"/>
              <a:cs typeface="Kokila"/>
              <a:sym typeface="Kokila"/>
            </a:endParaRPr>
          </a:p>
          <a:p>
            <a:pPr indent="0" lvl="0" marL="0" marR="0" rtl="0" algn="ctr">
              <a:spcBef>
                <a:spcPts val="0"/>
              </a:spcBef>
              <a:spcAft>
                <a:spcPts val="0"/>
              </a:spcAft>
              <a:buNone/>
            </a:pPr>
            <a:r>
              <a:rPr b="1" lang="en-US" sz="2800">
                <a:solidFill>
                  <a:schemeClr val="dk1"/>
                </a:solidFill>
                <a:latin typeface="Kokila"/>
                <a:ea typeface="Kokila"/>
                <a:cs typeface="Kokila"/>
                <a:sym typeface="Kokila"/>
              </a:rPr>
              <a:t>Achievements and challenges brought by science and technology</a:t>
            </a:r>
            <a:endParaRPr b="1" sz="2800">
              <a:solidFill>
                <a:schemeClr val="dk1"/>
              </a:solidFill>
              <a:latin typeface="Kokila"/>
              <a:ea typeface="Kokila"/>
              <a:cs typeface="Kokila"/>
              <a:sym typeface="Kokila"/>
            </a:endParaRPr>
          </a:p>
        </p:txBody>
      </p:sp>
      <p:sp>
        <p:nvSpPr>
          <p:cNvPr id="680" name="Google Shape;680;p55"/>
          <p:cNvSpPr/>
          <p:nvPr/>
        </p:nvSpPr>
        <p:spPr>
          <a:xfrm>
            <a:off x="7847676" y="860223"/>
            <a:ext cx="3688773" cy="446181"/>
          </a:xfrm>
          <a:prstGeom prst="roundRect">
            <a:avLst>
              <a:gd fmla="val 16667" name="adj"/>
            </a:avLst>
          </a:prstGeom>
          <a:solidFill>
            <a:srgbClr val="A7DDC6"/>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चुनौततीहरू</a:t>
            </a:r>
            <a:endParaRPr b="1" sz="2000">
              <a:solidFill>
                <a:srgbClr val="414C14"/>
              </a:solidFill>
              <a:latin typeface="Kokila"/>
              <a:ea typeface="Kokila"/>
              <a:cs typeface="Kokila"/>
              <a:sym typeface="Kokila"/>
            </a:endParaRPr>
          </a:p>
        </p:txBody>
      </p:sp>
      <p:sp>
        <p:nvSpPr>
          <p:cNvPr id="681" name="Google Shape;681;p55"/>
          <p:cNvSpPr/>
          <p:nvPr/>
        </p:nvSpPr>
        <p:spPr>
          <a:xfrm>
            <a:off x="655547" y="905437"/>
            <a:ext cx="2349965" cy="485220"/>
          </a:xfrm>
          <a:prstGeom prst="roundRect">
            <a:avLst>
              <a:gd fmla="val 16667" name="adj"/>
            </a:avLst>
          </a:prstGeom>
          <a:solidFill>
            <a:srgbClr val="EBD18B"/>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क्षेत्रहरू(Fields)</a:t>
            </a:r>
            <a:endParaRPr b="1" sz="2000">
              <a:solidFill>
                <a:srgbClr val="002060"/>
              </a:solidFill>
              <a:latin typeface="Kokila"/>
              <a:ea typeface="Kokila"/>
              <a:cs typeface="Kokila"/>
              <a:sym typeface="Kokila"/>
            </a:endParaRPr>
          </a:p>
        </p:txBody>
      </p:sp>
      <p:sp>
        <p:nvSpPr>
          <p:cNvPr id="682" name="Google Shape;682;p55"/>
          <p:cNvSpPr/>
          <p:nvPr/>
        </p:nvSpPr>
        <p:spPr>
          <a:xfrm>
            <a:off x="3005512" y="881174"/>
            <a:ext cx="4842164" cy="446181"/>
          </a:xfrm>
          <a:prstGeom prst="roundRect">
            <a:avLst>
              <a:gd fmla="val 16667" name="adj"/>
            </a:avLst>
          </a:prstGeom>
          <a:solidFill>
            <a:srgbClr val="D5E49A"/>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उपलब्धिहरू(</a:t>
            </a:r>
            <a:r>
              <a:rPr b="1" lang="en-US" sz="2400">
                <a:solidFill>
                  <a:schemeClr val="dk1"/>
                </a:solidFill>
                <a:latin typeface="Kokila"/>
                <a:ea typeface="Kokila"/>
                <a:cs typeface="Kokila"/>
                <a:sym typeface="Kokila"/>
              </a:rPr>
              <a:t>Achievements</a:t>
            </a:r>
            <a:r>
              <a:rPr b="1" lang="en-US" sz="2000">
                <a:solidFill>
                  <a:schemeClr val="dk1"/>
                </a:solidFill>
                <a:latin typeface="Kokila"/>
                <a:ea typeface="Kokila"/>
                <a:cs typeface="Kokila"/>
                <a:sym typeface="Kokila"/>
              </a:rPr>
              <a:t>)</a:t>
            </a:r>
            <a:endParaRPr b="1" sz="2000">
              <a:solidFill>
                <a:schemeClr val="dk1"/>
              </a:solidFill>
              <a:latin typeface="Kokila"/>
              <a:ea typeface="Kokila"/>
              <a:cs typeface="Kokila"/>
              <a:sym typeface="Kokila"/>
            </a:endParaRPr>
          </a:p>
        </p:txBody>
      </p:sp>
      <p:sp>
        <p:nvSpPr>
          <p:cNvPr id="683" name="Google Shape;683;p55"/>
          <p:cNvSpPr/>
          <p:nvPr/>
        </p:nvSpPr>
        <p:spPr>
          <a:xfrm>
            <a:off x="655547" y="1397050"/>
            <a:ext cx="2349965" cy="687389"/>
          </a:xfrm>
          <a:prstGeom prst="roundRect">
            <a:avLst>
              <a:gd fmla="val 16667" name="adj"/>
            </a:avLst>
          </a:prstGeom>
          <a:solidFill>
            <a:srgbClr val="EBD18B"/>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t/>
            </a:r>
            <a:endParaRPr b="1" sz="2000">
              <a:solidFill>
                <a:srgbClr val="002060"/>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यातायात</a:t>
            </a:r>
            <a:endParaRPr b="1" sz="2000">
              <a:solidFill>
                <a:srgbClr val="002060"/>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Transportation</a:t>
            </a:r>
            <a:endParaRPr b="1" sz="2000">
              <a:solidFill>
                <a:srgbClr val="002060"/>
              </a:solidFill>
              <a:latin typeface="Kokila"/>
              <a:ea typeface="Kokila"/>
              <a:cs typeface="Kokila"/>
              <a:sym typeface="Kokila"/>
            </a:endParaRPr>
          </a:p>
          <a:p>
            <a:pPr indent="0" lvl="0" marL="0" marR="0" rtl="0" algn="ctr">
              <a:lnSpc>
                <a:spcPct val="107000"/>
              </a:lnSpc>
              <a:spcBef>
                <a:spcPts val="0"/>
              </a:spcBef>
              <a:spcAft>
                <a:spcPts val="0"/>
              </a:spcAft>
              <a:buNone/>
            </a:pPr>
            <a:r>
              <a:t/>
            </a:r>
            <a:endParaRPr b="1" sz="2000">
              <a:solidFill>
                <a:srgbClr val="002060"/>
              </a:solidFill>
              <a:latin typeface="Kokila"/>
              <a:ea typeface="Kokila"/>
              <a:cs typeface="Kokila"/>
              <a:sym typeface="Kokila"/>
            </a:endParaRPr>
          </a:p>
        </p:txBody>
      </p:sp>
      <p:sp>
        <p:nvSpPr>
          <p:cNvPr id="684" name="Google Shape;684;p55"/>
          <p:cNvSpPr/>
          <p:nvPr/>
        </p:nvSpPr>
        <p:spPr>
          <a:xfrm>
            <a:off x="3005512" y="1408310"/>
            <a:ext cx="4842164" cy="687389"/>
          </a:xfrm>
          <a:prstGeom prst="roundRect">
            <a:avLst>
              <a:gd fmla="val 16667" name="adj"/>
            </a:avLst>
          </a:prstGeom>
          <a:solidFill>
            <a:srgbClr val="D5E49A"/>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जल, स्थल, हवाई यातायातमा पहुँच</a:t>
            </a:r>
            <a:endParaRPr b="1" sz="2000">
              <a:solidFill>
                <a:schemeClr val="dk1"/>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Ocean, land and air transportation excess</a:t>
            </a:r>
            <a:endParaRPr b="1" sz="2000">
              <a:solidFill>
                <a:schemeClr val="dk1"/>
              </a:solidFill>
              <a:latin typeface="Kokila"/>
              <a:ea typeface="Kokila"/>
              <a:cs typeface="Kokila"/>
              <a:sym typeface="Kokila"/>
            </a:endParaRPr>
          </a:p>
        </p:txBody>
      </p:sp>
      <p:sp>
        <p:nvSpPr>
          <p:cNvPr id="685" name="Google Shape;685;p55"/>
          <p:cNvSpPr/>
          <p:nvPr/>
        </p:nvSpPr>
        <p:spPr>
          <a:xfrm>
            <a:off x="7847675" y="1390657"/>
            <a:ext cx="3688773" cy="722696"/>
          </a:xfrm>
          <a:prstGeom prst="roundRect">
            <a:avLst>
              <a:gd fmla="val 16667" name="adj"/>
            </a:avLst>
          </a:prstGeom>
          <a:solidFill>
            <a:srgbClr val="A7DDC6"/>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धुँवाबाट वायु प्रदुषण, ध्वनि प्रदुषण</a:t>
            </a:r>
            <a:endParaRPr b="1" sz="2000">
              <a:solidFill>
                <a:srgbClr val="414C14"/>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Air and sound pollution</a:t>
            </a:r>
            <a:endParaRPr b="1" sz="2000">
              <a:solidFill>
                <a:srgbClr val="414C14"/>
              </a:solidFill>
              <a:latin typeface="Kokila"/>
              <a:ea typeface="Kokila"/>
              <a:cs typeface="Kokila"/>
              <a:sym typeface="Kokila"/>
            </a:endParaRPr>
          </a:p>
        </p:txBody>
      </p:sp>
      <p:sp>
        <p:nvSpPr>
          <p:cNvPr id="686" name="Google Shape;686;p55"/>
          <p:cNvSpPr/>
          <p:nvPr/>
        </p:nvSpPr>
        <p:spPr>
          <a:xfrm>
            <a:off x="655547" y="2113353"/>
            <a:ext cx="2349965" cy="658475"/>
          </a:xfrm>
          <a:prstGeom prst="roundRect">
            <a:avLst>
              <a:gd fmla="val 16667" name="adj"/>
            </a:avLst>
          </a:prstGeom>
          <a:solidFill>
            <a:srgbClr val="EBD18B"/>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स्वास्थ्य</a:t>
            </a:r>
            <a:endParaRPr b="1" sz="2000">
              <a:solidFill>
                <a:srgbClr val="002060"/>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Health</a:t>
            </a:r>
            <a:endParaRPr b="1" sz="2000">
              <a:solidFill>
                <a:srgbClr val="002060"/>
              </a:solidFill>
              <a:latin typeface="Kokila"/>
              <a:ea typeface="Kokila"/>
              <a:cs typeface="Kokila"/>
              <a:sym typeface="Kokila"/>
            </a:endParaRPr>
          </a:p>
        </p:txBody>
      </p:sp>
      <p:sp>
        <p:nvSpPr>
          <p:cNvPr id="687" name="Google Shape;687;p55"/>
          <p:cNvSpPr/>
          <p:nvPr/>
        </p:nvSpPr>
        <p:spPr>
          <a:xfrm>
            <a:off x="3005512" y="2123185"/>
            <a:ext cx="4842164" cy="687389"/>
          </a:xfrm>
          <a:prstGeom prst="roundRect">
            <a:avLst>
              <a:gd fmla="val 16667" name="adj"/>
            </a:avLst>
          </a:prstGeom>
          <a:solidFill>
            <a:srgbClr val="D5E49A"/>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रोग निदान, अंग प्रत्यारोपण, सिटिस्क्यान</a:t>
            </a:r>
            <a:endParaRPr b="1" sz="2000">
              <a:solidFill>
                <a:schemeClr val="dk1"/>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Immunization of disease, transplantation, CT-scan</a:t>
            </a:r>
            <a:endParaRPr b="1" sz="2000">
              <a:solidFill>
                <a:schemeClr val="dk1"/>
              </a:solidFill>
              <a:latin typeface="Kokila"/>
              <a:ea typeface="Kokila"/>
              <a:cs typeface="Kokila"/>
              <a:sym typeface="Kokila"/>
            </a:endParaRPr>
          </a:p>
        </p:txBody>
      </p:sp>
      <p:sp>
        <p:nvSpPr>
          <p:cNvPr id="688" name="Google Shape;688;p55"/>
          <p:cNvSpPr/>
          <p:nvPr/>
        </p:nvSpPr>
        <p:spPr>
          <a:xfrm>
            <a:off x="7847674" y="2130424"/>
            <a:ext cx="3688773" cy="722696"/>
          </a:xfrm>
          <a:prstGeom prst="roundRect">
            <a:avLst>
              <a:gd fmla="val 16667" name="adj"/>
            </a:avLst>
          </a:prstGeom>
          <a:solidFill>
            <a:srgbClr val="A7DDC6"/>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t/>
            </a:r>
            <a:endParaRPr b="1" sz="2000">
              <a:solidFill>
                <a:srgbClr val="414C14"/>
              </a:solidFill>
              <a:latin typeface="Kokila"/>
              <a:ea typeface="Kokila"/>
              <a:cs typeface="Kokila"/>
              <a:sym typeface="Kokila"/>
            </a:endParaRPr>
          </a:p>
          <a:p>
            <a:pPr indent="0" lvl="0" marL="0" marR="0" rtl="0" algn="ctr">
              <a:lnSpc>
                <a:spcPct val="107000"/>
              </a:lnSpc>
              <a:spcBef>
                <a:spcPts val="0"/>
              </a:spcBef>
              <a:spcAft>
                <a:spcPts val="0"/>
              </a:spcAft>
              <a:buNone/>
            </a:pPr>
            <a:r>
              <a:t/>
            </a:r>
            <a:endParaRPr b="1" sz="2000">
              <a:solidFill>
                <a:srgbClr val="414C14"/>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विकिरणको कारण क्यान्सर हुन सक्ने</a:t>
            </a:r>
            <a:endParaRPr b="1" sz="2000">
              <a:solidFill>
                <a:srgbClr val="414C14"/>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X-ray and CT-scan may cause cancer</a:t>
            </a:r>
            <a:endParaRPr b="1" sz="2000">
              <a:solidFill>
                <a:srgbClr val="414C14"/>
              </a:solidFill>
              <a:latin typeface="Kokila"/>
              <a:ea typeface="Kokila"/>
              <a:cs typeface="Kokila"/>
              <a:sym typeface="Kokila"/>
            </a:endParaRPr>
          </a:p>
          <a:p>
            <a:pPr indent="0" lvl="0" marL="0" marR="0" rtl="0" algn="ctr">
              <a:lnSpc>
                <a:spcPct val="107000"/>
              </a:lnSpc>
              <a:spcBef>
                <a:spcPts val="0"/>
              </a:spcBef>
              <a:spcAft>
                <a:spcPts val="0"/>
              </a:spcAft>
              <a:buNone/>
            </a:pPr>
            <a:r>
              <a:t/>
            </a:r>
            <a:endParaRPr b="1" sz="2000">
              <a:solidFill>
                <a:srgbClr val="414C14"/>
              </a:solidFill>
              <a:latin typeface="Kokila"/>
              <a:ea typeface="Kokila"/>
              <a:cs typeface="Kokila"/>
              <a:sym typeface="Kokila"/>
            </a:endParaRPr>
          </a:p>
          <a:p>
            <a:pPr indent="0" lvl="0" marL="0" marR="0" rtl="0" algn="ctr">
              <a:lnSpc>
                <a:spcPct val="107000"/>
              </a:lnSpc>
              <a:spcBef>
                <a:spcPts val="0"/>
              </a:spcBef>
              <a:spcAft>
                <a:spcPts val="0"/>
              </a:spcAft>
              <a:buNone/>
            </a:pPr>
            <a:r>
              <a:t/>
            </a:r>
            <a:endParaRPr b="1" sz="2000">
              <a:solidFill>
                <a:srgbClr val="414C14"/>
              </a:solidFill>
              <a:latin typeface="Kokila"/>
              <a:ea typeface="Kokila"/>
              <a:cs typeface="Kokila"/>
              <a:sym typeface="Kokila"/>
            </a:endParaRPr>
          </a:p>
        </p:txBody>
      </p:sp>
      <p:sp>
        <p:nvSpPr>
          <p:cNvPr id="689" name="Google Shape;689;p55"/>
          <p:cNvSpPr/>
          <p:nvPr/>
        </p:nvSpPr>
        <p:spPr>
          <a:xfrm>
            <a:off x="655547" y="2870191"/>
            <a:ext cx="2349965" cy="658475"/>
          </a:xfrm>
          <a:prstGeom prst="roundRect">
            <a:avLst>
              <a:gd fmla="val 16667" name="adj"/>
            </a:avLst>
          </a:prstGeom>
          <a:solidFill>
            <a:srgbClr val="EBD18B"/>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कृषि</a:t>
            </a:r>
            <a:endParaRPr/>
          </a:p>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Agriculture</a:t>
            </a:r>
            <a:endParaRPr b="1" sz="2000">
              <a:solidFill>
                <a:srgbClr val="002060"/>
              </a:solidFill>
              <a:latin typeface="Kokila"/>
              <a:ea typeface="Kokila"/>
              <a:cs typeface="Kokila"/>
              <a:sym typeface="Kokila"/>
            </a:endParaRPr>
          </a:p>
        </p:txBody>
      </p:sp>
      <p:sp>
        <p:nvSpPr>
          <p:cNvPr id="690" name="Google Shape;690;p55"/>
          <p:cNvSpPr/>
          <p:nvPr/>
        </p:nvSpPr>
        <p:spPr>
          <a:xfrm>
            <a:off x="7847674" y="2887262"/>
            <a:ext cx="3688773" cy="722696"/>
          </a:xfrm>
          <a:prstGeom prst="roundRect">
            <a:avLst>
              <a:gd fmla="val 16667" name="adj"/>
            </a:avLst>
          </a:prstGeom>
          <a:solidFill>
            <a:srgbClr val="A7DDC6"/>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माटोको उत्पादनमा क्षयिकरण, स्वस्थ्यमा असर</a:t>
            </a:r>
            <a:endParaRPr b="1" sz="2000">
              <a:solidFill>
                <a:srgbClr val="414C14"/>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Loss of productivity, effect in health</a:t>
            </a:r>
            <a:endParaRPr b="1" sz="2000">
              <a:solidFill>
                <a:srgbClr val="414C14"/>
              </a:solidFill>
              <a:latin typeface="Kokila"/>
              <a:ea typeface="Kokila"/>
              <a:cs typeface="Kokila"/>
              <a:sym typeface="Kokila"/>
            </a:endParaRPr>
          </a:p>
        </p:txBody>
      </p:sp>
      <p:sp>
        <p:nvSpPr>
          <p:cNvPr id="691" name="Google Shape;691;p55"/>
          <p:cNvSpPr/>
          <p:nvPr/>
        </p:nvSpPr>
        <p:spPr>
          <a:xfrm>
            <a:off x="3005512" y="2875419"/>
            <a:ext cx="4842164" cy="687389"/>
          </a:xfrm>
          <a:prstGeom prst="roundRect">
            <a:avLst>
              <a:gd fmla="val 16667" name="adj"/>
            </a:avLst>
          </a:prstGeom>
          <a:solidFill>
            <a:srgbClr val="D5E49A"/>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किटनाशक विसादी, वैज्ञानिक कृषिप्रणली, उत्पादनमा वृद्दी</a:t>
            </a:r>
            <a:endParaRPr b="1" sz="2000">
              <a:solidFill>
                <a:schemeClr val="dk1"/>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Insecticides, Scientific agriculture, high production</a:t>
            </a:r>
            <a:endParaRPr b="1" sz="2000">
              <a:solidFill>
                <a:schemeClr val="dk1"/>
              </a:solidFill>
              <a:latin typeface="Kokila"/>
              <a:ea typeface="Kokila"/>
              <a:cs typeface="Kokila"/>
              <a:sym typeface="Kokila"/>
            </a:endParaRPr>
          </a:p>
        </p:txBody>
      </p:sp>
      <p:sp>
        <p:nvSpPr>
          <p:cNvPr id="692" name="Google Shape;692;p55"/>
          <p:cNvSpPr/>
          <p:nvPr/>
        </p:nvSpPr>
        <p:spPr>
          <a:xfrm>
            <a:off x="655546" y="3593511"/>
            <a:ext cx="2349965" cy="658475"/>
          </a:xfrm>
          <a:prstGeom prst="roundRect">
            <a:avLst>
              <a:gd fmla="val 16667" name="adj"/>
            </a:avLst>
          </a:prstGeom>
          <a:solidFill>
            <a:srgbClr val="EBD18B"/>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शिक्षा</a:t>
            </a:r>
            <a:endParaRPr b="1" sz="2000">
              <a:solidFill>
                <a:srgbClr val="002060"/>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Education</a:t>
            </a:r>
            <a:endParaRPr b="1" sz="2000">
              <a:solidFill>
                <a:srgbClr val="002060"/>
              </a:solidFill>
              <a:latin typeface="Kokila"/>
              <a:ea typeface="Kokila"/>
              <a:cs typeface="Kokila"/>
              <a:sym typeface="Kokila"/>
            </a:endParaRPr>
          </a:p>
        </p:txBody>
      </p:sp>
      <p:sp>
        <p:nvSpPr>
          <p:cNvPr id="693" name="Google Shape;693;p55"/>
          <p:cNvSpPr/>
          <p:nvPr/>
        </p:nvSpPr>
        <p:spPr>
          <a:xfrm>
            <a:off x="3005512" y="3643026"/>
            <a:ext cx="4842164" cy="687389"/>
          </a:xfrm>
          <a:prstGeom prst="roundRect">
            <a:avLst>
              <a:gd fmla="val 16667" name="adj"/>
            </a:avLst>
          </a:prstGeom>
          <a:solidFill>
            <a:srgbClr val="D5E49A"/>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t/>
            </a:r>
            <a:endParaRPr b="1" sz="2000">
              <a:solidFill>
                <a:schemeClr val="dk1"/>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ICT, दुर शिक्षा, अनुसन्धानमा पहुँच</a:t>
            </a:r>
            <a:endParaRPr b="1" sz="2000">
              <a:solidFill>
                <a:schemeClr val="dk1"/>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ICT, distance education, approach in research</a:t>
            </a:r>
            <a:endParaRPr b="1" sz="2000">
              <a:solidFill>
                <a:schemeClr val="dk1"/>
              </a:solidFill>
              <a:latin typeface="Kokila"/>
              <a:ea typeface="Kokila"/>
              <a:cs typeface="Kokila"/>
              <a:sym typeface="Kokila"/>
            </a:endParaRPr>
          </a:p>
          <a:p>
            <a:pPr indent="0" lvl="0" marL="0" marR="0" rtl="0" algn="ctr">
              <a:lnSpc>
                <a:spcPct val="107000"/>
              </a:lnSpc>
              <a:spcBef>
                <a:spcPts val="0"/>
              </a:spcBef>
              <a:spcAft>
                <a:spcPts val="0"/>
              </a:spcAft>
              <a:buNone/>
            </a:pPr>
            <a:r>
              <a:t/>
            </a:r>
            <a:endParaRPr b="1" sz="2000">
              <a:solidFill>
                <a:schemeClr val="dk1"/>
              </a:solidFill>
              <a:latin typeface="Kokila"/>
              <a:ea typeface="Kokila"/>
              <a:cs typeface="Kokila"/>
              <a:sym typeface="Kokila"/>
            </a:endParaRPr>
          </a:p>
        </p:txBody>
      </p:sp>
      <p:sp>
        <p:nvSpPr>
          <p:cNvPr id="694" name="Google Shape;694;p55"/>
          <p:cNvSpPr/>
          <p:nvPr/>
        </p:nvSpPr>
        <p:spPr>
          <a:xfrm>
            <a:off x="7847674" y="3644925"/>
            <a:ext cx="3688773" cy="722696"/>
          </a:xfrm>
          <a:prstGeom prst="roundRect">
            <a:avLst>
              <a:gd fmla="val 16667" name="adj"/>
            </a:avLst>
          </a:prstGeom>
          <a:solidFill>
            <a:srgbClr val="A7DDC6"/>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स्वास्थ्य समस्या, सामाजिकीकरणमा समस्या</a:t>
            </a:r>
            <a:endParaRPr b="1" sz="2000">
              <a:solidFill>
                <a:srgbClr val="414C14"/>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Problem in health and socialization</a:t>
            </a:r>
            <a:endParaRPr b="1" sz="2000">
              <a:solidFill>
                <a:srgbClr val="414C14"/>
              </a:solidFill>
              <a:latin typeface="Kokila"/>
              <a:ea typeface="Kokila"/>
              <a:cs typeface="Kokila"/>
              <a:sym typeface="Kokila"/>
            </a:endParaRPr>
          </a:p>
        </p:txBody>
      </p:sp>
      <p:sp>
        <p:nvSpPr>
          <p:cNvPr id="695" name="Google Shape;695;p55"/>
          <p:cNvSpPr/>
          <p:nvPr/>
        </p:nvSpPr>
        <p:spPr>
          <a:xfrm>
            <a:off x="655546" y="4350349"/>
            <a:ext cx="2349965" cy="658475"/>
          </a:xfrm>
          <a:prstGeom prst="roundRect">
            <a:avLst>
              <a:gd fmla="val 16667" name="adj"/>
            </a:avLst>
          </a:prstGeom>
          <a:solidFill>
            <a:srgbClr val="EBD18B"/>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कलकारखाना</a:t>
            </a:r>
            <a:endParaRPr b="1" sz="2000">
              <a:solidFill>
                <a:srgbClr val="002060"/>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Industries</a:t>
            </a:r>
            <a:endParaRPr b="1" sz="2000">
              <a:solidFill>
                <a:srgbClr val="002060"/>
              </a:solidFill>
              <a:latin typeface="Kokila"/>
              <a:ea typeface="Kokila"/>
              <a:cs typeface="Kokila"/>
              <a:sym typeface="Kokila"/>
            </a:endParaRPr>
          </a:p>
        </p:txBody>
      </p:sp>
      <p:sp>
        <p:nvSpPr>
          <p:cNvPr id="696" name="Google Shape;696;p55"/>
          <p:cNvSpPr/>
          <p:nvPr/>
        </p:nvSpPr>
        <p:spPr>
          <a:xfrm>
            <a:off x="3005512" y="4350349"/>
            <a:ext cx="4842164" cy="687389"/>
          </a:xfrm>
          <a:prstGeom prst="roundRect">
            <a:avLst>
              <a:gd fmla="val 16667" name="adj"/>
            </a:avLst>
          </a:prstGeom>
          <a:solidFill>
            <a:srgbClr val="D5E49A"/>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उपभोगमा पहँच, आधुनिक पकरणको प्रयोग</a:t>
            </a:r>
            <a:endParaRPr b="1" sz="2000">
              <a:solidFill>
                <a:schemeClr val="dk1"/>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Approach in utility, use of modern instrument</a:t>
            </a:r>
            <a:endParaRPr b="1" sz="2000">
              <a:solidFill>
                <a:schemeClr val="dk1"/>
              </a:solidFill>
              <a:latin typeface="Kokila"/>
              <a:ea typeface="Kokila"/>
              <a:cs typeface="Kokila"/>
              <a:sym typeface="Kokila"/>
            </a:endParaRPr>
          </a:p>
        </p:txBody>
      </p:sp>
      <p:sp>
        <p:nvSpPr>
          <p:cNvPr id="697" name="Google Shape;697;p55"/>
          <p:cNvSpPr/>
          <p:nvPr/>
        </p:nvSpPr>
        <p:spPr>
          <a:xfrm>
            <a:off x="7847674" y="4350349"/>
            <a:ext cx="3688773" cy="722696"/>
          </a:xfrm>
          <a:prstGeom prst="roundRect">
            <a:avLst>
              <a:gd fmla="val 16667" name="adj"/>
            </a:avLst>
          </a:prstGeom>
          <a:solidFill>
            <a:srgbClr val="A7DDC6"/>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रायनिक प्रदुषण, वातावरणीय ह्रास</a:t>
            </a:r>
            <a:endParaRPr b="1" sz="2000">
              <a:solidFill>
                <a:srgbClr val="414C14"/>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Chemical pollution, defect environment</a:t>
            </a:r>
            <a:endParaRPr b="1" sz="2000">
              <a:solidFill>
                <a:srgbClr val="414C14"/>
              </a:solidFill>
              <a:latin typeface="Kokila"/>
              <a:ea typeface="Kokila"/>
              <a:cs typeface="Kokila"/>
              <a:sym typeface="Kokila"/>
            </a:endParaRPr>
          </a:p>
          <a:p>
            <a:pPr indent="0" lvl="0" marL="0" marR="0" rtl="0" algn="ctr">
              <a:lnSpc>
                <a:spcPct val="107000"/>
              </a:lnSpc>
              <a:spcBef>
                <a:spcPts val="0"/>
              </a:spcBef>
              <a:spcAft>
                <a:spcPts val="0"/>
              </a:spcAft>
              <a:buNone/>
            </a:pPr>
            <a:r>
              <a:t/>
            </a:r>
            <a:endParaRPr b="1" sz="2000">
              <a:solidFill>
                <a:srgbClr val="414C14"/>
              </a:solidFill>
              <a:latin typeface="Kokila"/>
              <a:ea typeface="Kokila"/>
              <a:cs typeface="Kokila"/>
              <a:sym typeface="Kokila"/>
            </a:endParaRPr>
          </a:p>
        </p:txBody>
      </p:sp>
      <p:sp>
        <p:nvSpPr>
          <p:cNvPr id="698" name="Google Shape;698;p55"/>
          <p:cNvSpPr/>
          <p:nvPr/>
        </p:nvSpPr>
        <p:spPr>
          <a:xfrm>
            <a:off x="655545" y="5073045"/>
            <a:ext cx="2349965" cy="658475"/>
          </a:xfrm>
          <a:prstGeom prst="roundRect">
            <a:avLst>
              <a:gd fmla="val 16667" name="adj"/>
            </a:avLst>
          </a:prstGeom>
          <a:solidFill>
            <a:srgbClr val="EBD18B"/>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ए.आई.</a:t>
            </a:r>
            <a:endParaRPr/>
          </a:p>
          <a:p>
            <a:pPr indent="0" lvl="0" marL="0" marR="0" rtl="0" algn="ctr">
              <a:lnSpc>
                <a:spcPct val="107000"/>
              </a:lnSpc>
              <a:spcBef>
                <a:spcPts val="0"/>
              </a:spcBef>
              <a:spcAft>
                <a:spcPts val="0"/>
              </a:spcAft>
              <a:buNone/>
            </a:pPr>
            <a:r>
              <a:rPr b="1" lang="en-US" sz="2000">
                <a:solidFill>
                  <a:srgbClr val="002060"/>
                </a:solidFill>
                <a:latin typeface="Kokila"/>
                <a:ea typeface="Kokila"/>
                <a:cs typeface="Kokila"/>
                <a:sym typeface="Kokila"/>
              </a:rPr>
              <a:t>Artificial intelligence</a:t>
            </a:r>
            <a:endParaRPr b="1" sz="2000">
              <a:solidFill>
                <a:srgbClr val="002060"/>
              </a:solidFill>
              <a:latin typeface="Kokila"/>
              <a:ea typeface="Kokila"/>
              <a:cs typeface="Kokila"/>
              <a:sym typeface="Kokila"/>
            </a:endParaRPr>
          </a:p>
        </p:txBody>
      </p:sp>
      <p:sp>
        <p:nvSpPr>
          <p:cNvPr id="699" name="Google Shape;699;p55"/>
          <p:cNvSpPr/>
          <p:nvPr/>
        </p:nvSpPr>
        <p:spPr>
          <a:xfrm>
            <a:off x="3005512" y="5084305"/>
            <a:ext cx="4842164" cy="687389"/>
          </a:xfrm>
          <a:prstGeom prst="roundRect">
            <a:avLst>
              <a:gd fmla="val 16667" name="adj"/>
            </a:avLst>
          </a:prstGeom>
          <a:solidFill>
            <a:srgbClr val="EAF1CC"/>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स्वचालित प्रविधिको विकास, जीवन यापनमा सहज</a:t>
            </a:r>
            <a:endParaRPr b="1" sz="2000">
              <a:solidFill>
                <a:schemeClr val="dk1"/>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chemeClr val="dk1"/>
                </a:solidFill>
                <a:latin typeface="Kokila"/>
                <a:ea typeface="Kokila"/>
                <a:cs typeface="Kokila"/>
                <a:sym typeface="Kokila"/>
              </a:rPr>
              <a:t>Provides digital assistance, easy to handle life </a:t>
            </a:r>
            <a:endParaRPr b="1" sz="2000">
              <a:solidFill>
                <a:schemeClr val="dk1"/>
              </a:solidFill>
              <a:latin typeface="Kokila"/>
              <a:ea typeface="Kokila"/>
              <a:cs typeface="Kokila"/>
              <a:sym typeface="Kokila"/>
            </a:endParaRPr>
          </a:p>
        </p:txBody>
      </p:sp>
      <p:sp>
        <p:nvSpPr>
          <p:cNvPr id="700" name="Google Shape;700;p55"/>
          <p:cNvSpPr/>
          <p:nvPr/>
        </p:nvSpPr>
        <p:spPr>
          <a:xfrm>
            <a:off x="7847674" y="5084304"/>
            <a:ext cx="3688773" cy="1033691"/>
          </a:xfrm>
          <a:prstGeom prst="roundRect">
            <a:avLst>
              <a:gd fmla="val 16667" name="adj"/>
            </a:avLst>
          </a:prstGeom>
          <a:solidFill>
            <a:srgbClr val="A7DDC6"/>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व्यक्तिगत गोपनियता भंगहुने, बेरोजगारी बढने</a:t>
            </a:r>
            <a:endParaRPr b="1" sz="2000">
              <a:solidFill>
                <a:srgbClr val="414C14"/>
              </a:solidFill>
              <a:latin typeface="Kokila"/>
              <a:ea typeface="Kokila"/>
              <a:cs typeface="Kokila"/>
              <a:sym typeface="Kokila"/>
            </a:endParaRPr>
          </a:p>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Discourses the personal secrecy, </a:t>
            </a:r>
            <a:endParaRPr/>
          </a:p>
          <a:p>
            <a:pPr indent="0" lvl="0" marL="0" marR="0" rtl="0" algn="ctr">
              <a:lnSpc>
                <a:spcPct val="107000"/>
              </a:lnSpc>
              <a:spcBef>
                <a:spcPts val="0"/>
              </a:spcBef>
              <a:spcAft>
                <a:spcPts val="0"/>
              </a:spcAft>
              <a:buNone/>
            </a:pPr>
            <a:r>
              <a:rPr b="1" lang="en-US" sz="2000">
                <a:solidFill>
                  <a:srgbClr val="414C14"/>
                </a:solidFill>
                <a:latin typeface="Kokila"/>
                <a:ea typeface="Kokila"/>
                <a:cs typeface="Kokila"/>
                <a:sym typeface="Kokila"/>
              </a:rPr>
              <a:t>Decreases job opportunity </a:t>
            </a:r>
            <a:endParaRPr b="1" sz="2000">
              <a:solidFill>
                <a:srgbClr val="414C14"/>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1"/>
                                        </p:tgtEl>
                                        <p:attrNameLst>
                                          <p:attrName>style.visibility</p:attrName>
                                        </p:attrNameLst>
                                      </p:cBhvr>
                                      <p:to>
                                        <p:strVal val="visible"/>
                                      </p:to>
                                    </p:set>
                                    <p:animEffect filter="fade" transition="in">
                                      <p:cBhvr>
                                        <p:cTn dur="2000"/>
                                        <p:tgtEl>
                                          <p:spTgt spid="6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2"/>
                                        </p:tgtEl>
                                        <p:attrNameLst>
                                          <p:attrName>style.visibility</p:attrName>
                                        </p:attrNameLst>
                                      </p:cBhvr>
                                      <p:to>
                                        <p:strVal val="visible"/>
                                      </p:to>
                                    </p:set>
                                    <p:animEffect filter="fade" transition="in">
                                      <p:cBhvr>
                                        <p:cTn dur="2000"/>
                                        <p:tgtEl>
                                          <p:spTgt spid="6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0"/>
                                        </p:tgtEl>
                                        <p:attrNameLst>
                                          <p:attrName>style.visibility</p:attrName>
                                        </p:attrNameLst>
                                      </p:cBhvr>
                                      <p:to>
                                        <p:strVal val="visible"/>
                                      </p:to>
                                    </p:set>
                                    <p:animEffect filter="fade" transition="in">
                                      <p:cBhvr>
                                        <p:cTn dur="2000"/>
                                        <p:tgtEl>
                                          <p:spTgt spid="6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3"/>
                                        </p:tgtEl>
                                        <p:attrNameLst>
                                          <p:attrName>style.visibility</p:attrName>
                                        </p:attrNameLst>
                                      </p:cBhvr>
                                      <p:to>
                                        <p:strVal val="visible"/>
                                      </p:to>
                                    </p:set>
                                    <p:animEffect filter="fade" transition="in">
                                      <p:cBhvr>
                                        <p:cTn dur="2000"/>
                                        <p:tgtEl>
                                          <p:spTgt spid="6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4"/>
                                        </p:tgtEl>
                                        <p:attrNameLst>
                                          <p:attrName>style.visibility</p:attrName>
                                        </p:attrNameLst>
                                      </p:cBhvr>
                                      <p:to>
                                        <p:strVal val="visible"/>
                                      </p:to>
                                    </p:set>
                                    <p:animEffect filter="fade" transition="in">
                                      <p:cBhvr>
                                        <p:cTn dur="2000"/>
                                        <p:tgtEl>
                                          <p:spTgt spid="6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5"/>
                                        </p:tgtEl>
                                        <p:attrNameLst>
                                          <p:attrName>style.visibility</p:attrName>
                                        </p:attrNameLst>
                                      </p:cBhvr>
                                      <p:to>
                                        <p:strVal val="visible"/>
                                      </p:to>
                                    </p:set>
                                    <p:animEffect filter="fade" transition="in">
                                      <p:cBhvr>
                                        <p:cTn dur="2000"/>
                                        <p:tgtEl>
                                          <p:spTgt spid="6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6"/>
                                        </p:tgtEl>
                                        <p:attrNameLst>
                                          <p:attrName>style.visibility</p:attrName>
                                        </p:attrNameLst>
                                      </p:cBhvr>
                                      <p:to>
                                        <p:strVal val="visible"/>
                                      </p:to>
                                    </p:set>
                                    <p:animEffect filter="fade" transition="in">
                                      <p:cBhvr>
                                        <p:cTn dur="2000"/>
                                        <p:tgtEl>
                                          <p:spTgt spid="6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7"/>
                                        </p:tgtEl>
                                        <p:attrNameLst>
                                          <p:attrName>style.visibility</p:attrName>
                                        </p:attrNameLst>
                                      </p:cBhvr>
                                      <p:to>
                                        <p:strVal val="visible"/>
                                      </p:to>
                                    </p:set>
                                    <p:animEffect filter="fade" transition="in">
                                      <p:cBhvr>
                                        <p:cTn dur="2000"/>
                                        <p:tgtEl>
                                          <p:spTgt spid="6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8"/>
                                        </p:tgtEl>
                                        <p:attrNameLst>
                                          <p:attrName>style.visibility</p:attrName>
                                        </p:attrNameLst>
                                      </p:cBhvr>
                                      <p:to>
                                        <p:strVal val="visible"/>
                                      </p:to>
                                    </p:set>
                                    <p:animEffect filter="fade" transition="in">
                                      <p:cBhvr>
                                        <p:cTn dur="2000"/>
                                        <p:tgtEl>
                                          <p:spTgt spid="6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9"/>
                                        </p:tgtEl>
                                        <p:attrNameLst>
                                          <p:attrName>style.visibility</p:attrName>
                                        </p:attrNameLst>
                                      </p:cBhvr>
                                      <p:to>
                                        <p:strVal val="visible"/>
                                      </p:to>
                                    </p:set>
                                    <p:animEffect filter="fade" transition="in">
                                      <p:cBhvr>
                                        <p:cTn dur="2000"/>
                                        <p:tgtEl>
                                          <p:spTgt spid="6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1"/>
                                        </p:tgtEl>
                                        <p:attrNameLst>
                                          <p:attrName>style.visibility</p:attrName>
                                        </p:attrNameLst>
                                      </p:cBhvr>
                                      <p:to>
                                        <p:strVal val="visible"/>
                                      </p:to>
                                    </p:set>
                                    <p:animEffect filter="fade" transition="in">
                                      <p:cBhvr>
                                        <p:cTn dur="2000"/>
                                        <p:tgtEl>
                                          <p:spTgt spid="6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0"/>
                                        </p:tgtEl>
                                        <p:attrNameLst>
                                          <p:attrName>style.visibility</p:attrName>
                                        </p:attrNameLst>
                                      </p:cBhvr>
                                      <p:to>
                                        <p:strVal val="visible"/>
                                      </p:to>
                                    </p:set>
                                    <p:animEffect filter="fade" transition="in">
                                      <p:cBhvr>
                                        <p:cTn dur="2000"/>
                                        <p:tgtEl>
                                          <p:spTgt spid="6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2"/>
                                        </p:tgtEl>
                                        <p:attrNameLst>
                                          <p:attrName>style.visibility</p:attrName>
                                        </p:attrNameLst>
                                      </p:cBhvr>
                                      <p:to>
                                        <p:strVal val="visible"/>
                                      </p:to>
                                    </p:set>
                                    <p:animEffect filter="fade" transition="in">
                                      <p:cBhvr>
                                        <p:cTn dur="2000"/>
                                        <p:tgtEl>
                                          <p:spTgt spid="6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3"/>
                                        </p:tgtEl>
                                        <p:attrNameLst>
                                          <p:attrName>style.visibility</p:attrName>
                                        </p:attrNameLst>
                                      </p:cBhvr>
                                      <p:to>
                                        <p:strVal val="visible"/>
                                      </p:to>
                                    </p:set>
                                    <p:animEffect filter="fade" transition="in">
                                      <p:cBhvr>
                                        <p:cTn dur="2000"/>
                                        <p:tgtEl>
                                          <p:spTgt spid="6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4"/>
                                        </p:tgtEl>
                                        <p:attrNameLst>
                                          <p:attrName>style.visibility</p:attrName>
                                        </p:attrNameLst>
                                      </p:cBhvr>
                                      <p:to>
                                        <p:strVal val="visible"/>
                                      </p:to>
                                    </p:set>
                                    <p:animEffect filter="fade" transition="in">
                                      <p:cBhvr>
                                        <p:cTn dur="2000"/>
                                        <p:tgtEl>
                                          <p:spTgt spid="6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5"/>
                                        </p:tgtEl>
                                        <p:attrNameLst>
                                          <p:attrName>style.visibility</p:attrName>
                                        </p:attrNameLst>
                                      </p:cBhvr>
                                      <p:to>
                                        <p:strVal val="visible"/>
                                      </p:to>
                                    </p:set>
                                    <p:animEffect filter="fade" transition="in">
                                      <p:cBhvr>
                                        <p:cTn dur="2000"/>
                                        <p:tgtEl>
                                          <p:spTgt spid="6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6"/>
                                        </p:tgtEl>
                                        <p:attrNameLst>
                                          <p:attrName>style.visibility</p:attrName>
                                        </p:attrNameLst>
                                      </p:cBhvr>
                                      <p:to>
                                        <p:strVal val="visible"/>
                                      </p:to>
                                    </p:set>
                                    <p:animEffect filter="fade" transition="in">
                                      <p:cBhvr>
                                        <p:cTn dur="2000"/>
                                        <p:tgtEl>
                                          <p:spTgt spid="6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7"/>
                                        </p:tgtEl>
                                        <p:attrNameLst>
                                          <p:attrName>style.visibility</p:attrName>
                                        </p:attrNameLst>
                                      </p:cBhvr>
                                      <p:to>
                                        <p:strVal val="visible"/>
                                      </p:to>
                                    </p:set>
                                    <p:animEffect filter="fade" transition="in">
                                      <p:cBhvr>
                                        <p:cTn dur="2000"/>
                                        <p:tgtEl>
                                          <p:spTgt spid="6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8"/>
                                        </p:tgtEl>
                                        <p:attrNameLst>
                                          <p:attrName>style.visibility</p:attrName>
                                        </p:attrNameLst>
                                      </p:cBhvr>
                                      <p:to>
                                        <p:strVal val="visible"/>
                                      </p:to>
                                    </p:set>
                                    <p:animEffect filter="fade" transition="in">
                                      <p:cBhvr>
                                        <p:cTn dur="2000"/>
                                        <p:tgtEl>
                                          <p:spTgt spid="6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9"/>
                                        </p:tgtEl>
                                        <p:attrNameLst>
                                          <p:attrName>style.visibility</p:attrName>
                                        </p:attrNameLst>
                                      </p:cBhvr>
                                      <p:to>
                                        <p:strVal val="visible"/>
                                      </p:to>
                                    </p:set>
                                    <p:animEffect filter="fade" transition="in">
                                      <p:cBhvr>
                                        <p:cTn dur="2000"/>
                                        <p:tgtEl>
                                          <p:spTgt spid="6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0"/>
                                        </p:tgtEl>
                                        <p:attrNameLst>
                                          <p:attrName>style.visibility</p:attrName>
                                        </p:attrNameLst>
                                      </p:cBhvr>
                                      <p:to>
                                        <p:strVal val="visible"/>
                                      </p:to>
                                    </p:set>
                                    <p:animEffect filter="fade" transition="in">
                                      <p:cBhvr>
                                        <p:cTn dur="2000"/>
                                        <p:tgtEl>
                                          <p:spTgt spid="7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56"/>
          <p:cNvSpPr/>
          <p:nvPr/>
        </p:nvSpPr>
        <p:spPr>
          <a:xfrm>
            <a:off x="4285672" y="69500"/>
            <a:ext cx="2567709"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Evaluation !!</a:t>
            </a:r>
            <a:endParaRPr b="1" sz="3200">
              <a:solidFill>
                <a:schemeClr val="dk1"/>
              </a:solidFill>
              <a:latin typeface="Kokila"/>
              <a:ea typeface="Kokila"/>
              <a:cs typeface="Kokila"/>
              <a:sym typeface="Kokila"/>
            </a:endParaRPr>
          </a:p>
        </p:txBody>
      </p:sp>
      <p:pic>
        <p:nvPicPr>
          <p:cNvPr descr="Sad child in thinking pose Stock Photo by ©diogoppr 69762487" id="706" name="Google Shape;706;p56"/>
          <p:cNvPicPr preferRelativeResize="0"/>
          <p:nvPr/>
        </p:nvPicPr>
        <p:blipFill rotWithShape="1">
          <a:blip r:embed="rId3">
            <a:alphaModFix/>
          </a:blip>
          <a:srcRect b="6688" l="8368" r="-1155" t="5874"/>
          <a:stretch/>
        </p:blipFill>
        <p:spPr>
          <a:xfrm>
            <a:off x="3737854" y="1006390"/>
            <a:ext cx="3663343" cy="51781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57"/>
          <p:cNvSpPr/>
          <p:nvPr/>
        </p:nvSpPr>
        <p:spPr>
          <a:xfrm>
            <a:off x="4409437" y="0"/>
            <a:ext cx="2567709" cy="461442"/>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Evaluation !!</a:t>
            </a:r>
            <a:endParaRPr b="1" sz="3200">
              <a:solidFill>
                <a:schemeClr val="dk1"/>
              </a:solidFill>
              <a:latin typeface="Kokila"/>
              <a:ea typeface="Kokila"/>
              <a:cs typeface="Kokila"/>
              <a:sym typeface="Kokila"/>
            </a:endParaRPr>
          </a:p>
        </p:txBody>
      </p:sp>
      <p:sp>
        <p:nvSpPr>
          <p:cNvPr id="712" name="Google Shape;712;p57"/>
          <p:cNvSpPr/>
          <p:nvPr/>
        </p:nvSpPr>
        <p:spPr>
          <a:xfrm>
            <a:off x="4285671" y="551475"/>
            <a:ext cx="2815240" cy="648060"/>
          </a:xfrm>
          <a:prstGeom prst="roundRect">
            <a:avLst>
              <a:gd fmla="val 16667" name="adj"/>
            </a:avLst>
          </a:prstGeom>
          <a:solidFill>
            <a:srgbClr val="D5E49A"/>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chemeClr val="dk1"/>
                </a:solidFill>
                <a:latin typeface="Kokila"/>
                <a:ea typeface="Kokila"/>
                <a:cs typeface="Kokila"/>
                <a:sym typeface="Kokila"/>
              </a:rPr>
              <a:t>ल, भाइ-बहिनीहरू भन्नुहोस् त!</a:t>
            </a:r>
            <a:endParaRPr/>
          </a:p>
          <a:p>
            <a:pPr indent="0" lvl="0" marL="0" marR="0" rtl="0" algn="ctr">
              <a:lnSpc>
                <a:spcPct val="107000"/>
              </a:lnSpc>
              <a:spcBef>
                <a:spcPts val="0"/>
              </a:spcBef>
              <a:spcAft>
                <a:spcPts val="0"/>
              </a:spcAft>
              <a:buNone/>
            </a:pPr>
            <a:r>
              <a:rPr b="1" lang="en-US" sz="1800">
                <a:solidFill>
                  <a:schemeClr val="dk1"/>
                </a:solidFill>
                <a:latin typeface="Kokila"/>
                <a:ea typeface="Kokila"/>
                <a:cs typeface="Kokila"/>
                <a:sym typeface="Kokila"/>
              </a:rPr>
              <a:t>Let's try to say…</a:t>
            </a:r>
            <a:endParaRPr b="1" sz="1800">
              <a:solidFill>
                <a:schemeClr val="dk1"/>
              </a:solidFill>
              <a:latin typeface="Kokila"/>
              <a:ea typeface="Kokila"/>
              <a:cs typeface="Kokila"/>
              <a:sym typeface="Kokila"/>
            </a:endParaRPr>
          </a:p>
        </p:txBody>
      </p:sp>
      <p:sp>
        <p:nvSpPr>
          <p:cNvPr id="713" name="Google Shape;713;p57"/>
          <p:cNvSpPr txBox="1"/>
          <p:nvPr/>
        </p:nvSpPr>
        <p:spPr>
          <a:xfrm>
            <a:off x="1018400" y="1199535"/>
            <a:ext cx="10462873" cy="646331"/>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1800"/>
              <a:buFont typeface="Kokila"/>
              <a:buAutoNum type="arabicPeriod"/>
            </a:pPr>
            <a:r>
              <a:rPr b="1" lang="en-US" sz="1800">
                <a:solidFill>
                  <a:schemeClr val="dk1"/>
                </a:solidFill>
                <a:latin typeface="Kokila"/>
                <a:ea typeface="Kokila"/>
                <a:cs typeface="Kokila"/>
                <a:sym typeface="Kokila"/>
              </a:rPr>
              <a:t>दिइएको चित्रमा खाली कोठाले वैज्ञानिक सिकाइको कुन चरणलाई जनाउँछ?</a:t>
            </a:r>
            <a:endParaRPr b="1" sz="1800">
              <a:solidFill>
                <a:schemeClr val="dk1"/>
              </a:solidFill>
              <a:latin typeface="Kokila"/>
              <a:ea typeface="Kokila"/>
              <a:cs typeface="Kokila"/>
              <a:sym typeface="Kokila"/>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What is the learning step missed in the given blank space in scientific learning steps? </a:t>
            </a:r>
            <a:endParaRPr b="1" sz="1400">
              <a:solidFill>
                <a:schemeClr val="dk1"/>
              </a:solidFill>
              <a:latin typeface="Kokila"/>
              <a:ea typeface="Kokila"/>
              <a:cs typeface="Kokila"/>
              <a:sym typeface="Kokila"/>
            </a:endParaRPr>
          </a:p>
        </p:txBody>
      </p:sp>
      <p:pic>
        <p:nvPicPr>
          <p:cNvPr descr="Scientific Inquiry - Lessons - Blendspace" id="714" name="Google Shape;714;p57"/>
          <p:cNvPicPr preferRelativeResize="0"/>
          <p:nvPr/>
        </p:nvPicPr>
        <p:blipFill rotWithShape="1">
          <a:blip r:embed="rId3">
            <a:alphaModFix/>
          </a:blip>
          <a:srcRect b="7240" l="23750" r="22476" t="20078"/>
          <a:stretch/>
        </p:blipFill>
        <p:spPr>
          <a:xfrm rot="-23912">
            <a:off x="1031901" y="1982846"/>
            <a:ext cx="4098185" cy="3896209"/>
          </a:xfrm>
          <a:prstGeom prst="rect">
            <a:avLst/>
          </a:prstGeom>
          <a:noFill/>
          <a:ln>
            <a:noFill/>
          </a:ln>
        </p:spPr>
      </p:pic>
      <p:sp>
        <p:nvSpPr>
          <p:cNvPr id="715" name="Google Shape;715;p57"/>
          <p:cNvSpPr/>
          <p:nvPr/>
        </p:nvSpPr>
        <p:spPr>
          <a:xfrm>
            <a:off x="1847271" y="3752208"/>
            <a:ext cx="1494503" cy="363794"/>
          </a:xfrm>
          <a:prstGeom prst="ellipse">
            <a:avLst/>
          </a:prstGeom>
          <a:solidFill>
            <a:schemeClr val="lt2"/>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716" name="Google Shape;716;p57"/>
          <p:cNvSpPr txBox="1"/>
          <p:nvPr/>
        </p:nvSpPr>
        <p:spPr>
          <a:xfrm>
            <a:off x="5143587" y="2174372"/>
            <a:ext cx="10462873" cy="6771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२</a:t>
            </a:r>
            <a:r>
              <a:rPr b="1" lang="en-US" sz="1600">
                <a:solidFill>
                  <a:schemeClr val="dk1"/>
                </a:solidFill>
                <a:latin typeface="Kokila"/>
                <a:ea typeface="Kokila"/>
                <a:cs typeface="Kokila"/>
                <a:sym typeface="Kokila"/>
              </a:rPr>
              <a:t>. </a:t>
            </a:r>
            <a:r>
              <a:rPr b="1" lang="en-US" sz="1800">
                <a:solidFill>
                  <a:schemeClr val="dk1"/>
                </a:solidFill>
                <a:latin typeface="Kokila"/>
                <a:ea typeface="Kokila"/>
                <a:cs typeface="Kokila"/>
                <a:sym typeface="Kokila"/>
              </a:rPr>
              <a:t>दिइएको चित्रमा कुन तत्वको सबै भन्दा कम धनत्व होला, किन?</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Which one liquid  is having least density, why?</a:t>
            </a:r>
            <a:endParaRPr b="1" sz="1800">
              <a:solidFill>
                <a:schemeClr val="dk1"/>
              </a:solidFill>
              <a:latin typeface="Kokila"/>
              <a:ea typeface="Kokila"/>
              <a:cs typeface="Kokila"/>
              <a:sym typeface="Kokila"/>
            </a:endParaRPr>
          </a:p>
        </p:txBody>
      </p:sp>
      <p:pic>
        <p:nvPicPr>
          <p:cNvPr descr="Premium Vector | Prinliquid density scientific experiment concept separate  fluid layers laboratory experiment with density of oil water honey soap and  alcohol different types of liquid in glass vector illustrationt" id="717" name="Google Shape;717;p57"/>
          <p:cNvPicPr preferRelativeResize="0"/>
          <p:nvPr/>
        </p:nvPicPr>
        <p:blipFill rotWithShape="1">
          <a:blip r:embed="rId4">
            <a:alphaModFix/>
          </a:blip>
          <a:srcRect b="8038" l="17645" r="37686" t="23641"/>
          <a:stretch/>
        </p:blipFill>
        <p:spPr>
          <a:xfrm>
            <a:off x="9974346" y="1732631"/>
            <a:ext cx="1566931" cy="2178796"/>
          </a:xfrm>
          <a:prstGeom prst="rect">
            <a:avLst/>
          </a:prstGeom>
          <a:noFill/>
          <a:ln>
            <a:noFill/>
          </a:ln>
        </p:spPr>
      </p:pic>
      <p:sp>
        <p:nvSpPr>
          <p:cNvPr id="718" name="Google Shape;718;p57"/>
          <p:cNvSpPr txBox="1"/>
          <p:nvPr/>
        </p:nvSpPr>
        <p:spPr>
          <a:xfrm>
            <a:off x="5693291" y="3034613"/>
            <a:ext cx="10462873" cy="64633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Noto Sans Symbols"/>
              <a:buChar char="⮚"/>
            </a:pPr>
            <a:r>
              <a:rPr b="1" lang="en-US" sz="1800">
                <a:solidFill>
                  <a:schemeClr val="dk1"/>
                </a:solidFill>
                <a:latin typeface="Kokila"/>
                <a:ea typeface="Kokila"/>
                <a:cs typeface="Kokila"/>
                <a:sym typeface="Kokila"/>
              </a:rPr>
              <a:t>इथाइल अल्कोहल, किनकी यो माथी उत्रेको छ।</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Ethyl alcohol, because it is floated.</a:t>
            </a:r>
            <a:endParaRPr b="1" sz="1800">
              <a:solidFill>
                <a:schemeClr val="dk1"/>
              </a:solidFill>
              <a:latin typeface="Kokila"/>
              <a:ea typeface="Kokila"/>
              <a:cs typeface="Kokila"/>
              <a:sym typeface="Kokila"/>
            </a:endParaRPr>
          </a:p>
        </p:txBody>
      </p:sp>
      <p:pic>
        <p:nvPicPr>
          <p:cNvPr descr="What are the Earth's layers? | Earth layers, Earth's layers, Outer core" id="719" name="Google Shape;719;p57"/>
          <p:cNvPicPr preferRelativeResize="0"/>
          <p:nvPr/>
        </p:nvPicPr>
        <p:blipFill rotWithShape="1">
          <a:blip r:embed="rId5">
            <a:alphaModFix/>
          </a:blip>
          <a:srcRect b="3229" l="2033" r="0" t="4266"/>
          <a:stretch/>
        </p:blipFill>
        <p:spPr>
          <a:xfrm>
            <a:off x="8839481" y="4604486"/>
            <a:ext cx="2427482" cy="1549569"/>
          </a:xfrm>
          <a:prstGeom prst="rect">
            <a:avLst/>
          </a:prstGeom>
          <a:noFill/>
          <a:ln>
            <a:noFill/>
          </a:ln>
        </p:spPr>
      </p:pic>
      <p:sp>
        <p:nvSpPr>
          <p:cNvPr id="720" name="Google Shape;720;p57"/>
          <p:cNvSpPr txBox="1"/>
          <p:nvPr/>
        </p:nvSpPr>
        <p:spPr>
          <a:xfrm>
            <a:off x="5113292" y="3930951"/>
            <a:ext cx="10462873" cy="6771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३</a:t>
            </a:r>
            <a:r>
              <a:rPr b="1" lang="en-US" sz="1800">
                <a:solidFill>
                  <a:schemeClr val="dk1"/>
                </a:solidFill>
                <a:latin typeface="Kokila"/>
                <a:ea typeface="Kokila"/>
                <a:cs typeface="Kokila"/>
                <a:sym typeface="Kokila"/>
              </a:rPr>
              <a:t>. दिइएको चित्र कुन विज्ञानसँग सम्बन्धित छ?</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     Which science is related with the adjoining figure?</a:t>
            </a:r>
            <a:endParaRPr b="1" sz="1800">
              <a:solidFill>
                <a:schemeClr val="dk1"/>
              </a:solidFill>
              <a:latin typeface="Kokila"/>
              <a:ea typeface="Kokila"/>
              <a:cs typeface="Kokila"/>
              <a:sym typeface="Kokila"/>
            </a:endParaRPr>
          </a:p>
        </p:txBody>
      </p:sp>
      <p:sp>
        <p:nvSpPr>
          <p:cNvPr id="721" name="Google Shape;721;p57"/>
          <p:cNvSpPr txBox="1"/>
          <p:nvPr/>
        </p:nvSpPr>
        <p:spPr>
          <a:xfrm>
            <a:off x="5723197" y="4742575"/>
            <a:ext cx="10462873" cy="36933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Noto Sans Symbols"/>
              <a:buChar char="⮚"/>
            </a:pPr>
            <a:r>
              <a:rPr b="1" lang="en-US" sz="1800">
                <a:solidFill>
                  <a:schemeClr val="dk1"/>
                </a:solidFill>
                <a:latin typeface="Kokila"/>
                <a:ea typeface="Kokila"/>
                <a:cs typeface="Kokila"/>
                <a:sym typeface="Kokila"/>
              </a:rPr>
              <a:t>भुगर्भविज्ञान(Geology).</a:t>
            </a:r>
            <a:endParaRPr b="1" sz="1800">
              <a:solidFill>
                <a:schemeClr val="dk1"/>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2"/>
                                        </p:tgtEl>
                                        <p:attrNameLst>
                                          <p:attrName>style.visibility</p:attrName>
                                        </p:attrNameLst>
                                      </p:cBhvr>
                                      <p:to>
                                        <p:strVal val="visible"/>
                                      </p:to>
                                    </p:set>
                                    <p:animEffect filter="fade" transition="in">
                                      <p:cBhvr>
                                        <p:cTn dur="1000"/>
                                        <p:tgtEl>
                                          <p:spTgt spid="7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3"/>
                                        </p:tgtEl>
                                        <p:attrNameLst>
                                          <p:attrName>style.visibility</p:attrName>
                                        </p:attrNameLst>
                                      </p:cBhvr>
                                      <p:to>
                                        <p:strVal val="visible"/>
                                      </p:to>
                                    </p:set>
                                    <p:animEffect filter="fade" transition="in">
                                      <p:cBhvr>
                                        <p:cTn dur="2000"/>
                                        <p:tgtEl>
                                          <p:spTgt spid="7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71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7"/>
                                        </p:tgtEl>
                                        <p:attrNameLst>
                                          <p:attrName>style.visibility</p:attrName>
                                        </p:attrNameLst>
                                      </p:cBhvr>
                                      <p:to>
                                        <p:strVal val="visible"/>
                                      </p:to>
                                    </p:set>
                                    <p:animEffect filter="fade" transition="in">
                                      <p:cBhvr>
                                        <p:cTn dur="2000"/>
                                        <p:tgtEl>
                                          <p:spTgt spid="7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6"/>
                                        </p:tgtEl>
                                        <p:attrNameLst>
                                          <p:attrName>style.visibility</p:attrName>
                                        </p:attrNameLst>
                                      </p:cBhvr>
                                      <p:to>
                                        <p:strVal val="visible"/>
                                      </p:to>
                                    </p:set>
                                    <p:animEffect filter="fade" transition="in">
                                      <p:cBhvr>
                                        <p:cTn dur="2000"/>
                                        <p:tgtEl>
                                          <p:spTgt spid="7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8"/>
                                        </p:tgtEl>
                                        <p:attrNameLst>
                                          <p:attrName>style.visibility</p:attrName>
                                        </p:attrNameLst>
                                      </p:cBhvr>
                                      <p:to>
                                        <p:strVal val="visible"/>
                                      </p:to>
                                    </p:set>
                                    <p:animEffect filter="fade" transition="in">
                                      <p:cBhvr>
                                        <p:cTn dur="2000"/>
                                        <p:tgtEl>
                                          <p:spTgt spid="7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9"/>
                                        </p:tgtEl>
                                        <p:attrNameLst>
                                          <p:attrName>style.visibility</p:attrName>
                                        </p:attrNameLst>
                                      </p:cBhvr>
                                      <p:to>
                                        <p:strVal val="visible"/>
                                      </p:to>
                                    </p:set>
                                    <p:animEffect filter="fade" transition="in">
                                      <p:cBhvr>
                                        <p:cTn dur="1000"/>
                                        <p:tgtEl>
                                          <p:spTgt spid="7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0"/>
                                        </p:tgtEl>
                                        <p:attrNameLst>
                                          <p:attrName>style.visibility</p:attrName>
                                        </p:attrNameLst>
                                      </p:cBhvr>
                                      <p:to>
                                        <p:strVal val="visible"/>
                                      </p:to>
                                    </p:set>
                                    <p:animEffect filter="fade" transition="in">
                                      <p:cBhvr>
                                        <p:cTn dur="2000"/>
                                        <p:tgtEl>
                                          <p:spTgt spid="7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1"/>
                                        </p:tgtEl>
                                        <p:attrNameLst>
                                          <p:attrName>style.visibility</p:attrName>
                                        </p:attrNameLst>
                                      </p:cBhvr>
                                      <p:to>
                                        <p:strVal val="visible"/>
                                      </p:to>
                                    </p:set>
                                    <p:animEffect filter="fade" transition="in">
                                      <p:cBhvr>
                                        <p:cTn dur="1000"/>
                                        <p:tgtEl>
                                          <p:spTgt spid="7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58"/>
          <p:cNvSpPr/>
          <p:nvPr/>
        </p:nvSpPr>
        <p:spPr>
          <a:xfrm>
            <a:off x="3665083" y="1"/>
            <a:ext cx="4290963" cy="804368"/>
          </a:xfrm>
          <a:prstGeom prst="rect">
            <a:avLst/>
          </a:prstGeom>
          <a:solidFill>
            <a:srgbClr val="D5E49A"/>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Kokila"/>
                <a:ea typeface="Kokila"/>
                <a:cs typeface="Kokila"/>
                <a:sym typeface="Kokila"/>
              </a:rPr>
              <a:t>१.६ वैज्ञानिक नाप</a:t>
            </a:r>
            <a:endParaRPr b="1" sz="2400">
              <a:solidFill>
                <a:schemeClr val="dk1"/>
              </a:solidFill>
              <a:latin typeface="Kokila"/>
              <a:ea typeface="Kokila"/>
              <a:cs typeface="Kokila"/>
              <a:sym typeface="Kokila"/>
            </a:endParaRPr>
          </a:p>
          <a:p>
            <a:pPr indent="0" lvl="0" marL="0" marR="0" rtl="0" algn="ctr">
              <a:spcBef>
                <a:spcPts val="0"/>
              </a:spcBef>
              <a:spcAft>
                <a:spcPts val="0"/>
              </a:spcAft>
              <a:buNone/>
            </a:pPr>
            <a:r>
              <a:rPr b="1" lang="en-US" sz="2400">
                <a:solidFill>
                  <a:schemeClr val="dk1"/>
                </a:solidFill>
                <a:latin typeface="Kokila"/>
                <a:ea typeface="Kokila"/>
                <a:cs typeface="Kokila"/>
                <a:sym typeface="Kokila"/>
              </a:rPr>
              <a:t>( Scientific Measurement)</a:t>
            </a:r>
            <a:endParaRPr b="1" sz="2400">
              <a:solidFill>
                <a:schemeClr val="dk1"/>
              </a:solidFill>
              <a:latin typeface="Kokila"/>
              <a:ea typeface="Kokila"/>
              <a:cs typeface="Kokila"/>
              <a:sym typeface="Kokila"/>
            </a:endParaRPr>
          </a:p>
        </p:txBody>
      </p:sp>
      <p:sp>
        <p:nvSpPr>
          <p:cNvPr id="727" name="Google Shape;727;p58"/>
          <p:cNvSpPr txBox="1"/>
          <p:nvPr/>
        </p:nvSpPr>
        <p:spPr>
          <a:xfrm>
            <a:off x="879889" y="1149026"/>
            <a:ext cx="10835824"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अति ठुलो वा अति सानो सङ्यालाई सजिलोको लागि १० को आधारमा लेख्ने प्रकृयालाई वैज्ञानिक संकेत भनिन्छ।</a:t>
            </a:r>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For convenient, the process of writing the smallest or the biggest number on the basis of ten is known as Scientific Notation.</a:t>
            </a:r>
            <a:endParaRPr b="1" sz="1800">
              <a:solidFill>
                <a:schemeClr val="dk1"/>
              </a:solidFill>
              <a:latin typeface="Kokila"/>
              <a:ea typeface="Kokila"/>
              <a:cs typeface="Kokila"/>
              <a:sym typeface="Kokila"/>
            </a:endParaRPr>
          </a:p>
          <a:p>
            <a:pPr indent="0" lvl="0" marL="0" marR="0" rtl="0" algn="l">
              <a:spcBef>
                <a:spcPts val="0"/>
              </a:spcBef>
              <a:spcAft>
                <a:spcPts val="0"/>
              </a:spcAft>
              <a:buNone/>
            </a:pPr>
            <a:r>
              <a:t/>
            </a:r>
            <a:endParaRPr b="1" sz="1600">
              <a:solidFill>
                <a:schemeClr val="dk1"/>
              </a:solidFill>
              <a:latin typeface="Kokila"/>
              <a:ea typeface="Kokila"/>
              <a:cs typeface="Kokila"/>
              <a:sym typeface="Kokila"/>
            </a:endParaRPr>
          </a:p>
        </p:txBody>
      </p:sp>
      <p:sp>
        <p:nvSpPr>
          <p:cNvPr id="728" name="Google Shape;728;p58"/>
          <p:cNvSpPr txBox="1"/>
          <p:nvPr/>
        </p:nvSpPr>
        <p:spPr>
          <a:xfrm>
            <a:off x="849238" y="1986332"/>
            <a:ext cx="1046287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Kokila"/>
                <a:ea typeface="Kokila"/>
                <a:cs typeface="Kokila"/>
                <a:sym typeface="Kokila"/>
              </a:rPr>
              <a:t> </a:t>
            </a:r>
            <a:r>
              <a:rPr b="1" lang="en-US" sz="1800">
                <a:solidFill>
                  <a:schemeClr val="dk1"/>
                </a:solidFill>
                <a:latin typeface="Kokila"/>
                <a:ea typeface="Kokila"/>
                <a:cs typeface="Kokila"/>
                <a:sym typeface="Kokila"/>
              </a:rPr>
              <a:t>वैज्ञानिक संकेतको प्रयोग गरी नाप लिनुलाई वैज्ञानिक नाप बनिन्छ।</a:t>
            </a:r>
            <a:endParaRPr b="1" sz="1800">
              <a:solidFill>
                <a:schemeClr val="dk1"/>
              </a:solidFill>
              <a:latin typeface="Kokila"/>
              <a:ea typeface="Kokila"/>
              <a:cs typeface="Kokila"/>
              <a:sym typeface="Kokila"/>
            </a:endParaRPr>
          </a:p>
          <a:p>
            <a:pPr indent="0" lvl="0" marL="0" marR="0" rtl="0" algn="l">
              <a:spcBef>
                <a:spcPts val="0"/>
              </a:spcBef>
              <a:spcAft>
                <a:spcPts val="0"/>
              </a:spcAft>
              <a:buNone/>
            </a:pPr>
            <a:r>
              <a:rPr b="1" lang="en-US" sz="1800">
                <a:solidFill>
                  <a:schemeClr val="dk1"/>
                </a:solidFill>
                <a:latin typeface="Kokila"/>
                <a:ea typeface="Kokila"/>
                <a:cs typeface="Kokila"/>
                <a:sym typeface="Kokila"/>
              </a:rPr>
              <a:t>The measuring process by using Scientific notation is known as Scientific measurement.</a:t>
            </a:r>
            <a:endParaRPr b="1" sz="1800">
              <a:solidFill>
                <a:schemeClr val="dk1"/>
              </a:solidFill>
              <a:latin typeface="Kokila"/>
              <a:ea typeface="Kokila"/>
              <a:cs typeface="Kokila"/>
              <a:sym typeface="Kokila"/>
            </a:endParaRPr>
          </a:p>
        </p:txBody>
      </p:sp>
      <p:sp>
        <p:nvSpPr>
          <p:cNvPr id="729" name="Google Shape;729;p58"/>
          <p:cNvSpPr/>
          <p:nvPr/>
        </p:nvSpPr>
        <p:spPr>
          <a:xfrm>
            <a:off x="1361989" y="2853617"/>
            <a:ext cx="3485314" cy="446181"/>
          </a:xfrm>
          <a:prstGeom prst="roundRect">
            <a:avLst>
              <a:gd fmla="val 16667" name="adj"/>
            </a:avLst>
          </a:prstGeom>
          <a:solidFill>
            <a:srgbClr val="A7DDC6"/>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400">
                <a:solidFill>
                  <a:schemeClr val="dk1"/>
                </a:solidFill>
                <a:latin typeface="Kokila"/>
                <a:ea typeface="Kokila"/>
                <a:cs typeface="Kokila"/>
                <a:sym typeface="Kokila"/>
              </a:rPr>
              <a:t>Notation for largest numbers</a:t>
            </a:r>
            <a:endParaRPr b="1" sz="2400">
              <a:solidFill>
                <a:schemeClr val="dk1"/>
              </a:solidFill>
              <a:latin typeface="Kokila"/>
              <a:ea typeface="Kokila"/>
              <a:cs typeface="Kokila"/>
              <a:sym typeface="Kokila"/>
            </a:endParaRPr>
          </a:p>
        </p:txBody>
      </p:sp>
      <p:sp>
        <p:nvSpPr>
          <p:cNvPr id="730" name="Google Shape;730;p58"/>
          <p:cNvSpPr txBox="1"/>
          <p:nvPr/>
        </p:nvSpPr>
        <p:spPr>
          <a:xfrm>
            <a:off x="1361983" y="3387768"/>
            <a:ext cx="10462873" cy="400110"/>
          </a:xfrm>
          <a:prstGeom prst="rect">
            <a:avLst/>
          </a:prstGeom>
          <a:blipFill rotWithShape="1">
            <a:blip r:embed="rId3">
              <a:alphaModFix/>
            </a:blip>
            <a:stretch>
              <a:fillRect b="-27690" l="-290" r="0" t="-922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31" name="Google Shape;731;p58"/>
          <p:cNvSpPr txBox="1"/>
          <p:nvPr/>
        </p:nvSpPr>
        <p:spPr>
          <a:xfrm>
            <a:off x="1361988" y="3814627"/>
            <a:ext cx="10462873" cy="400110"/>
          </a:xfrm>
          <a:prstGeom prst="rect">
            <a:avLst/>
          </a:prstGeom>
          <a:blipFill rotWithShape="1">
            <a:blip r:embed="rId4">
              <a:alphaModFix/>
            </a:blip>
            <a:stretch>
              <a:fillRect b="-27690" l="-290" r="0" t="-922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32" name="Google Shape;732;p58"/>
          <p:cNvSpPr txBox="1"/>
          <p:nvPr/>
        </p:nvSpPr>
        <p:spPr>
          <a:xfrm>
            <a:off x="1361987" y="4229220"/>
            <a:ext cx="10462873" cy="400110"/>
          </a:xfrm>
          <a:prstGeom prst="rect">
            <a:avLst/>
          </a:prstGeom>
          <a:blipFill rotWithShape="1">
            <a:blip r:embed="rId5">
              <a:alphaModFix/>
            </a:blip>
            <a:stretch>
              <a:fillRect b="-27690" l="-290" r="0" t="-922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33" name="Google Shape;733;p58"/>
          <p:cNvSpPr txBox="1"/>
          <p:nvPr/>
        </p:nvSpPr>
        <p:spPr>
          <a:xfrm>
            <a:off x="1361988" y="4600364"/>
            <a:ext cx="4361062" cy="400110"/>
          </a:xfrm>
          <a:prstGeom prst="rect">
            <a:avLst/>
          </a:prstGeom>
          <a:blipFill rotWithShape="1">
            <a:blip r:embed="rId6">
              <a:alphaModFix/>
            </a:blip>
            <a:stretch>
              <a:fillRect b="-29228" l="-696" r="0" t="-769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34" name="Google Shape;734;p58"/>
          <p:cNvSpPr txBox="1"/>
          <p:nvPr/>
        </p:nvSpPr>
        <p:spPr>
          <a:xfrm>
            <a:off x="1361986" y="4986256"/>
            <a:ext cx="4606195" cy="400110"/>
          </a:xfrm>
          <a:prstGeom prst="rect">
            <a:avLst/>
          </a:prstGeom>
          <a:blipFill rotWithShape="1">
            <a:blip r:embed="rId7">
              <a:alphaModFix/>
            </a:blip>
            <a:stretch>
              <a:fillRect b="-25755" l="-660" r="0" t="-90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35" name="Google Shape;735;p58"/>
          <p:cNvSpPr txBox="1"/>
          <p:nvPr/>
        </p:nvSpPr>
        <p:spPr>
          <a:xfrm>
            <a:off x="1361984" y="5392813"/>
            <a:ext cx="4910997" cy="400110"/>
          </a:xfrm>
          <a:prstGeom prst="rect">
            <a:avLst/>
          </a:prstGeom>
          <a:blipFill rotWithShape="1">
            <a:blip r:embed="rId8">
              <a:alphaModFix/>
            </a:blip>
            <a:stretch>
              <a:fillRect b="-27690" l="-619" r="0" t="-922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36" name="Google Shape;736;p58"/>
          <p:cNvSpPr/>
          <p:nvPr/>
        </p:nvSpPr>
        <p:spPr>
          <a:xfrm>
            <a:off x="6593419" y="2862909"/>
            <a:ext cx="3485314" cy="446181"/>
          </a:xfrm>
          <a:prstGeom prst="roundRect">
            <a:avLst>
              <a:gd fmla="val 16667" name="adj"/>
            </a:avLst>
          </a:prstGeom>
          <a:solidFill>
            <a:srgbClr val="E2A9A3"/>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2400">
                <a:solidFill>
                  <a:schemeClr val="dk1"/>
                </a:solidFill>
                <a:latin typeface="Kokila"/>
                <a:ea typeface="Kokila"/>
                <a:cs typeface="Kokila"/>
                <a:sym typeface="Kokila"/>
              </a:rPr>
              <a:t>Notation for Smallest numbers</a:t>
            </a:r>
            <a:endParaRPr b="1" sz="2400">
              <a:solidFill>
                <a:schemeClr val="dk1"/>
              </a:solidFill>
              <a:latin typeface="Kokila"/>
              <a:ea typeface="Kokila"/>
              <a:cs typeface="Kokila"/>
              <a:sym typeface="Kokila"/>
            </a:endParaRPr>
          </a:p>
        </p:txBody>
      </p:sp>
      <p:sp>
        <p:nvSpPr>
          <p:cNvPr id="737" name="Google Shape;737;p58"/>
          <p:cNvSpPr txBox="1"/>
          <p:nvPr/>
        </p:nvSpPr>
        <p:spPr>
          <a:xfrm>
            <a:off x="6468951" y="3457701"/>
            <a:ext cx="4361062" cy="400110"/>
          </a:xfrm>
          <a:prstGeom prst="rect">
            <a:avLst/>
          </a:prstGeom>
          <a:blipFill rotWithShape="1">
            <a:blip r:embed="rId9">
              <a:alphaModFix/>
            </a:blip>
            <a:stretch>
              <a:fillRect b="-25755" l="-696" r="0" t="-757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38" name="Google Shape;738;p58"/>
          <p:cNvSpPr txBox="1"/>
          <p:nvPr/>
        </p:nvSpPr>
        <p:spPr>
          <a:xfrm>
            <a:off x="6468951" y="3857519"/>
            <a:ext cx="4469417" cy="400110"/>
          </a:xfrm>
          <a:prstGeom prst="rect">
            <a:avLst/>
          </a:prstGeom>
          <a:blipFill rotWithShape="1">
            <a:blip r:embed="rId10">
              <a:alphaModFix/>
            </a:blip>
            <a:stretch>
              <a:fillRect b="-27690" l="-681" r="0" t="-922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39" name="Google Shape;739;p58"/>
          <p:cNvSpPr txBox="1"/>
          <p:nvPr/>
        </p:nvSpPr>
        <p:spPr>
          <a:xfrm>
            <a:off x="6468952" y="4282719"/>
            <a:ext cx="5123280" cy="400110"/>
          </a:xfrm>
          <a:prstGeom prst="rect">
            <a:avLst/>
          </a:prstGeom>
          <a:blipFill rotWithShape="1">
            <a:blip r:embed="rId11">
              <a:alphaModFix/>
            </a:blip>
            <a:stretch>
              <a:fillRect b="-27690" l="-594" r="0" t="-922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40" name="Google Shape;740;p58"/>
          <p:cNvSpPr txBox="1"/>
          <p:nvPr/>
        </p:nvSpPr>
        <p:spPr>
          <a:xfrm>
            <a:off x="6523127" y="4666952"/>
            <a:ext cx="5301729" cy="400110"/>
          </a:xfrm>
          <a:prstGeom prst="rect">
            <a:avLst/>
          </a:prstGeom>
          <a:blipFill rotWithShape="1">
            <a:blip r:embed="rId12">
              <a:alphaModFix/>
            </a:blip>
            <a:stretch>
              <a:fillRect b="-29228" l="-574" r="0" t="-769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41" name="Google Shape;741;p58"/>
          <p:cNvSpPr txBox="1"/>
          <p:nvPr/>
        </p:nvSpPr>
        <p:spPr>
          <a:xfrm>
            <a:off x="6524596" y="5065761"/>
            <a:ext cx="4606195" cy="400110"/>
          </a:xfrm>
          <a:prstGeom prst="rect">
            <a:avLst/>
          </a:prstGeom>
          <a:blipFill rotWithShape="1">
            <a:blip r:embed="rId13">
              <a:alphaModFix/>
            </a:blip>
            <a:stretch>
              <a:fillRect b="-25755" l="-660" r="-3570" t="-90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42" name="Google Shape;742;p58"/>
          <p:cNvSpPr txBox="1"/>
          <p:nvPr/>
        </p:nvSpPr>
        <p:spPr>
          <a:xfrm>
            <a:off x="6416439" y="5438980"/>
            <a:ext cx="4910997" cy="707886"/>
          </a:xfrm>
          <a:prstGeom prst="rect">
            <a:avLst/>
          </a:prstGeom>
          <a:blipFill rotWithShape="1">
            <a:blip r:embed="rId14">
              <a:alphaModFix/>
            </a:blip>
            <a:stretch>
              <a:fillRect b="-14653" l="-1365" r="0" t="-430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7"/>
                                        </p:tgtEl>
                                        <p:attrNameLst>
                                          <p:attrName>style.visibility</p:attrName>
                                        </p:attrNameLst>
                                      </p:cBhvr>
                                      <p:to>
                                        <p:strVal val="visible"/>
                                      </p:to>
                                    </p:set>
                                    <p:animEffect filter="fade" transition="in">
                                      <p:cBhvr>
                                        <p:cTn dur="2000"/>
                                        <p:tgtEl>
                                          <p:spTgt spid="7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8"/>
                                        </p:tgtEl>
                                        <p:attrNameLst>
                                          <p:attrName>style.visibility</p:attrName>
                                        </p:attrNameLst>
                                      </p:cBhvr>
                                      <p:to>
                                        <p:strVal val="visible"/>
                                      </p:to>
                                    </p:set>
                                    <p:animEffect filter="fade" transition="in">
                                      <p:cBhvr>
                                        <p:cTn dur="2000"/>
                                        <p:tgtEl>
                                          <p:spTgt spid="7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9"/>
                                        </p:tgtEl>
                                        <p:attrNameLst>
                                          <p:attrName>style.visibility</p:attrName>
                                        </p:attrNameLst>
                                      </p:cBhvr>
                                      <p:to>
                                        <p:strVal val="visible"/>
                                      </p:to>
                                    </p:set>
                                    <p:animEffect filter="fade" transition="in">
                                      <p:cBhvr>
                                        <p:cTn dur="2000"/>
                                        <p:tgtEl>
                                          <p:spTgt spid="7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0"/>
                                        </p:tgtEl>
                                        <p:attrNameLst>
                                          <p:attrName>style.visibility</p:attrName>
                                        </p:attrNameLst>
                                      </p:cBhvr>
                                      <p:to>
                                        <p:strVal val="visible"/>
                                      </p:to>
                                    </p:set>
                                    <p:animEffect filter="fade" transition="in">
                                      <p:cBhvr>
                                        <p:cTn dur="2000"/>
                                        <p:tgtEl>
                                          <p:spTgt spid="7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1"/>
                                        </p:tgtEl>
                                        <p:attrNameLst>
                                          <p:attrName>style.visibility</p:attrName>
                                        </p:attrNameLst>
                                      </p:cBhvr>
                                      <p:to>
                                        <p:strVal val="visible"/>
                                      </p:to>
                                    </p:set>
                                    <p:animEffect filter="fade" transition="in">
                                      <p:cBhvr>
                                        <p:cTn dur="2000"/>
                                        <p:tgtEl>
                                          <p:spTgt spid="7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2"/>
                                        </p:tgtEl>
                                        <p:attrNameLst>
                                          <p:attrName>style.visibility</p:attrName>
                                        </p:attrNameLst>
                                      </p:cBhvr>
                                      <p:to>
                                        <p:strVal val="visible"/>
                                      </p:to>
                                    </p:set>
                                    <p:animEffect filter="fade" transition="in">
                                      <p:cBhvr>
                                        <p:cTn dur="2000"/>
                                        <p:tgtEl>
                                          <p:spTgt spid="7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3"/>
                                        </p:tgtEl>
                                        <p:attrNameLst>
                                          <p:attrName>style.visibility</p:attrName>
                                        </p:attrNameLst>
                                      </p:cBhvr>
                                      <p:to>
                                        <p:strVal val="visible"/>
                                      </p:to>
                                    </p:set>
                                    <p:animEffect filter="fade" transition="in">
                                      <p:cBhvr>
                                        <p:cTn dur="2000"/>
                                        <p:tgtEl>
                                          <p:spTgt spid="7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4"/>
                                        </p:tgtEl>
                                        <p:attrNameLst>
                                          <p:attrName>style.visibility</p:attrName>
                                        </p:attrNameLst>
                                      </p:cBhvr>
                                      <p:to>
                                        <p:strVal val="visible"/>
                                      </p:to>
                                    </p:set>
                                    <p:animEffect filter="fade" transition="in">
                                      <p:cBhvr>
                                        <p:cTn dur="2000"/>
                                        <p:tgtEl>
                                          <p:spTgt spid="7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5"/>
                                        </p:tgtEl>
                                        <p:attrNameLst>
                                          <p:attrName>style.visibility</p:attrName>
                                        </p:attrNameLst>
                                      </p:cBhvr>
                                      <p:to>
                                        <p:strVal val="visible"/>
                                      </p:to>
                                    </p:set>
                                    <p:animEffect filter="fade" transition="in">
                                      <p:cBhvr>
                                        <p:cTn dur="2000"/>
                                        <p:tgtEl>
                                          <p:spTgt spid="7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6"/>
                                        </p:tgtEl>
                                        <p:attrNameLst>
                                          <p:attrName>style.visibility</p:attrName>
                                        </p:attrNameLst>
                                      </p:cBhvr>
                                      <p:to>
                                        <p:strVal val="visible"/>
                                      </p:to>
                                    </p:set>
                                    <p:animEffect filter="fade" transition="in">
                                      <p:cBhvr>
                                        <p:cTn dur="2000"/>
                                        <p:tgtEl>
                                          <p:spTgt spid="7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7"/>
                                        </p:tgtEl>
                                        <p:attrNameLst>
                                          <p:attrName>style.visibility</p:attrName>
                                        </p:attrNameLst>
                                      </p:cBhvr>
                                      <p:to>
                                        <p:strVal val="visible"/>
                                      </p:to>
                                    </p:set>
                                    <p:animEffect filter="fade" transition="in">
                                      <p:cBhvr>
                                        <p:cTn dur="2000"/>
                                        <p:tgtEl>
                                          <p:spTgt spid="7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8"/>
                                        </p:tgtEl>
                                        <p:attrNameLst>
                                          <p:attrName>style.visibility</p:attrName>
                                        </p:attrNameLst>
                                      </p:cBhvr>
                                      <p:to>
                                        <p:strVal val="visible"/>
                                      </p:to>
                                    </p:set>
                                    <p:animEffect filter="fade" transition="in">
                                      <p:cBhvr>
                                        <p:cTn dur="2000"/>
                                        <p:tgtEl>
                                          <p:spTgt spid="7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9"/>
                                        </p:tgtEl>
                                        <p:attrNameLst>
                                          <p:attrName>style.visibility</p:attrName>
                                        </p:attrNameLst>
                                      </p:cBhvr>
                                      <p:to>
                                        <p:strVal val="visible"/>
                                      </p:to>
                                    </p:set>
                                    <p:animEffect filter="fade" transition="in">
                                      <p:cBhvr>
                                        <p:cTn dur="2000"/>
                                        <p:tgtEl>
                                          <p:spTgt spid="7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0"/>
                                        </p:tgtEl>
                                        <p:attrNameLst>
                                          <p:attrName>style.visibility</p:attrName>
                                        </p:attrNameLst>
                                      </p:cBhvr>
                                      <p:to>
                                        <p:strVal val="visible"/>
                                      </p:to>
                                    </p:set>
                                    <p:animEffect filter="fade" transition="in">
                                      <p:cBhvr>
                                        <p:cTn dur="2000"/>
                                        <p:tgtEl>
                                          <p:spTgt spid="7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1"/>
                                        </p:tgtEl>
                                        <p:attrNameLst>
                                          <p:attrName>style.visibility</p:attrName>
                                        </p:attrNameLst>
                                      </p:cBhvr>
                                      <p:to>
                                        <p:strVal val="visible"/>
                                      </p:to>
                                    </p:set>
                                    <p:animEffect filter="fade" transition="in">
                                      <p:cBhvr>
                                        <p:cTn dur="2000"/>
                                        <p:tgtEl>
                                          <p:spTgt spid="7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2"/>
                                        </p:tgtEl>
                                        <p:attrNameLst>
                                          <p:attrName>style.visibility</p:attrName>
                                        </p:attrNameLst>
                                      </p:cBhvr>
                                      <p:to>
                                        <p:strVal val="visible"/>
                                      </p:to>
                                    </p:set>
                                    <p:animEffect filter="fade" transition="in">
                                      <p:cBhvr>
                                        <p:cTn dur="2000"/>
                                        <p:tgtEl>
                                          <p:spTgt spid="7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59"/>
          <p:cNvSpPr/>
          <p:nvPr/>
        </p:nvSpPr>
        <p:spPr>
          <a:xfrm>
            <a:off x="2802204" y="-1"/>
            <a:ext cx="6272970" cy="884903"/>
          </a:xfrm>
          <a:prstGeom prst="rect">
            <a:avLst/>
          </a:prstGeom>
          <a:solidFill>
            <a:srgbClr val="D6E2ED"/>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वैज्ञानिक संकेतमा लेख्ने तरिका</a:t>
            </a:r>
            <a:endParaRPr/>
          </a:p>
          <a:p>
            <a:pPr indent="0" lvl="0" marL="0" marR="0" rtl="0" algn="ctr">
              <a:spcBef>
                <a:spcPts val="0"/>
              </a:spcBef>
              <a:spcAft>
                <a:spcPts val="0"/>
              </a:spcAft>
              <a:buNone/>
            </a:pPr>
            <a:r>
              <a:rPr b="1" lang="en-US" sz="3200">
                <a:solidFill>
                  <a:schemeClr val="dk1"/>
                </a:solidFill>
                <a:latin typeface="Kokila"/>
                <a:ea typeface="Kokila"/>
                <a:cs typeface="Kokila"/>
                <a:sym typeface="Kokila"/>
              </a:rPr>
              <a:t>The process of </a:t>
            </a:r>
            <a:r>
              <a:rPr b="1" lang="en-US" sz="2400">
                <a:solidFill>
                  <a:schemeClr val="dk1"/>
                </a:solidFill>
                <a:latin typeface="Kokila"/>
                <a:ea typeface="Kokila"/>
                <a:cs typeface="Kokila"/>
                <a:sym typeface="Kokila"/>
              </a:rPr>
              <a:t>writing</a:t>
            </a:r>
            <a:r>
              <a:rPr b="1" lang="en-US" sz="3200">
                <a:solidFill>
                  <a:schemeClr val="dk1"/>
                </a:solidFill>
                <a:latin typeface="Kokila"/>
                <a:ea typeface="Kokila"/>
                <a:cs typeface="Kokila"/>
                <a:sym typeface="Kokila"/>
              </a:rPr>
              <a:t> Scientific Notation</a:t>
            </a:r>
            <a:endParaRPr b="1" sz="3200">
              <a:solidFill>
                <a:schemeClr val="dk1"/>
              </a:solidFill>
              <a:latin typeface="Kokila"/>
              <a:ea typeface="Kokila"/>
              <a:cs typeface="Kokila"/>
              <a:sym typeface="Kokila"/>
            </a:endParaRPr>
          </a:p>
        </p:txBody>
      </p:sp>
      <p:sp>
        <p:nvSpPr>
          <p:cNvPr id="748" name="Google Shape;748;p59"/>
          <p:cNvSpPr txBox="1"/>
          <p:nvPr/>
        </p:nvSpPr>
        <p:spPr>
          <a:xfrm>
            <a:off x="1553938" y="1175070"/>
            <a:ext cx="1046287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पूर्व पश्चिमको राजमार्गको लम्बाई= 1030 km</a:t>
            </a:r>
            <a:endParaRPr b="1" sz="1400">
              <a:solidFill>
                <a:schemeClr val="dk1"/>
              </a:solidFill>
              <a:latin typeface="Kokila"/>
              <a:ea typeface="Kokila"/>
              <a:cs typeface="Kokila"/>
              <a:sym typeface="Kokila"/>
            </a:endParaRPr>
          </a:p>
        </p:txBody>
      </p:sp>
      <p:sp>
        <p:nvSpPr>
          <p:cNvPr id="749" name="Google Shape;749;p59"/>
          <p:cNvSpPr txBox="1"/>
          <p:nvPr/>
        </p:nvSpPr>
        <p:spPr>
          <a:xfrm>
            <a:off x="3892897" y="1465238"/>
            <a:ext cx="2305688" cy="400110"/>
          </a:xfrm>
          <a:prstGeom prst="rect">
            <a:avLst/>
          </a:prstGeom>
          <a:blipFill rotWithShape="1">
            <a:blip r:embed="rId3">
              <a:alphaModFix/>
            </a:blip>
            <a:stretch>
              <a:fillRect b="-27269" l="-2909" r="0" t="-605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50" name="Google Shape;750;p59"/>
          <p:cNvSpPr txBox="1"/>
          <p:nvPr/>
        </p:nvSpPr>
        <p:spPr>
          <a:xfrm>
            <a:off x="3946974" y="1860712"/>
            <a:ext cx="3078174" cy="400110"/>
          </a:xfrm>
          <a:prstGeom prst="rect">
            <a:avLst/>
          </a:prstGeom>
          <a:blipFill rotWithShape="1">
            <a:blip r:embed="rId4">
              <a:alphaModFix/>
            </a:blip>
            <a:stretch>
              <a:fillRect b="-27269" l="-1979" r="0" t="-605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51" name="Google Shape;751;p59"/>
          <p:cNvSpPr txBox="1"/>
          <p:nvPr/>
        </p:nvSpPr>
        <p:spPr>
          <a:xfrm>
            <a:off x="3892897" y="2330345"/>
            <a:ext cx="3078174" cy="400110"/>
          </a:xfrm>
          <a:prstGeom prst="rect">
            <a:avLst/>
          </a:prstGeom>
          <a:blipFill rotWithShape="1">
            <a:blip r:embed="rId5">
              <a:alphaModFix/>
            </a:blip>
            <a:stretch>
              <a:fillRect b="-27269" l="-2177" r="0" t="-605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52" name="Google Shape;752;p59"/>
          <p:cNvSpPr txBox="1"/>
          <p:nvPr/>
        </p:nvSpPr>
        <p:spPr>
          <a:xfrm>
            <a:off x="3946974" y="2725819"/>
            <a:ext cx="3078174" cy="407099"/>
          </a:xfrm>
          <a:prstGeom prst="rect">
            <a:avLst/>
          </a:prstGeom>
          <a:blipFill rotWithShape="1">
            <a:blip r:embed="rId6">
              <a:alphaModFix/>
            </a:blip>
            <a:stretch>
              <a:fillRect b="-26864" l="-1979" r="0" t="-44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53" name="Google Shape;753;p59"/>
          <p:cNvSpPr/>
          <p:nvPr/>
        </p:nvSpPr>
        <p:spPr>
          <a:xfrm>
            <a:off x="4296697" y="2820569"/>
            <a:ext cx="383457" cy="217600"/>
          </a:xfrm>
          <a:prstGeom prst="ellipse">
            <a:avLst/>
          </a:prstGeom>
          <a:no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cxnSp>
        <p:nvCxnSpPr>
          <p:cNvPr id="754" name="Google Shape;754;p59"/>
          <p:cNvCxnSpPr/>
          <p:nvPr/>
        </p:nvCxnSpPr>
        <p:spPr>
          <a:xfrm flipH="1" rot="10800000">
            <a:off x="3200061" y="3009535"/>
            <a:ext cx="1031710" cy="715548"/>
          </a:xfrm>
          <a:prstGeom prst="straightConnector1">
            <a:avLst/>
          </a:prstGeom>
          <a:noFill/>
          <a:ln cap="flat" cmpd="sng" w="9525">
            <a:solidFill>
              <a:schemeClr val="accent1"/>
            </a:solidFill>
            <a:prstDash val="solid"/>
            <a:round/>
            <a:headEnd len="sm" w="sm" type="none"/>
            <a:tailEnd len="med" w="med" type="triangle"/>
          </a:ln>
        </p:spPr>
      </p:cxnSp>
      <p:sp>
        <p:nvSpPr>
          <p:cNvPr id="755" name="Google Shape;755;p59"/>
          <p:cNvSpPr/>
          <p:nvPr/>
        </p:nvSpPr>
        <p:spPr>
          <a:xfrm>
            <a:off x="1189702" y="3725083"/>
            <a:ext cx="2015613" cy="485220"/>
          </a:xfrm>
          <a:prstGeom prst="roundRect">
            <a:avLst>
              <a:gd fmla="val 16667" name="adj"/>
            </a:avLst>
          </a:prstGeom>
          <a:solidFill>
            <a:srgbClr val="EBD18B"/>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rgbClr val="002060"/>
                </a:solidFill>
                <a:latin typeface="Kokila"/>
                <a:ea typeface="Kokila"/>
                <a:cs typeface="Kokila"/>
                <a:sym typeface="Kokila"/>
              </a:rPr>
              <a:t>गुणाङ्क(Multiple)</a:t>
            </a:r>
            <a:endParaRPr b="1" sz="1800">
              <a:solidFill>
                <a:srgbClr val="002060"/>
              </a:solidFill>
              <a:latin typeface="Kokila"/>
              <a:ea typeface="Kokila"/>
              <a:cs typeface="Kokila"/>
              <a:sym typeface="Kokila"/>
            </a:endParaRPr>
          </a:p>
        </p:txBody>
      </p:sp>
      <p:sp>
        <p:nvSpPr>
          <p:cNvPr id="756" name="Google Shape;756;p59"/>
          <p:cNvSpPr/>
          <p:nvPr/>
        </p:nvSpPr>
        <p:spPr>
          <a:xfrm>
            <a:off x="3563299" y="4106083"/>
            <a:ext cx="1888126" cy="485220"/>
          </a:xfrm>
          <a:prstGeom prst="roundRect">
            <a:avLst>
              <a:gd fmla="val 16667" name="adj"/>
            </a:avLst>
          </a:prstGeom>
          <a:solidFill>
            <a:srgbClr val="EBD18B"/>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rgbClr val="002060"/>
                </a:solidFill>
                <a:latin typeface="Kokila"/>
                <a:ea typeface="Kokila"/>
                <a:cs typeface="Kokila"/>
                <a:sym typeface="Kokila"/>
              </a:rPr>
              <a:t>मन्टिसा(Mantissa)</a:t>
            </a:r>
            <a:endParaRPr b="1" sz="1800">
              <a:solidFill>
                <a:srgbClr val="002060"/>
              </a:solidFill>
              <a:latin typeface="Kokila"/>
              <a:ea typeface="Kokila"/>
              <a:cs typeface="Kokila"/>
              <a:sym typeface="Kokila"/>
            </a:endParaRPr>
          </a:p>
        </p:txBody>
      </p:sp>
      <p:sp>
        <p:nvSpPr>
          <p:cNvPr id="757" name="Google Shape;757;p59"/>
          <p:cNvSpPr/>
          <p:nvPr/>
        </p:nvSpPr>
        <p:spPr>
          <a:xfrm>
            <a:off x="5938689" y="3834937"/>
            <a:ext cx="1848457" cy="485220"/>
          </a:xfrm>
          <a:prstGeom prst="roundRect">
            <a:avLst>
              <a:gd fmla="val 16667" name="adj"/>
            </a:avLst>
          </a:prstGeom>
          <a:solidFill>
            <a:srgbClr val="EBD18B"/>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rgbClr val="002060"/>
                </a:solidFill>
                <a:latin typeface="Kokila"/>
                <a:ea typeface="Kokila"/>
                <a:cs typeface="Kokila"/>
                <a:sym typeface="Kokila"/>
              </a:rPr>
              <a:t>आधार(Base)</a:t>
            </a:r>
            <a:endParaRPr b="1" sz="1800">
              <a:solidFill>
                <a:srgbClr val="002060"/>
              </a:solidFill>
              <a:latin typeface="Kokila"/>
              <a:ea typeface="Kokila"/>
              <a:cs typeface="Kokila"/>
              <a:sym typeface="Kokila"/>
            </a:endParaRPr>
          </a:p>
        </p:txBody>
      </p:sp>
      <p:sp>
        <p:nvSpPr>
          <p:cNvPr id="758" name="Google Shape;758;p59"/>
          <p:cNvSpPr/>
          <p:nvPr/>
        </p:nvSpPr>
        <p:spPr>
          <a:xfrm>
            <a:off x="6971071" y="2762419"/>
            <a:ext cx="2015613" cy="485220"/>
          </a:xfrm>
          <a:prstGeom prst="roundRect">
            <a:avLst>
              <a:gd fmla="val 16667" name="adj"/>
            </a:avLst>
          </a:prstGeom>
          <a:solidFill>
            <a:srgbClr val="EBD18B"/>
          </a:solidFill>
          <a:ln>
            <a:noFill/>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None/>
            </a:pPr>
            <a:r>
              <a:rPr b="1" lang="en-US" sz="1800">
                <a:solidFill>
                  <a:srgbClr val="002060"/>
                </a:solidFill>
                <a:latin typeface="Kokila"/>
                <a:ea typeface="Kokila"/>
                <a:cs typeface="Kokila"/>
                <a:sym typeface="Kokila"/>
              </a:rPr>
              <a:t>घातांङ्क(Indices)</a:t>
            </a:r>
            <a:endParaRPr b="1" sz="1800">
              <a:solidFill>
                <a:srgbClr val="002060"/>
              </a:solidFill>
              <a:latin typeface="Kokila"/>
              <a:ea typeface="Kokila"/>
              <a:cs typeface="Kokila"/>
              <a:sym typeface="Kokila"/>
            </a:endParaRPr>
          </a:p>
        </p:txBody>
      </p:sp>
      <p:cxnSp>
        <p:nvCxnSpPr>
          <p:cNvPr id="759" name="Google Shape;759;p59"/>
          <p:cNvCxnSpPr/>
          <p:nvPr/>
        </p:nvCxnSpPr>
        <p:spPr>
          <a:xfrm rot="10800000">
            <a:off x="4478593" y="3132918"/>
            <a:ext cx="0" cy="849147"/>
          </a:xfrm>
          <a:prstGeom prst="straightConnector1">
            <a:avLst/>
          </a:prstGeom>
          <a:noFill/>
          <a:ln cap="flat" cmpd="sng" w="9525">
            <a:solidFill>
              <a:schemeClr val="accent1"/>
            </a:solidFill>
            <a:prstDash val="solid"/>
            <a:round/>
            <a:headEnd len="sm" w="sm" type="none"/>
            <a:tailEnd len="med" w="med" type="triangle"/>
          </a:ln>
        </p:spPr>
      </p:cxnSp>
      <p:cxnSp>
        <p:nvCxnSpPr>
          <p:cNvPr id="760" name="Google Shape;760;p59"/>
          <p:cNvCxnSpPr/>
          <p:nvPr/>
        </p:nvCxnSpPr>
        <p:spPr>
          <a:xfrm rot="10800000">
            <a:off x="5122486" y="3038169"/>
            <a:ext cx="816203" cy="842925"/>
          </a:xfrm>
          <a:prstGeom prst="straightConnector1">
            <a:avLst/>
          </a:prstGeom>
          <a:noFill/>
          <a:ln cap="flat" cmpd="sng" w="9525">
            <a:solidFill>
              <a:schemeClr val="accent1"/>
            </a:solidFill>
            <a:prstDash val="solid"/>
            <a:round/>
            <a:headEnd len="sm" w="sm" type="none"/>
            <a:tailEnd len="med" w="med" type="triangle"/>
          </a:ln>
        </p:spPr>
      </p:cxnSp>
      <p:cxnSp>
        <p:nvCxnSpPr>
          <p:cNvPr id="761" name="Google Shape;761;p59"/>
          <p:cNvCxnSpPr/>
          <p:nvPr/>
        </p:nvCxnSpPr>
        <p:spPr>
          <a:xfrm rot="10800000">
            <a:off x="5324046" y="2827530"/>
            <a:ext cx="1563116" cy="0"/>
          </a:xfrm>
          <a:prstGeom prst="straightConnector1">
            <a:avLst/>
          </a:prstGeom>
          <a:noFill/>
          <a:ln cap="flat" cmpd="sng" w="9525">
            <a:solidFill>
              <a:schemeClr val="accent1"/>
            </a:solidFill>
            <a:prstDash val="solid"/>
            <a:round/>
            <a:headEnd len="sm" w="sm" type="none"/>
            <a:tailEnd len="med" w="med" type="triangle"/>
          </a:ln>
        </p:spPr>
      </p:cxnSp>
      <p:sp>
        <p:nvSpPr>
          <p:cNvPr id="762" name="Google Shape;762;p59"/>
          <p:cNvSpPr/>
          <p:nvPr/>
        </p:nvSpPr>
        <p:spPr>
          <a:xfrm>
            <a:off x="5710251" y="1844063"/>
            <a:ext cx="771497" cy="34795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1000</a:t>
            </a:r>
            <a:endParaRPr b="1" sz="1800">
              <a:solidFill>
                <a:schemeClr val="dk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8"/>
                                        </p:tgtEl>
                                        <p:attrNameLst>
                                          <p:attrName>style.visibility</p:attrName>
                                        </p:attrNameLst>
                                      </p:cBhvr>
                                      <p:to>
                                        <p:strVal val="visible"/>
                                      </p:to>
                                    </p:set>
                                    <p:animEffect filter="fade" transition="in">
                                      <p:cBhvr>
                                        <p:cTn dur="2000"/>
                                        <p:tgtEl>
                                          <p:spTgt spid="7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9"/>
                                        </p:tgtEl>
                                        <p:attrNameLst>
                                          <p:attrName>style.visibility</p:attrName>
                                        </p:attrNameLst>
                                      </p:cBhvr>
                                      <p:to>
                                        <p:strVal val="visible"/>
                                      </p:to>
                                    </p:set>
                                    <p:animEffect filter="fade" transition="in">
                                      <p:cBhvr>
                                        <p:cTn dur="2000"/>
                                        <p:tgtEl>
                                          <p:spTgt spid="7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0"/>
                                        </p:tgtEl>
                                        <p:attrNameLst>
                                          <p:attrName>style.visibility</p:attrName>
                                        </p:attrNameLst>
                                      </p:cBhvr>
                                      <p:to>
                                        <p:strVal val="visible"/>
                                      </p:to>
                                    </p:set>
                                    <p:animEffect filter="fade" transition="in">
                                      <p:cBhvr>
                                        <p:cTn dur="2000"/>
                                        <p:tgtEl>
                                          <p:spTgt spid="7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2"/>
                                        </p:tgtEl>
                                        <p:attrNameLst>
                                          <p:attrName>style.visibility</p:attrName>
                                        </p:attrNameLst>
                                      </p:cBhvr>
                                      <p:to>
                                        <p:strVal val="visible"/>
                                      </p:to>
                                    </p:set>
                                    <p:animEffect filter="fade" transition="in">
                                      <p:cBhvr>
                                        <p:cTn dur="2000"/>
                                        <p:tgtEl>
                                          <p:spTgt spid="7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1"/>
                                        </p:tgtEl>
                                        <p:attrNameLst>
                                          <p:attrName>style.visibility</p:attrName>
                                        </p:attrNameLst>
                                      </p:cBhvr>
                                      <p:to>
                                        <p:strVal val="visible"/>
                                      </p:to>
                                    </p:set>
                                    <p:animEffect filter="fade" transition="in">
                                      <p:cBhvr>
                                        <p:cTn dur="2000"/>
                                        <p:tgtEl>
                                          <p:spTgt spid="7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2"/>
                                        </p:tgtEl>
                                        <p:attrNameLst>
                                          <p:attrName>style.visibility</p:attrName>
                                        </p:attrNameLst>
                                      </p:cBhvr>
                                      <p:to>
                                        <p:strVal val="visible"/>
                                      </p:to>
                                    </p:set>
                                    <p:animEffect filter="fade" transition="in">
                                      <p:cBhvr>
                                        <p:cTn dur="2000"/>
                                        <p:tgtEl>
                                          <p:spTgt spid="7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4"/>
                                        </p:tgtEl>
                                        <p:attrNameLst>
                                          <p:attrName>style.visibility</p:attrName>
                                        </p:attrNameLst>
                                      </p:cBhvr>
                                      <p:to>
                                        <p:strVal val="visible"/>
                                      </p:to>
                                    </p:set>
                                    <p:animEffect filter="fade" transition="in">
                                      <p:cBhvr>
                                        <p:cTn dur="1000"/>
                                        <p:tgtEl>
                                          <p:spTgt spid="7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5"/>
                                        </p:tgtEl>
                                        <p:attrNameLst>
                                          <p:attrName>style.visibility</p:attrName>
                                        </p:attrNameLst>
                                      </p:cBhvr>
                                      <p:to>
                                        <p:strVal val="visible"/>
                                      </p:to>
                                    </p:set>
                                    <p:animEffect filter="fade" transition="in">
                                      <p:cBhvr>
                                        <p:cTn dur="2000"/>
                                        <p:tgtEl>
                                          <p:spTgt spid="7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3"/>
                                        </p:tgtEl>
                                        <p:attrNameLst>
                                          <p:attrName>style.visibility</p:attrName>
                                        </p:attrNameLst>
                                      </p:cBhvr>
                                      <p:to>
                                        <p:strVal val="visible"/>
                                      </p:to>
                                    </p:set>
                                    <p:animEffect filter="fade" transition="in">
                                      <p:cBhvr>
                                        <p:cTn dur="2000"/>
                                        <p:tgtEl>
                                          <p:spTgt spid="7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9"/>
                                        </p:tgtEl>
                                        <p:attrNameLst>
                                          <p:attrName>style.visibility</p:attrName>
                                        </p:attrNameLst>
                                      </p:cBhvr>
                                      <p:to>
                                        <p:strVal val="visible"/>
                                      </p:to>
                                    </p:set>
                                    <p:animEffect filter="fade" transition="in">
                                      <p:cBhvr>
                                        <p:cTn dur="1822"/>
                                        <p:tgtEl>
                                          <p:spTgt spid="7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6"/>
                                        </p:tgtEl>
                                        <p:attrNameLst>
                                          <p:attrName>style.visibility</p:attrName>
                                        </p:attrNameLst>
                                      </p:cBhvr>
                                      <p:to>
                                        <p:strVal val="visible"/>
                                      </p:to>
                                    </p:set>
                                    <p:animEffect filter="fade" transition="in">
                                      <p:cBhvr>
                                        <p:cTn dur="2000"/>
                                        <p:tgtEl>
                                          <p:spTgt spid="7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0"/>
                                        </p:tgtEl>
                                        <p:attrNameLst>
                                          <p:attrName>style.visibility</p:attrName>
                                        </p:attrNameLst>
                                      </p:cBhvr>
                                      <p:to>
                                        <p:strVal val="visible"/>
                                      </p:to>
                                    </p:set>
                                    <p:animEffect filter="fade" transition="in">
                                      <p:cBhvr>
                                        <p:cTn dur="1822"/>
                                        <p:tgtEl>
                                          <p:spTgt spid="7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7"/>
                                        </p:tgtEl>
                                        <p:attrNameLst>
                                          <p:attrName>style.visibility</p:attrName>
                                        </p:attrNameLst>
                                      </p:cBhvr>
                                      <p:to>
                                        <p:strVal val="visible"/>
                                      </p:to>
                                    </p:set>
                                    <p:animEffect filter="fade" transition="in">
                                      <p:cBhvr>
                                        <p:cTn dur="2000"/>
                                        <p:tgtEl>
                                          <p:spTgt spid="7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1"/>
                                        </p:tgtEl>
                                        <p:attrNameLst>
                                          <p:attrName>style.visibility</p:attrName>
                                        </p:attrNameLst>
                                      </p:cBhvr>
                                      <p:to>
                                        <p:strVal val="visible"/>
                                      </p:to>
                                    </p:set>
                                    <p:animEffect filter="fade" transition="in">
                                      <p:cBhvr>
                                        <p:cTn dur="1000"/>
                                        <p:tgtEl>
                                          <p:spTgt spid="7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8"/>
                                        </p:tgtEl>
                                        <p:attrNameLst>
                                          <p:attrName>style.visibility</p:attrName>
                                        </p:attrNameLst>
                                      </p:cBhvr>
                                      <p:to>
                                        <p:strVal val="visible"/>
                                      </p:to>
                                    </p:set>
                                    <p:animEffect filter="fade" transition="in">
                                      <p:cBhvr>
                                        <p:cTn dur="2000"/>
                                        <p:tgtEl>
                                          <p:spTgt spid="7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60"/>
          <p:cNvSpPr/>
          <p:nvPr/>
        </p:nvSpPr>
        <p:spPr>
          <a:xfrm>
            <a:off x="2648793" y="6555"/>
            <a:ext cx="6894413" cy="572278"/>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Kokila"/>
                <a:ea typeface="Kokila"/>
                <a:cs typeface="Kokila"/>
                <a:sym typeface="Kokila"/>
              </a:rPr>
              <a:t>अन्य केहि उदाहरणहरू(Some examples)</a:t>
            </a:r>
            <a:endParaRPr b="1" sz="2800">
              <a:solidFill>
                <a:schemeClr val="dk1"/>
              </a:solidFill>
              <a:latin typeface="Kokila"/>
              <a:ea typeface="Kokila"/>
              <a:cs typeface="Kokila"/>
              <a:sym typeface="Kokila"/>
            </a:endParaRPr>
          </a:p>
        </p:txBody>
      </p:sp>
      <p:sp>
        <p:nvSpPr>
          <p:cNvPr id="768" name="Google Shape;768;p60"/>
          <p:cNvSpPr txBox="1"/>
          <p:nvPr/>
        </p:nvSpPr>
        <p:spPr>
          <a:xfrm>
            <a:off x="1038064" y="727587"/>
            <a:ext cx="1046287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chemeClr val="dk1"/>
                </a:solidFill>
                <a:latin typeface="Kokila"/>
                <a:ea typeface="Kokila"/>
                <a:cs typeface="Kokila"/>
                <a:sym typeface="Kokila"/>
              </a:rPr>
              <a:t>ठुलो संङ्ख्यामा वैज्ञानिक संकेत(Scientific notations in large numbers )</a:t>
            </a:r>
            <a:endParaRPr/>
          </a:p>
        </p:txBody>
      </p:sp>
      <p:sp>
        <p:nvSpPr>
          <p:cNvPr id="769" name="Google Shape;769;p60"/>
          <p:cNvSpPr txBox="1"/>
          <p:nvPr/>
        </p:nvSpPr>
        <p:spPr>
          <a:xfrm>
            <a:off x="1269962" y="1244545"/>
            <a:ext cx="10462873" cy="369332"/>
          </a:xfrm>
          <a:prstGeom prst="rect">
            <a:avLst/>
          </a:prstGeom>
          <a:blipFill rotWithShape="1">
            <a:blip r:embed="rId3">
              <a:alphaModFix/>
            </a:blip>
            <a:stretch>
              <a:fillRect b="-29504" l="-348" r="0" t="-983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70" name="Google Shape;770;p60"/>
          <p:cNvSpPr txBox="1"/>
          <p:nvPr/>
        </p:nvSpPr>
        <p:spPr>
          <a:xfrm>
            <a:off x="2349256" y="1591813"/>
            <a:ext cx="270178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a:t>
            </a:r>
            <a:r>
              <a:rPr b="1" lang="en-US" sz="1800">
                <a:solidFill>
                  <a:schemeClr val="dk1"/>
                </a:solidFill>
                <a:latin typeface="Kokila"/>
                <a:ea typeface="Kokila"/>
                <a:cs typeface="Kokila"/>
                <a:sym typeface="Kokila"/>
              </a:rPr>
              <a:t>83000000000W</a:t>
            </a:r>
            <a:endParaRPr b="1" sz="2000">
              <a:solidFill>
                <a:schemeClr val="dk1"/>
              </a:solidFill>
              <a:latin typeface="Kokila"/>
              <a:ea typeface="Kokila"/>
              <a:cs typeface="Kokila"/>
              <a:sym typeface="Kokila"/>
            </a:endParaRPr>
          </a:p>
        </p:txBody>
      </p:sp>
      <p:sp>
        <p:nvSpPr>
          <p:cNvPr id="771" name="Google Shape;771;p60"/>
          <p:cNvSpPr txBox="1"/>
          <p:nvPr/>
        </p:nvSpPr>
        <p:spPr>
          <a:xfrm>
            <a:off x="2328172" y="1964189"/>
            <a:ext cx="847648" cy="400110"/>
          </a:xfrm>
          <a:prstGeom prst="rect">
            <a:avLst/>
          </a:prstGeom>
          <a:blipFill rotWithShape="1">
            <a:blip r:embed="rId4">
              <a:alphaModFix/>
            </a:blip>
            <a:stretch>
              <a:fillRect b="-27269" l="-7913" r="0" t="-605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72" name="Google Shape;772;p60"/>
          <p:cNvSpPr txBox="1"/>
          <p:nvPr/>
        </p:nvSpPr>
        <p:spPr>
          <a:xfrm>
            <a:off x="2293008" y="2424920"/>
            <a:ext cx="1585067" cy="400110"/>
          </a:xfrm>
          <a:prstGeom prst="rect">
            <a:avLst/>
          </a:prstGeom>
          <a:blipFill rotWithShape="1">
            <a:blip r:embed="rId5">
              <a:alphaModFix/>
            </a:blip>
            <a:stretch>
              <a:fillRect b="-29228" l="-3845" r="0" t="-769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73" name="Google Shape;773;p60"/>
          <p:cNvSpPr txBox="1"/>
          <p:nvPr/>
        </p:nvSpPr>
        <p:spPr>
          <a:xfrm>
            <a:off x="2327500" y="2905361"/>
            <a:ext cx="3091489" cy="400110"/>
          </a:xfrm>
          <a:prstGeom prst="rect">
            <a:avLst/>
          </a:prstGeom>
          <a:blipFill rotWithShape="1">
            <a:blip r:embed="rId6">
              <a:alphaModFix/>
            </a:blip>
            <a:stretch>
              <a:fillRect b="-29228" l="-2169" r="0" t="-769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74" name="Google Shape;774;p60"/>
          <p:cNvSpPr txBox="1"/>
          <p:nvPr/>
        </p:nvSpPr>
        <p:spPr>
          <a:xfrm>
            <a:off x="2267091" y="3335959"/>
            <a:ext cx="2422897" cy="407099"/>
          </a:xfrm>
          <a:prstGeom prst="rect">
            <a:avLst/>
          </a:prstGeom>
          <a:blipFill rotWithShape="1">
            <a:blip r:embed="rId7">
              <a:alphaModFix/>
            </a:blip>
            <a:stretch>
              <a:fillRect b="-26864" l="-2770" r="0" t="-44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75" name="Google Shape;775;p60"/>
          <p:cNvSpPr txBox="1"/>
          <p:nvPr/>
        </p:nvSpPr>
        <p:spPr>
          <a:xfrm>
            <a:off x="2870735" y="1953919"/>
            <a:ext cx="141867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C00000"/>
                </a:solidFill>
                <a:latin typeface="Kokila"/>
                <a:ea typeface="Kokila"/>
                <a:cs typeface="Kokila"/>
                <a:sym typeface="Kokila"/>
              </a:rPr>
              <a:t>1000000000</a:t>
            </a:r>
            <a:r>
              <a:rPr b="1" lang="en-US" sz="1800">
                <a:solidFill>
                  <a:schemeClr val="dk1"/>
                </a:solidFill>
                <a:latin typeface="Kokila"/>
                <a:ea typeface="Kokila"/>
                <a:cs typeface="Kokila"/>
                <a:sym typeface="Kokila"/>
              </a:rPr>
              <a:t>W</a:t>
            </a:r>
            <a:endParaRPr b="1" sz="1800">
              <a:solidFill>
                <a:schemeClr val="dk1"/>
              </a:solidFill>
              <a:latin typeface="Kokila"/>
              <a:ea typeface="Kokila"/>
              <a:cs typeface="Kokila"/>
              <a:sym typeface="Kokila"/>
            </a:endParaRPr>
          </a:p>
        </p:txBody>
      </p:sp>
      <p:sp>
        <p:nvSpPr>
          <p:cNvPr id="776" name="Google Shape;776;p60"/>
          <p:cNvSpPr txBox="1"/>
          <p:nvPr/>
        </p:nvSpPr>
        <p:spPr>
          <a:xfrm>
            <a:off x="3478540" y="2401929"/>
            <a:ext cx="167847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C00000"/>
                </a:solidFill>
                <a:latin typeface="Kokila"/>
                <a:ea typeface="Kokila"/>
                <a:cs typeface="Kokila"/>
                <a:sym typeface="Kokila"/>
              </a:rPr>
              <a:t>1000000000</a:t>
            </a:r>
            <a:r>
              <a:rPr b="1" lang="en-US" sz="1800">
                <a:solidFill>
                  <a:schemeClr val="dk1"/>
                </a:solidFill>
                <a:latin typeface="Kokila"/>
                <a:ea typeface="Kokila"/>
                <a:cs typeface="Kokila"/>
                <a:sym typeface="Kokila"/>
              </a:rPr>
              <a:t>W</a:t>
            </a:r>
            <a:endParaRPr b="1" sz="1800">
              <a:solidFill>
                <a:schemeClr val="dk1"/>
              </a:solidFill>
              <a:latin typeface="Kokila"/>
              <a:ea typeface="Kokila"/>
              <a:cs typeface="Kokila"/>
              <a:sym typeface="Kokila"/>
            </a:endParaRPr>
          </a:p>
        </p:txBody>
      </p:sp>
      <p:sp>
        <p:nvSpPr>
          <p:cNvPr id="777" name="Google Shape;777;p60"/>
          <p:cNvSpPr txBox="1"/>
          <p:nvPr/>
        </p:nvSpPr>
        <p:spPr>
          <a:xfrm>
            <a:off x="4788967" y="3735010"/>
            <a:ext cx="4822411" cy="369332"/>
          </a:xfrm>
          <a:prstGeom prst="rect">
            <a:avLst/>
          </a:prstGeom>
          <a:blipFill rotWithShape="1">
            <a:blip r:embed="rId8">
              <a:alphaModFix/>
            </a:blip>
            <a:stretch>
              <a:fillRect b="-31664" l="-884" r="0" t="-1166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78" name="Google Shape;778;p60"/>
          <p:cNvSpPr txBox="1"/>
          <p:nvPr/>
        </p:nvSpPr>
        <p:spPr>
          <a:xfrm>
            <a:off x="5928345" y="4119832"/>
            <a:ext cx="270178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 </a:t>
            </a:r>
            <a:r>
              <a:rPr b="1" lang="en-US" sz="1800">
                <a:solidFill>
                  <a:schemeClr val="dk1"/>
                </a:solidFill>
                <a:latin typeface="Kokila"/>
                <a:ea typeface="Kokila"/>
                <a:cs typeface="Kokila"/>
                <a:sym typeface="Kokila"/>
              </a:rPr>
              <a:t>42500000m</a:t>
            </a:r>
            <a:endParaRPr b="1" sz="2000">
              <a:solidFill>
                <a:schemeClr val="dk1"/>
              </a:solidFill>
              <a:latin typeface="Kokila"/>
              <a:ea typeface="Kokila"/>
              <a:cs typeface="Kokila"/>
              <a:sym typeface="Kokila"/>
            </a:endParaRPr>
          </a:p>
        </p:txBody>
      </p:sp>
      <p:sp>
        <p:nvSpPr>
          <p:cNvPr id="779" name="Google Shape;779;p60"/>
          <p:cNvSpPr txBox="1"/>
          <p:nvPr/>
        </p:nvSpPr>
        <p:spPr>
          <a:xfrm>
            <a:off x="5928345" y="4917677"/>
            <a:ext cx="1146108" cy="400110"/>
          </a:xfrm>
          <a:prstGeom prst="rect">
            <a:avLst/>
          </a:prstGeom>
          <a:blipFill rotWithShape="1">
            <a:blip r:embed="rId9">
              <a:alphaModFix/>
            </a:blip>
            <a:stretch>
              <a:fillRect b="-29228" l="-5290" r="0" t="-769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80" name="Google Shape;780;p60"/>
          <p:cNvSpPr txBox="1"/>
          <p:nvPr/>
        </p:nvSpPr>
        <p:spPr>
          <a:xfrm>
            <a:off x="5953452" y="4504654"/>
            <a:ext cx="847648" cy="400110"/>
          </a:xfrm>
          <a:prstGeom prst="rect">
            <a:avLst/>
          </a:prstGeom>
          <a:blipFill rotWithShape="1">
            <a:blip r:embed="rId10">
              <a:alphaModFix/>
            </a:blip>
            <a:stretch>
              <a:fillRect b="-28787" l="-7913" r="0" t="-606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81" name="Google Shape;781;p60"/>
          <p:cNvSpPr txBox="1"/>
          <p:nvPr/>
        </p:nvSpPr>
        <p:spPr>
          <a:xfrm>
            <a:off x="6613564" y="4491741"/>
            <a:ext cx="141867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C00000"/>
                </a:solidFill>
                <a:latin typeface="Kokila"/>
                <a:ea typeface="Kokila"/>
                <a:cs typeface="Kokila"/>
                <a:sym typeface="Kokila"/>
              </a:rPr>
              <a:t>100000</a:t>
            </a:r>
            <a:r>
              <a:rPr b="1" lang="en-US" sz="1800">
                <a:solidFill>
                  <a:schemeClr val="dk1"/>
                </a:solidFill>
                <a:latin typeface="Kokila"/>
                <a:ea typeface="Kokila"/>
                <a:cs typeface="Kokila"/>
                <a:sym typeface="Kokila"/>
              </a:rPr>
              <a:t>m</a:t>
            </a:r>
            <a:endParaRPr b="1" sz="1800">
              <a:solidFill>
                <a:schemeClr val="dk1"/>
              </a:solidFill>
              <a:latin typeface="Kokila"/>
              <a:ea typeface="Kokila"/>
              <a:cs typeface="Kokila"/>
              <a:sym typeface="Kokila"/>
            </a:endParaRPr>
          </a:p>
        </p:txBody>
      </p:sp>
      <p:sp>
        <p:nvSpPr>
          <p:cNvPr id="782" name="Google Shape;782;p60"/>
          <p:cNvSpPr txBox="1"/>
          <p:nvPr/>
        </p:nvSpPr>
        <p:spPr>
          <a:xfrm>
            <a:off x="6949938" y="4946246"/>
            <a:ext cx="1516655" cy="400110"/>
          </a:xfrm>
          <a:prstGeom prst="rect">
            <a:avLst/>
          </a:prstGeom>
          <a:blipFill rotWithShape="1">
            <a:blip r:embed="rId11">
              <a:alphaModFix/>
            </a:blip>
            <a:stretch>
              <a:fillRect b="-25757"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83" name="Google Shape;783;p60"/>
          <p:cNvSpPr txBox="1"/>
          <p:nvPr/>
        </p:nvSpPr>
        <p:spPr>
          <a:xfrm>
            <a:off x="5888030" y="5451257"/>
            <a:ext cx="2264161" cy="400110"/>
          </a:xfrm>
          <a:prstGeom prst="rect">
            <a:avLst/>
          </a:prstGeom>
          <a:blipFill rotWithShape="1">
            <a:blip r:embed="rId12">
              <a:alphaModFix/>
            </a:blip>
            <a:stretch>
              <a:fillRect b="-25755" l="-2964" r="0" t="-757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84" name="Google Shape;784;p60"/>
          <p:cNvSpPr txBox="1"/>
          <p:nvPr/>
        </p:nvSpPr>
        <p:spPr>
          <a:xfrm>
            <a:off x="5928345" y="5905762"/>
            <a:ext cx="2422897" cy="405624"/>
          </a:xfrm>
          <a:prstGeom prst="rect">
            <a:avLst/>
          </a:prstGeom>
          <a:blipFill rotWithShape="1">
            <a:blip r:embed="rId13">
              <a:alphaModFix/>
            </a:blip>
            <a:stretch>
              <a:fillRect b="-28787" l="-2512" r="0" t="-606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85" name="Google Shape;785;p60"/>
          <p:cNvSpPr txBox="1"/>
          <p:nvPr/>
        </p:nvSpPr>
        <p:spPr>
          <a:xfrm>
            <a:off x="6208663" y="1261914"/>
            <a:ext cx="3962623" cy="369332"/>
          </a:xfrm>
          <a:prstGeom prst="rect">
            <a:avLst/>
          </a:prstGeom>
          <a:blipFill rotWithShape="1">
            <a:blip r:embed="rId14">
              <a:alphaModFix/>
            </a:blip>
            <a:stretch>
              <a:fillRect b="-29504" l="-921" r="0" t="-983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86" name="Google Shape;786;p60"/>
          <p:cNvSpPr txBox="1"/>
          <p:nvPr/>
        </p:nvSpPr>
        <p:spPr>
          <a:xfrm>
            <a:off x="7708265" y="1242966"/>
            <a:ext cx="199594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                     </a:t>
            </a:r>
            <a:r>
              <a:rPr b="1" lang="en-US" sz="1800">
                <a:solidFill>
                  <a:srgbClr val="C00000"/>
                </a:solidFill>
                <a:latin typeface="Kokila"/>
                <a:ea typeface="Kokila"/>
                <a:cs typeface="Kokila"/>
                <a:sym typeface="Kokila"/>
              </a:rPr>
              <a:t>1000</a:t>
            </a:r>
            <a:r>
              <a:rPr b="1" lang="en-US" sz="1800">
                <a:solidFill>
                  <a:schemeClr val="dk1"/>
                </a:solidFill>
                <a:latin typeface="Kokila"/>
                <a:ea typeface="Kokila"/>
                <a:cs typeface="Kokila"/>
                <a:sym typeface="Kokila"/>
              </a:rPr>
              <a:t>m</a:t>
            </a:r>
            <a:endParaRPr b="1" sz="2000">
              <a:solidFill>
                <a:schemeClr val="dk1"/>
              </a:solidFill>
              <a:latin typeface="Kokila"/>
              <a:ea typeface="Kokila"/>
              <a:cs typeface="Kokila"/>
              <a:sym typeface="Kokila"/>
            </a:endParaRPr>
          </a:p>
        </p:txBody>
      </p:sp>
      <p:sp>
        <p:nvSpPr>
          <p:cNvPr id="787" name="Google Shape;787;p60"/>
          <p:cNvSpPr txBox="1"/>
          <p:nvPr/>
        </p:nvSpPr>
        <p:spPr>
          <a:xfrm>
            <a:off x="7770212" y="1619958"/>
            <a:ext cx="396262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a:t>
            </a:r>
            <a:r>
              <a:rPr b="1" lang="en-US" sz="1800">
                <a:solidFill>
                  <a:schemeClr val="dk1"/>
                </a:solidFill>
                <a:latin typeface="Kokila"/>
                <a:ea typeface="Kokila"/>
                <a:cs typeface="Kokila"/>
                <a:sym typeface="Kokila"/>
              </a:rPr>
              <a:t>150000000</a:t>
            </a:r>
            <a:r>
              <a:rPr b="1" lang="en-US" sz="1800">
                <a:solidFill>
                  <a:srgbClr val="C00000"/>
                </a:solidFill>
                <a:latin typeface="Kokila"/>
                <a:ea typeface="Kokila"/>
                <a:cs typeface="Kokila"/>
                <a:sym typeface="Kokila"/>
              </a:rPr>
              <a:t>000</a:t>
            </a:r>
            <a:r>
              <a:rPr b="1" lang="en-US" sz="1800">
                <a:solidFill>
                  <a:schemeClr val="dk1"/>
                </a:solidFill>
                <a:latin typeface="Kokila"/>
                <a:ea typeface="Kokila"/>
                <a:cs typeface="Kokila"/>
                <a:sym typeface="Kokila"/>
              </a:rPr>
              <a:t>m</a:t>
            </a:r>
            <a:endParaRPr b="1" sz="2000">
              <a:solidFill>
                <a:schemeClr val="dk1"/>
              </a:solidFill>
              <a:latin typeface="Kokila"/>
              <a:ea typeface="Kokila"/>
              <a:cs typeface="Kokila"/>
              <a:sym typeface="Kokila"/>
            </a:endParaRPr>
          </a:p>
        </p:txBody>
      </p:sp>
      <p:sp>
        <p:nvSpPr>
          <p:cNvPr id="788" name="Google Shape;788;p60"/>
          <p:cNvSpPr txBox="1"/>
          <p:nvPr/>
        </p:nvSpPr>
        <p:spPr>
          <a:xfrm>
            <a:off x="7708267" y="2504905"/>
            <a:ext cx="3962623" cy="400110"/>
          </a:xfrm>
          <a:prstGeom prst="rect">
            <a:avLst/>
          </a:prstGeom>
          <a:blipFill rotWithShape="1">
            <a:blip r:embed="rId15">
              <a:alphaModFix/>
            </a:blip>
            <a:stretch>
              <a:fillRect b="-28787" l="-1535" r="0" t="-606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89" name="Google Shape;789;p60"/>
          <p:cNvSpPr txBox="1"/>
          <p:nvPr/>
        </p:nvSpPr>
        <p:spPr>
          <a:xfrm>
            <a:off x="7708266" y="2012939"/>
            <a:ext cx="3962623" cy="400110"/>
          </a:xfrm>
          <a:prstGeom prst="rect">
            <a:avLst/>
          </a:prstGeom>
          <a:blipFill rotWithShape="1">
            <a:blip r:embed="rId16">
              <a:alphaModFix/>
            </a:blip>
            <a:stretch>
              <a:fillRect b="-28787" l="-1535" r="0" t="-454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90" name="Google Shape;790;p60"/>
          <p:cNvSpPr txBox="1"/>
          <p:nvPr/>
        </p:nvSpPr>
        <p:spPr>
          <a:xfrm>
            <a:off x="8841516" y="2030491"/>
            <a:ext cx="3962623" cy="400110"/>
          </a:xfrm>
          <a:prstGeom prst="rect">
            <a:avLst/>
          </a:prstGeom>
          <a:blipFill rotWithShape="1">
            <a:blip r:embed="rId17">
              <a:alphaModFix/>
            </a:blip>
            <a:stretch>
              <a:fillRect b="-28787" l="0" r="0" t="-454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91" name="Google Shape;791;p60"/>
          <p:cNvSpPr txBox="1"/>
          <p:nvPr/>
        </p:nvSpPr>
        <p:spPr>
          <a:xfrm>
            <a:off x="8380417" y="2517076"/>
            <a:ext cx="3962623" cy="369332"/>
          </a:xfrm>
          <a:prstGeom prst="rect">
            <a:avLst/>
          </a:prstGeom>
          <a:blipFill rotWithShape="1">
            <a:blip r:embed="rId18">
              <a:alphaModFix/>
            </a:blip>
            <a:stretch>
              <a:fillRect b="-31665" l="0" r="0" t="-499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92" name="Google Shape;792;p60"/>
          <p:cNvSpPr txBox="1"/>
          <p:nvPr/>
        </p:nvSpPr>
        <p:spPr>
          <a:xfrm>
            <a:off x="7740079" y="2836468"/>
            <a:ext cx="3962623" cy="400110"/>
          </a:xfrm>
          <a:prstGeom prst="rect">
            <a:avLst/>
          </a:prstGeom>
          <a:blipFill rotWithShape="1">
            <a:blip r:embed="rId19">
              <a:alphaModFix/>
            </a:blip>
            <a:stretch>
              <a:fillRect b="-28787" l="-1690" r="0" t="-454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793" name="Google Shape;793;p60"/>
          <p:cNvSpPr txBox="1"/>
          <p:nvPr/>
        </p:nvSpPr>
        <p:spPr>
          <a:xfrm>
            <a:off x="8399930" y="2845168"/>
            <a:ext cx="2422897" cy="375552"/>
          </a:xfrm>
          <a:prstGeom prst="rect">
            <a:avLst/>
          </a:prstGeom>
          <a:blipFill rotWithShape="1">
            <a:blip r:embed="rId20">
              <a:alphaModFix/>
            </a:blip>
            <a:stretch>
              <a:fillRect b="-31144" l="0" r="0" t="-327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8"/>
                                        </p:tgtEl>
                                        <p:attrNameLst>
                                          <p:attrName>style.visibility</p:attrName>
                                        </p:attrNameLst>
                                      </p:cBhvr>
                                      <p:to>
                                        <p:strVal val="visible"/>
                                      </p:to>
                                    </p:set>
                                    <p:animEffect filter="fade" transition="in">
                                      <p:cBhvr>
                                        <p:cTn dur="2000"/>
                                        <p:tgtEl>
                                          <p:spTgt spid="7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9"/>
                                        </p:tgtEl>
                                        <p:attrNameLst>
                                          <p:attrName>style.visibility</p:attrName>
                                        </p:attrNameLst>
                                      </p:cBhvr>
                                      <p:to>
                                        <p:strVal val="visible"/>
                                      </p:to>
                                    </p:set>
                                    <p:animEffect filter="fade" transition="in">
                                      <p:cBhvr>
                                        <p:cTn dur="2000"/>
                                        <p:tgtEl>
                                          <p:spTgt spid="7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0"/>
                                        </p:tgtEl>
                                        <p:attrNameLst>
                                          <p:attrName>style.visibility</p:attrName>
                                        </p:attrNameLst>
                                      </p:cBhvr>
                                      <p:to>
                                        <p:strVal val="visible"/>
                                      </p:to>
                                    </p:set>
                                    <p:animEffect filter="fade" transition="in">
                                      <p:cBhvr>
                                        <p:cTn dur="2000"/>
                                        <p:tgtEl>
                                          <p:spTgt spid="7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1"/>
                                        </p:tgtEl>
                                        <p:attrNameLst>
                                          <p:attrName>style.visibility</p:attrName>
                                        </p:attrNameLst>
                                      </p:cBhvr>
                                      <p:to>
                                        <p:strVal val="visible"/>
                                      </p:to>
                                    </p:set>
                                    <p:animEffect filter="fade" transition="in">
                                      <p:cBhvr>
                                        <p:cTn dur="2000"/>
                                        <p:tgtEl>
                                          <p:spTgt spid="7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5"/>
                                        </p:tgtEl>
                                        <p:attrNameLst>
                                          <p:attrName>style.visibility</p:attrName>
                                        </p:attrNameLst>
                                      </p:cBhvr>
                                      <p:to>
                                        <p:strVal val="visible"/>
                                      </p:to>
                                    </p:set>
                                    <p:animEffect filter="fade" transition="in">
                                      <p:cBhvr>
                                        <p:cTn dur="2000"/>
                                        <p:tgtEl>
                                          <p:spTgt spid="7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2"/>
                                        </p:tgtEl>
                                        <p:attrNameLst>
                                          <p:attrName>style.visibility</p:attrName>
                                        </p:attrNameLst>
                                      </p:cBhvr>
                                      <p:to>
                                        <p:strVal val="visible"/>
                                      </p:to>
                                    </p:set>
                                    <p:animEffect filter="fade" transition="in">
                                      <p:cBhvr>
                                        <p:cTn dur="2000"/>
                                        <p:tgtEl>
                                          <p:spTgt spid="7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6"/>
                                        </p:tgtEl>
                                        <p:attrNameLst>
                                          <p:attrName>style.visibility</p:attrName>
                                        </p:attrNameLst>
                                      </p:cBhvr>
                                      <p:to>
                                        <p:strVal val="visible"/>
                                      </p:to>
                                    </p:set>
                                    <p:animEffect filter="fade" transition="in">
                                      <p:cBhvr>
                                        <p:cTn dur="2000"/>
                                        <p:tgtEl>
                                          <p:spTgt spid="7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3"/>
                                        </p:tgtEl>
                                        <p:attrNameLst>
                                          <p:attrName>style.visibility</p:attrName>
                                        </p:attrNameLst>
                                      </p:cBhvr>
                                      <p:to>
                                        <p:strVal val="visible"/>
                                      </p:to>
                                    </p:set>
                                    <p:animEffect filter="fade" transition="in">
                                      <p:cBhvr>
                                        <p:cTn dur="2000"/>
                                        <p:tgtEl>
                                          <p:spTgt spid="7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4"/>
                                        </p:tgtEl>
                                        <p:attrNameLst>
                                          <p:attrName>style.visibility</p:attrName>
                                        </p:attrNameLst>
                                      </p:cBhvr>
                                      <p:to>
                                        <p:strVal val="visible"/>
                                      </p:to>
                                    </p:set>
                                    <p:animEffect filter="fade" transition="in">
                                      <p:cBhvr>
                                        <p:cTn dur="2000"/>
                                        <p:tgtEl>
                                          <p:spTgt spid="7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7"/>
                                        </p:tgtEl>
                                        <p:attrNameLst>
                                          <p:attrName>style.visibility</p:attrName>
                                        </p:attrNameLst>
                                      </p:cBhvr>
                                      <p:to>
                                        <p:strVal val="visible"/>
                                      </p:to>
                                    </p:set>
                                    <p:animEffect filter="fade" transition="in">
                                      <p:cBhvr>
                                        <p:cTn dur="2000"/>
                                        <p:tgtEl>
                                          <p:spTgt spid="7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8"/>
                                        </p:tgtEl>
                                        <p:attrNameLst>
                                          <p:attrName>style.visibility</p:attrName>
                                        </p:attrNameLst>
                                      </p:cBhvr>
                                      <p:to>
                                        <p:strVal val="visible"/>
                                      </p:to>
                                    </p:set>
                                    <p:animEffect filter="fade" transition="in">
                                      <p:cBhvr>
                                        <p:cTn dur="2000"/>
                                        <p:tgtEl>
                                          <p:spTgt spid="7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0"/>
                                        </p:tgtEl>
                                        <p:attrNameLst>
                                          <p:attrName>style.visibility</p:attrName>
                                        </p:attrNameLst>
                                      </p:cBhvr>
                                      <p:to>
                                        <p:strVal val="visible"/>
                                      </p:to>
                                    </p:set>
                                    <p:animEffect filter="fade" transition="in">
                                      <p:cBhvr>
                                        <p:cTn dur="2000"/>
                                        <p:tgtEl>
                                          <p:spTgt spid="7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1"/>
                                        </p:tgtEl>
                                        <p:attrNameLst>
                                          <p:attrName>style.visibility</p:attrName>
                                        </p:attrNameLst>
                                      </p:cBhvr>
                                      <p:to>
                                        <p:strVal val="visible"/>
                                      </p:to>
                                    </p:set>
                                    <p:animEffect filter="fade" transition="in">
                                      <p:cBhvr>
                                        <p:cTn dur="2000"/>
                                        <p:tgtEl>
                                          <p:spTgt spid="7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9"/>
                                        </p:tgtEl>
                                        <p:attrNameLst>
                                          <p:attrName>style.visibility</p:attrName>
                                        </p:attrNameLst>
                                      </p:cBhvr>
                                      <p:to>
                                        <p:strVal val="visible"/>
                                      </p:to>
                                    </p:set>
                                    <p:animEffect filter="fade" transition="in">
                                      <p:cBhvr>
                                        <p:cTn dur="2000"/>
                                        <p:tgtEl>
                                          <p:spTgt spid="7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2"/>
                                        </p:tgtEl>
                                        <p:attrNameLst>
                                          <p:attrName>style.visibility</p:attrName>
                                        </p:attrNameLst>
                                      </p:cBhvr>
                                      <p:to>
                                        <p:strVal val="visible"/>
                                      </p:to>
                                    </p:set>
                                    <p:animEffect filter="fade" transition="in">
                                      <p:cBhvr>
                                        <p:cTn dur="2000"/>
                                        <p:tgtEl>
                                          <p:spTgt spid="7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3"/>
                                        </p:tgtEl>
                                        <p:attrNameLst>
                                          <p:attrName>style.visibility</p:attrName>
                                        </p:attrNameLst>
                                      </p:cBhvr>
                                      <p:to>
                                        <p:strVal val="visible"/>
                                      </p:to>
                                    </p:set>
                                    <p:animEffect filter="fade" transition="in">
                                      <p:cBhvr>
                                        <p:cTn dur="2000"/>
                                        <p:tgtEl>
                                          <p:spTgt spid="7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4"/>
                                        </p:tgtEl>
                                        <p:attrNameLst>
                                          <p:attrName>style.visibility</p:attrName>
                                        </p:attrNameLst>
                                      </p:cBhvr>
                                      <p:to>
                                        <p:strVal val="visible"/>
                                      </p:to>
                                    </p:set>
                                    <p:animEffect filter="fade" transition="in">
                                      <p:cBhvr>
                                        <p:cTn dur="2000"/>
                                        <p:tgtEl>
                                          <p:spTgt spid="7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5"/>
                                        </p:tgtEl>
                                        <p:attrNameLst>
                                          <p:attrName>style.visibility</p:attrName>
                                        </p:attrNameLst>
                                      </p:cBhvr>
                                      <p:to>
                                        <p:strVal val="visible"/>
                                      </p:to>
                                    </p:set>
                                    <p:animEffect filter="fade" transition="in">
                                      <p:cBhvr>
                                        <p:cTn dur="2000"/>
                                        <p:tgtEl>
                                          <p:spTgt spid="7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6"/>
                                        </p:tgtEl>
                                        <p:attrNameLst>
                                          <p:attrName>style.visibility</p:attrName>
                                        </p:attrNameLst>
                                      </p:cBhvr>
                                      <p:to>
                                        <p:strVal val="visible"/>
                                      </p:to>
                                    </p:set>
                                    <p:animEffect filter="fade" transition="in">
                                      <p:cBhvr>
                                        <p:cTn dur="2000"/>
                                        <p:tgtEl>
                                          <p:spTgt spid="7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7"/>
                                        </p:tgtEl>
                                        <p:attrNameLst>
                                          <p:attrName>style.visibility</p:attrName>
                                        </p:attrNameLst>
                                      </p:cBhvr>
                                      <p:to>
                                        <p:strVal val="visible"/>
                                      </p:to>
                                    </p:set>
                                    <p:animEffect filter="fade" transition="in">
                                      <p:cBhvr>
                                        <p:cTn dur="2000"/>
                                        <p:tgtEl>
                                          <p:spTgt spid="7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9"/>
                                        </p:tgtEl>
                                        <p:attrNameLst>
                                          <p:attrName>style.visibility</p:attrName>
                                        </p:attrNameLst>
                                      </p:cBhvr>
                                      <p:to>
                                        <p:strVal val="visible"/>
                                      </p:to>
                                    </p:set>
                                    <p:animEffect filter="fade" transition="in">
                                      <p:cBhvr>
                                        <p:cTn dur="2000"/>
                                        <p:tgtEl>
                                          <p:spTgt spid="7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0"/>
                                        </p:tgtEl>
                                        <p:attrNameLst>
                                          <p:attrName>style.visibility</p:attrName>
                                        </p:attrNameLst>
                                      </p:cBhvr>
                                      <p:to>
                                        <p:strVal val="visible"/>
                                      </p:to>
                                    </p:set>
                                    <p:animEffect filter="fade" transition="in">
                                      <p:cBhvr>
                                        <p:cTn dur="2000"/>
                                        <p:tgtEl>
                                          <p:spTgt spid="7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8"/>
                                        </p:tgtEl>
                                        <p:attrNameLst>
                                          <p:attrName>style.visibility</p:attrName>
                                        </p:attrNameLst>
                                      </p:cBhvr>
                                      <p:to>
                                        <p:strVal val="visible"/>
                                      </p:to>
                                    </p:set>
                                    <p:animEffect filter="fade" transition="in">
                                      <p:cBhvr>
                                        <p:cTn dur="2000"/>
                                        <p:tgtEl>
                                          <p:spTgt spid="7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1"/>
                                        </p:tgtEl>
                                        <p:attrNameLst>
                                          <p:attrName>style.visibility</p:attrName>
                                        </p:attrNameLst>
                                      </p:cBhvr>
                                      <p:to>
                                        <p:strVal val="visible"/>
                                      </p:to>
                                    </p:set>
                                    <p:animEffect filter="fade" transition="in">
                                      <p:cBhvr>
                                        <p:cTn dur="2000"/>
                                        <p:tgtEl>
                                          <p:spTgt spid="7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2"/>
                                        </p:tgtEl>
                                        <p:attrNameLst>
                                          <p:attrName>style.visibility</p:attrName>
                                        </p:attrNameLst>
                                      </p:cBhvr>
                                      <p:to>
                                        <p:strVal val="visible"/>
                                      </p:to>
                                    </p:set>
                                    <p:animEffect filter="fade" transition="in">
                                      <p:cBhvr>
                                        <p:cTn dur="2000"/>
                                        <p:tgtEl>
                                          <p:spTgt spid="7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3"/>
                                        </p:tgtEl>
                                        <p:attrNameLst>
                                          <p:attrName>style.visibility</p:attrName>
                                        </p:attrNameLst>
                                      </p:cBhvr>
                                      <p:to>
                                        <p:strVal val="visible"/>
                                      </p:to>
                                    </p:set>
                                    <p:animEffect filter="fade" transition="in">
                                      <p:cBhvr>
                                        <p:cTn dur="2000"/>
                                        <p:tgtEl>
                                          <p:spTgt spid="7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61"/>
          <p:cNvSpPr txBox="1"/>
          <p:nvPr/>
        </p:nvSpPr>
        <p:spPr>
          <a:xfrm>
            <a:off x="1038064" y="727587"/>
            <a:ext cx="1046287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u="sng">
                <a:solidFill>
                  <a:schemeClr val="dk1"/>
                </a:solidFill>
                <a:latin typeface="Kokila"/>
                <a:ea typeface="Kokila"/>
                <a:cs typeface="Kokila"/>
                <a:sym typeface="Kokila"/>
              </a:rPr>
              <a:t>साना संङ्ख्यामा वैज्ञानिक संकेत(Scientific notations in large numbers )</a:t>
            </a:r>
            <a:endParaRPr/>
          </a:p>
        </p:txBody>
      </p:sp>
      <p:sp>
        <p:nvSpPr>
          <p:cNvPr id="799" name="Google Shape;799;p61"/>
          <p:cNvSpPr txBox="1"/>
          <p:nvPr/>
        </p:nvSpPr>
        <p:spPr>
          <a:xfrm>
            <a:off x="864563" y="1249685"/>
            <a:ext cx="10462873" cy="4001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Noto Sans Symbols"/>
              <a:buChar char="⮚"/>
            </a:pPr>
            <a:r>
              <a:rPr b="1" lang="en-US" sz="2000">
                <a:solidFill>
                  <a:schemeClr val="dk1"/>
                </a:solidFill>
                <a:latin typeface="Kokila"/>
                <a:ea typeface="Kokila"/>
                <a:cs typeface="Kokila"/>
                <a:sym typeface="Kokila"/>
              </a:rPr>
              <a:t>0.</a:t>
            </a:r>
            <a:r>
              <a:rPr b="1" lang="en-US" sz="2000" u="sng">
                <a:solidFill>
                  <a:schemeClr val="dk1"/>
                </a:solidFill>
                <a:latin typeface="Kokila"/>
                <a:ea typeface="Kokila"/>
                <a:cs typeface="Kokila"/>
                <a:sym typeface="Kokila"/>
              </a:rPr>
              <a:t>000000</a:t>
            </a:r>
            <a:r>
              <a:rPr b="1" lang="en-US" sz="2000" u="sng">
                <a:solidFill>
                  <a:srgbClr val="002060"/>
                </a:solidFill>
                <a:latin typeface="Kokila"/>
                <a:ea typeface="Kokila"/>
                <a:cs typeface="Kokila"/>
                <a:sym typeface="Kokila"/>
              </a:rPr>
              <a:t>1</a:t>
            </a:r>
            <a:r>
              <a:rPr b="1" lang="en-US" sz="2000" u="sng">
                <a:solidFill>
                  <a:schemeClr val="dk1"/>
                </a:solidFill>
                <a:latin typeface="Kokila"/>
                <a:ea typeface="Kokila"/>
                <a:cs typeface="Kokila"/>
                <a:sym typeface="Kokila"/>
              </a:rPr>
              <a:t>m</a:t>
            </a:r>
            <a:endParaRPr b="1" sz="2000">
              <a:solidFill>
                <a:srgbClr val="FF0000"/>
              </a:solidFill>
              <a:latin typeface="Kokila"/>
              <a:ea typeface="Kokila"/>
              <a:cs typeface="Kokila"/>
              <a:sym typeface="Kokila"/>
            </a:endParaRPr>
          </a:p>
        </p:txBody>
      </p:sp>
      <p:sp>
        <p:nvSpPr>
          <p:cNvPr id="800" name="Google Shape;800;p61"/>
          <p:cNvSpPr txBox="1"/>
          <p:nvPr/>
        </p:nvSpPr>
        <p:spPr>
          <a:xfrm>
            <a:off x="2507225" y="1218355"/>
            <a:ext cx="1759975" cy="536942"/>
          </a:xfrm>
          <a:prstGeom prst="rect">
            <a:avLst/>
          </a:prstGeom>
          <a:blipFill rotWithShape="1">
            <a:blip r:embed="rId3">
              <a:alphaModFix/>
            </a:blip>
            <a:stretch>
              <a:fillRect b="-15907" l="-3459"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01" name="Google Shape;801;p61"/>
          <p:cNvSpPr txBox="1"/>
          <p:nvPr/>
        </p:nvSpPr>
        <p:spPr>
          <a:xfrm>
            <a:off x="2316256" y="1879538"/>
            <a:ext cx="1410169" cy="535468"/>
          </a:xfrm>
          <a:prstGeom prst="rect">
            <a:avLst/>
          </a:prstGeom>
          <a:blipFill rotWithShape="1">
            <a:blip r:embed="rId4">
              <a:alphaModFix/>
            </a:blip>
            <a:stretch>
              <a:fillRect b="-15907"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02" name="Google Shape;802;p61"/>
          <p:cNvSpPr txBox="1"/>
          <p:nvPr/>
        </p:nvSpPr>
        <p:spPr>
          <a:xfrm>
            <a:off x="2070448" y="2452383"/>
            <a:ext cx="2186918" cy="405624"/>
          </a:xfrm>
          <a:prstGeom prst="rect">
            <a:avLst/>
          </a:prstGeom>
          <a:blipFill rotWithShape="1">
            <a:blip r:embed="rId5">
              <a:alphaModFix/>
            </a:blip>
            <a:stretch>
              <a:fillRect b="-28354" l="0" r="0" t="-298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03" name="Google Shape;803;p61"/>
          <p:cNvSpPr txBox="1"/>
          <p:nvPr/>
        </p:nvSpPr>
        <p:spPr>
          <a:xfrm>
            <a:off x="864562" y="3777939"/>
            <a:ext cx="4591705" cy="4001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Noto Sans Symbols"/>
              <a:buChar char="⮚"/>
            </a:pPr>
            <a:r>
              <a:rPr b="1" lang="en-US" sz="2000">
                <a:solidFill>
                  <a:schemeClr val="dk1"/>
                </a:solidFill>
                <a:latin typeface="Kokila"/>
                <a:ea typeface="Kokila"/>
                <a:cs typeface="Kokila"/>
                <a:sym typeface="Kokila"/>
              </a:rPr>
              <a:t>0.</a:t>
            </a:r>
            <a:r>
              <a:rPr b="1" lang="en-US" sz="2000" u="sng">
                <a:solidFill>
                  <a:schemeClr val="dk1"/>
                </a:solidFill>
                <a:latin typeface="Kokila"/>
                <a:ea typeface="Kokila"/>
                <a:cs typeface="Kokila"/>
                <a:sym typeface="Kokila"/>
              </a:rPr>
              <a:t>000000</a:t>
            </a:r>
            <a:r>
              <a:rPr b="1" lang="en-US" sz="2000" u="sng">
                <a:solidFill>
                  <a:srgbClr val="0070C0"/>
                </a:solidFill>
                <a:latin typeface="Kokila"/>
                <a:ea typeface="Kokila"/>
                <a:cs typeface="Kokila"/>
                <a:sym typeface="Kokila"/>
              </a:rPr>
              <a:t>52</a:t>
            </a:r>
            <a:r>
              <a:rPr b="1" lang="en-US" sz="2000" u="sng">
                <a:solidFill>
                  <a:schemeClr val="dk1"/>
                </a:solidFill>
                <a:latin typeface="Kokila"/>
                <a:ea typeface="Kokila"/>
                <a:cs typeface="Kokila"/>
                <a:sym typeface="Kokila"/>
              </a:rPr>
              <a:t>m</a:t>
            </a:r>
            <a:endParaRPr b="1" sz="2000">
              <a:solidFill>
                <a:srgbClr val="FF0000"/>
              </a:solidFill>
              <a:latin typeface="Kokila"/>
              <a:ea typeface="Kokila"/>
              <a:cs typeface="Kokila"/>
              <a:sym typeface="Kokila"/>
            </a:endParaRPr>
          </a:p>
        </p:txBody>
      </p:sp>
      <p:sp>
        <p:nvSpPr>
          <p:cNvPr id="804" name="Google Shape;804;p61"/>
          <p:cNvSpPr txBox="1"/>
          <p:nvPr/>
        </p:nvSpPr>
        <p:spPr>
          <a:xfrm>
            <a:off x="2389237" y="3777939"/>
            <a:ext cx="1759975" cy="556306"/>
          </a:xfrm>
          <a:prstGeom prst="rect">
            <a:avLst/>
          </a:prstGeom>
          <a:blipFill rotWithShape="1">
            <a:blip r:embed="rId6">
              <a:alphaModFix/>
            </a:blip>
            <a:stretch>
              <a:fillRect b="-13186" l="-3805"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05" name="Google Shape;805;p61"/>
          <p:cNvSpPr txBox="1"/>
          <p:nvPr/>
        </p:nvSpPr>
        <p:spPr>
          <a:xfrm>
            <a:off x="2389237" y="4334245"/>
            <a:ext cx="1759975" cy="540020"/>
          </a:xfrm>
          <a:prstGeom prst="rect">
            <a:avLst/>
          </a:prstGeom>
          <a:blipFill rotWithShape="1">
            <a:blip r:embed="rId7">
              <a:alphaModFix/>
            </a:blip>
            <a:stretch>
              <a:fillRect b="-15727" l="-3805"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06" name="Google Shape;806;p61"/>
          <p:cNvSpPr txBox="1"/>
          <p:nvPr/>
        </p:nvSpPr>
        <p:spPr>
          <a:xfrm>
            <a:off x="1918047" y="4830421"/>
            <a:ext cx="2339319" cy="407099"/>
          </a:xfrm>
          <a:prstGeom prst="rect">
            <a:avLst/>
          </a:prstGeom>
          <a:blipFill rotWithShape="1">
            <a:blip r:embed="rId8">
              <a:alphaModFix/>
            </a:blip>
            <a:stretch>
              <a:fillRect b="-29850" l="0" r="0" t="-149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07" name="Google Shape;807;p61"/>
          <p:cNvSpPr txBox="1"/>
          <p:nvPr/>
        </p:nvSpPr>
        <p:spPr>
          <a:xfrm>
            <a:off x="2389237" y="5235610"/>
            <a:ext cx="3067030" cy="400110"/>
          </a:xfrm>
          <a:prstGeom prst="rect">
            <a:avLst/>
          </a:prstGeom>
          <a:blipFill rotWithShape="1">
            <a:blip r:embed="rId9">
              <a:alphaModFix/>
            </a:blip>
            <a:stretch>
              <a:fillRect b="-30767" l="-2186" r="0" t="-615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08" name="Google Shape;808;p61"/>
          <p:cNvSpPr txBox="1"/>
          <p:nvPr/>
        </p:nvSpPr>
        <p:spPr>
          <a:xfrm>
            <a:off x="3302366" y="5223067"/>
            <a:ext cx="1752683" cy="407099"/>
          </a:xfrm>
          <a:prstGeom prst="rect">
            <a:avLst/>
          </a:prstGeom>
          <a:blipFill rotWithShape="1">
            <a:blip r:embed="rId10">
              <a:alphaModFix/>
            </a:blip>
            <a:stretch>
              <a:fillRect b="-29849" l="0" r="0" t="-298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09" name="Google Shape;809;p61"/>
          <p:cNvSpPr txBox="1"/>
          <p:nvPr/>
        </p:nvSpPr>
        <p:spPr>
          <a:xfrm>
            <a:off x="2389236" y="5623308"/>
            <a:ext cx="3489694" cy="400110"/>
          </a:xfrm>
          <a:prstGeom prst="rect">
            <a:avLst/>
          </a:prstGeom>
          <a:blipFill rotWithShape="1">
            <a:blip r:embed="rId11">
              <a:alphaModFix/>
            </a:blip>
            <a:stretch>
              <a:fillRect b="-28787" l="-1922" r="0" t="-454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10" name="Google Shape;810;p61"/>
          <p:cNvSpPr txBox="1"/>
          <p:nvPr/>
        </p:nvSpPr>
        <p:spPr>
          <a:xfrm>
            <a:off x="2990399" y="5598865"/>
            <a:ext cx="1276800" cy="407099"/>
          </a:xfrm>
          <a:prstGeom prst="rect">
            <a:avLst/>
          </a:prstGeom>
          <a:blipFill rotWithShape="1">
            <a:blip r:embed="rId12">
              <a:alphaModFix/>
            </a:blip>
            <a:stretch>
              <a:fillRect b="-28354" l="0" r="0" t="-298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11" name="Google Shape;811;p61"/>
          <p:cNvSpPr txBox="1"/>
          <p:nvPr/>
        </p:nvSpPr>
        <p:spPr>
          <a:xfrm>
            <a:off x="6537780" y="1537965"/>
            <a:ext cx="2144108" cy="4001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Noto Sans Symbols"/>
              <a:buChar char="⮚"/>
            </a:pPr>
            <a:r>
              <a:rPr b="1" lang="en-US" sz="2000">
                <a:solidFill>
                  <a:schemeClr val="dk1"/>
                </a:solidFill>
                <a:latin typeface="Kokila"/>
                <a:ea typeface="Kokila"/>
                <a:cs typeface="Kokila"/>
                <a:sym typeface="Kokila"/>
              </a:rPr>
              <a:t>0.000000</a:t>
            </a:r>
            <a:r>
              <a:rPr b="1" lang="en-US" sz="2000">
                <a:solidFill>
                  <a:srgbClr val="002060"/>
                </a:solidFill>
                <a:latin typeface="Kokila"/>
                <a:ea typeface="Kokila"/>
                <a:cs typeface="Kokila"/>
                <a:sym typeface="Kokila"/>
              </a:rPr>
              <a:t>345</a:t>
            </a:r>
            <a:r>
              <a:rPr b="1" lang="en-US" sz="2000">
                <a:solidFill>
                  <a:schemeClr val="dk1"/>
                </a:solidFill>
                <a:latin typeface="Kokila"/>
                <a:ea typeface="Kokila"/>
                <a:cs typeface="Kokila"/>
                <a:sym typeface="Kokila"/>
              </a:rPr>
              <a:t>m</a:t>
            </a:r>
            <a:endParaRPr b="1" sz="2000">
              <a:solidFill>
                <a:srgbClr val="FF0000"/>
              </a:solidFill>
              <a:latin typeface="Kokila"/>
              <a:ea typeface="Kokila"/>
              <a:cs typeface="Kokila"/>
              <a:sym typeface="Kokila"/>
            </a:endParaRPr>
          </a:p>
        </p:txBody>
      </p:sp>
      <p:sp>
        <p:nvSpPr>
          <p:cNvPr id="812" name="Google Shape;812;p61"/>
          <p:cNvSpPr txBox="1"/>
          <p:nvPr/>
        </p:nvSpPr>
        <p:spPr>
          <a:xfrm>
            <a:off x="8115769" y="1434075"/>
            <a:ext cx="1759975" cy="556306"/>
          </a:xfrm>
          <a:prstGeom prst="rect">
            <a:avLst/>
          </a:prstGeom>
          <a:blipFill rotWithShape="1">
            <a:blip r:embed="rId13">
              <a:alphaModFix/>
            </a:blip>
            <a:stretch>
              <a:fillRect b="-11954" l="-3459" r="-242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13" name="Google Shape;813;p61"/>
          <p:cNvSpPr txBox="1"/>
          <p:nvPr/>
        </p:nvSpPr>
        <p:spPr>
          <a:xfrm>
            <a:off x="8164931" y="1947829"/>
            <a:ext cx="1759975" cy="540020"/>
          </a:xfrm>
          <a:prstGeom prst="rect">
            <a:avLst/>
          </a:prstGeom>
          <a:blipFill rotWithShape="1">
            <a:blip r:embed="rId14">
              <a:alphaModFix/>
            </a:blip>
            <a:stretch>
              <a:fillRect b="-17042" l="-3459"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14" name="Google Shape;814;p61"/>
          <p:cNvSpPr txBox="1"/>
          <p:nvPr/>
        </p:nvSpPr>
        <p:spPr>
          <a:xfrm>
            <a:off x="7738683" y="2707501"/>
            <a:ext cx="2575355" cy="407099"/>
          </a:xfrm>
          <a:prstGeom prst="rect">
            <a:avLst/>
          </a:prstGeom>
          <a:blipFill rotWithShape="1">
            <a:blip r:embed="rId15">
              <a:alphaModFix/>
            </a:blip>
            <a:stretch>
              <a:fillRect b="-29850" l="0" r="0" t="-149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15" name="Google Shape;815;p61"/>
          <p:cNvSpPr txBox="1"/>
          <p:nvPr/>
        </p:nvSpPr>
        <p:spPr>
          <a:xfrm>
            <a:off x="9574752" y="3078115"/>
            <a:ext cx="1752683" cy="407099"/>
          </a:xfrm>
          <a:prstGeom prst="rect">
            <a:avLst/>
          </a:prstGeom>
          <a:blipFill rotWithShape="1">
            <a:blip r:embed="rId16">
              <a:alphaModFix/>
            </a:blip>
            <a:stretch>
              <a:fillRect b="-29849" l="0" r="0" t="-298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16" name="Google Shape;816;p61"/>
          <p:cNvSpPr txBox="1"/>
          <p:nvPr/>
        </p:nvSpPr>
        <p:spPr>
          <a:xfrm>
            <a:off x="8228928" y="3100965"/>
            <a:ext cx="2144108" cy="400110"/>
          </a:xfrm>
          <a:prstGeom prst="rect">
            <a:avLst/>
          </a:prstGeom>
          <a:blipFill rotWithShape="1">
            <a:blip r:embed="rId17">
              <a:alphaModFix/>
            </a:blip>
            <a:stretch>
              <a:fillRect b="-30767" l="-3124" r="0" t="-615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17" name="Google Shape;817;p61"/>
          <p:cNvSpPr txBox="1"/>
          <p:nvPr/>
        </p:nvSpPr>
        <p:spPr>
          <a:xfrm>
            <a:off x="8228928" y="3455718"/>
            <a:ext cx="214410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 </a:t>
            </a:r>
            <a:r>
              <a:rPr b="1" lang="en-US" sz="2000">
                <a:solidFill>
                  <a:srgbClr val="002060"/>
                </a:solidFill>
                <a:latin typeface="Kokila"/>
                <a:ea typeface="Kokila"/>
                <a:cs typeface="Kokila"/>
                <a:sym typeface="Kokila"/>
              </a:rPr>
              <a:t>3.45 </a:t>
            </a:r>
            <a:endParaRPr b="1" sz="2000" u="sng">
              <a:solidFill>
                <a:schemeClr val="dk1"/>
              </a:solidFill>
              <a:latin typeface="Kokila"/>
              <a:ea typeface="Kokila"/>
              <a:cs typeface="Kokila"/>
              <a:sym typeface="Kokila"/>
            </a:endParaRPr>
          </a:p>
        </p:txBody>
      </p:sp>
      <p:sp>
        <p:nvSpPr>
          <p:cNvPr id="818" name="Google Shape;818;p61"/>
          <p:cNvSpPr txBox="1"/>
          <p:nvPr/>
        </p:nvSpPr>
        <p:spPr>
          <a:xfrm>
            <a:off x="8926421" y="3423296"/>
            <a:ext cx="1752683" cy="407099"/>
          </a:xfrm>
          <a:prstGeom prst="rect">
            <a:avLst/>
          </a:prstGeom>
          <a:blipFill rotWithShape="1">
            <a:blip r:embed="rId18">
              <a:alphaModFix/>
            </a:blip>
            <a:stretch>
              <a:fillRect b="-30298" l="0" r="0" t="-45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19" name="Google Shape;819;p61"/>
          <p:cNvSpPr txBox="1"/>
          <p:nvPr/>
        </p:nvSpPr>
        <p:spPr>
          <a:xfrm>
            <a:off x="5673887" y="4171513"/>
            <a:ext cx="4591705" cy="4001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Noto Sans Symbols"/>
              <a:buChar char="⮚"/>
            </a:pPr>
            <a:r>
              <a:rPr b="1" lang="en-US" sz="2000">
                <a:solidFill>
                  <a:schemeClr val="dk1"/>
                </a:solidFill>
                <a:latin typeface="Kokila"/>
                <a:ea typeface="Kokila"/>
                <a:cs typeface="Kokila"/>
                <a:sym typeface="Kokila"/>
              </a:rPr>
              <a:t>0.</a:t>
            </a:r>
            <a:r>
              <a:rPr b="1" lang="en-US" sz="2000" u="sng">
                <a:solidFill>
                  <a:schemeClr val="dk1"/>
                </a:solidFill>
                <a:latin typeface="Kokila"/>
                <a:ea typeface="Kokila"/>
                <a:cs typeface="Kokila"/>
                <a:sym typeface="Kokila"/>
              </a:rPr>
              <a:t>000</a:t>
            </a:r>
            <a:r>
              <a:rPr b="1" lang="en-US" sz="2000" u="sng">
                <a:solidFill>
                  <a:srgbClr val="0070C0"/>
                </a:solidFill>
                <a:latin typeface="Kokila"/>
                <a:ea typeface="Kokila"/>
                <a:cs typeface="Kokila"/>
                <a:sym typeface="Kokila"/>
              </a:rPr>
              <a:t>72</a:t>
            </a:r>
            <a:r>
              <a:rPr b="1" lang="en-US" sz="2000" u="sng">
                <a:solidFill>
                  <a:schemeClr val="dk1"/>
                </a:solidFill>
                <a:latin typeface="Kokila"/>
                <a:ea typeface="Kokila"/>
                <a:cs typeface="Kokila"/>
                <a:sym typeface="Kokila"/>
              </a:rPr>
              <a:t>m</a:t>
            </a:r>
            <a:endParaRPr b="1" sz="2000">
              <a:solidFill>
                <a:srgbClr val="FF0000"/>
              </a:solidFill>
              <a:latin typeface="Kokila"/>
              <a:ea typeface="Kokila"/>
              <a:cs typeface="Kokila"/>
              <a:sym typeface="Kokila"/>
            </a:endParaRPr>
          </a:p>
        </p:txBody>
      </p:sp>
      <p:sp>
        <p:nvSpPr>
          <p:cNvPr id="820" name="Google Shape;820;p61"/>
          <p:cNvSpPr txBox="1"/>
          <p:nvPr/>
        </p:nvSpPr>
        <p:spPr>
          <a:xfrm>
            <a:off x="6980942" y="4093415"/>
            <a:ext cx="1759975" cy="556306"/>
          </a:xfrm>
          <a:prstGeom prst="rect">
            <a:avLst/>
          </a:prstGeom>
          <a:blipFill rotWithShape="1">
            <a:blip r:embed="rId19">
              <a:alphaModFix/>
            </a:blip>
            <a:stretch>
              <a:fillRect b="-10868" l="-3459"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21" name="Google Shape;821;p61"/>
          <p:cNvSpPr txBox="1"/>
          <p:nvPr/>
        </p:nvSpPr>
        <p:spPr>
          <a:xfrm>
            <a:off x="7054648" y="4721287"/>
            <a:ext cx="1759975" cy="535468"/>
          </a:xfrm>
          <a:prstGeom prst="rect">
            <a:avLst/>
          </a:prstGeom>
          <a:blipFill rotWithShape="1">
            <a:blip r:embed="rId20">
              <a:alphaModFix/>
            </a:blip>
            <a:stretch>
              <a:fillRect b="-15907" l="-3459"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22" name="Google Shape;822;p61"/>
          <p:cNvSpPr txBox="1"/>
          <p:nvPr/>
        </p:nvSpPr>
        <p:spPr>
          <a:xfrm>
            <a:off x="6617245" y="5274103"/>
            <a:ext cx="2339319" cy="411651"/>
          </a:xfrm>
          <a:prstGeom prst="rect">
            <a:avLst/>
          </a:prstGeom>
          <a:blipFill rotWithShape="1">
            <a:blip r:embed="rId21">
              <a:alphaModFix/>
            </a:blip>
            <a:stretch>
              <a:fillRect b="-27939" l="0" r="0" t="-14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23" name="Google Shape;823;p61"/>
          <p:cNvSpPr txBox="1"/>
          <p:nvPr/>
        </p:nvSpPr>
        <p:spPr>
          <a:xfrm>
            <a:off x="7148373" y="5640554"/>
            <a:ext cx="3067030" cy="400110"/>
          </a:xfrm>
          <a:prstGeom prst="rect">
            <a:avLst/>
          </a:prstGeom>
          <a:blipFill rotWithShape="1">
            <a:blip r:embed="rId22">
              <a:alphaModFix/>
            </a:blip>
            <a:stretch>
              <a:fillRect b="-28787" l="-2186" r="0" t="-454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24" name="Google Shape;824;p61"/>
          <p:cNvSpPr txBox="1"/>
          <p:nvPr/>
        </p:nvSpPr>
        <p:spPr>
          <a:xfrm>
            <a:off x="8192750" y="5616139"/>
            <a:ext cx="1752683" cy="411651"/>
          </a:xfrm>
          <a:prstGeom prst="rect">
            <a:avLst/>
          </a:prstGeom>
          <a:blipFill rotWithShape="1">
            <a:blip r:embed="rId23">
              <a:alphaModFix/>
            </a:blip>
            <a:stretch>
              <a:fillRect b="-27939" l="0" r="0" t="-14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25" name="Google Shape;825;p61"/>
          <p:cNvSpPr txBox="1"/>
          <p:nvPr/>
        </p:nvSpPr>
        <p:spPr>
          <a:xfrm>
            <a:off x="7148373" y="5965164"/>
            <a:ext cx="3489694" cy="400110"/>
          </a:xfrm>
          <a:prstGeom prst="rect">
            <a:avLst/>
          </a:prstGeom>
          <a:blipFill rotWithShape="1">
            <a:blip r:embed="rId24">
              <a:alphaModFix/>
            </a:blip>
            <a:stretch>
              <a:fillRect b="-30767" l="-1922" r="0" t="-615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26" name="Google Shape;826;p61"/>
          <p:cNvSpPr txBox="1"/>
          <p:nvPr/>
        </p:nvSpPr>
        <p:spPr>
          <a:xfrm>
            <a:off x="7718131" y="5964033"/>
            <a:ext cx="1276800" cy="407099"/>
          </a:xfrm>
          <a:prstGeom prst="rect">
            <a:avLst/>
          </a:prstGeom>
          <a:blipFill rotWithShape="1">
            <a:blip r:embed="rId25">
              <a:alphaModFix/>
            </a:blip>
            <a:stretch>
              <a:fillRect b="-29850" l="0" r="0" t="-149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8"/>
                                        </p:tgtEl>
                                        <p:attrNameLst>
                                          <p:attrName>style.visibility</p:attrName>
                                        </p:attrNameLst>
                                      </p:cBhvr>
                                      <p:to>
                                        <p:strVal val="visible"/>
                                      </p:to>
                                    </p:set>
                                    <p:animEffect filter="fade" transition="in">
                                      <p:cBhvr>
                                        <p:cTn dur="2000"/>
                                        <p:tgtEl>
                                          <p:spTgt spid="7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9"/>
                                        </p:tgtEl>
                                        <p:attrNameLst>
                                          <p:attrName>style.visibility</p:attrName>
                                        </p:attrNameLst>
                                      </p:cBhvr>
                                      <p:to>
                                        <p:strVal val="visible"/>
                                      </p:to>
                                    </p:set>
                                    <p:animEffect filter="fade" transition="in">
                                      <p:cBhvr>
                                        <p:cTn dur="2000"/>
                                        <p:tgtEl>
                                          <p:spTgt spid="7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0"/>
                                        </p:tgtEl>
                                        <p:attrNameLst>
                                          <p:attrName>style.visibility</p:attrName>
                                        </p:attrNameLst>
                                      </p:cBhvr>
                                      <p:to>
                                        <p:strVal val="visible"/>
                                      </p:to>
                                    </p:set>
                                    <p:animEffect filter="fade" transition="in">
                                      <p:cBhvr>
                                        <p:cTn dur="2000"/>
                                        <p:tgtEl>
                                          <p:spTgt spid="8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1"/>
                                        </p:tgtEl>
                                        <p:attrNameLst>
                                          <p:attrName>style.visibility</p:attrName>
                                        </p:attrNameLst>
                                      </p:cBhvr>
                                      <p:to>
                                        <p:strVal val="visible"/>
                                      </p:to>
                                    </p:set>
                                    <p:animEffect filter="fade" transition="in">
                                      <p:cBhvr>
                                        <p:cTn dur="2000"/>
                                        <p:tgtEl>
                                          <p:spTgt spid="8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2"/>
                                        </p:tgtEl>
                                        <p:attrNameLst>
                                          <p:attrName>style.visibility</p:attrName>
                                        </p:attrNameLst>
                                      </p:cBhvr>
                                      <p:to>
                                        <p:strVal val="visible"/>
                                      </p:to>
                                    </p:set>
                                    <p:animEffect filter="fade" transition="in">
                                      <p:cBhvr>
                                        <p:cTn dur="2000"/>
                                        <p:tgtEl>
                                          <p:spTgt spid="8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3"/>
                                        </p:tgtEl>
                                        <p:attrNameLst>
                                          <p:attrName>style.visibility</p:attrName>
                                        </p:attrNameLst>
                                      </p:cBhvr>
                                      <p:to>
                                        <p:strVal val="visible"/>
                                      </p:to>
                                    </p:set>
                                    <p:animEffect filter="fade" transition="in">
                                      <p:cBhvr>
                                        <p:cTn dur="2000"/>
                                        <p:tgtEl>
                                          <p:spTgt spid="8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4"/>
                                        </p:tgtEl>
                                        <p:attrNameLst>
                                          <p:attrName>style.visibility</p:attrName>
                                        </p:attrNameLst>
                                      </p:cBhvr>
                                      <p:to>
                                        <p:strVal val="visible"/>
                                      </p:to>
                                    </p:set>
                                    <p:animEffect filter="fade" transition="in">
                                      <p:cBhvr>
                                        <p:cTn dur="2000"/>
                                        <p:tgtEl>
                                          <p:spTgt spid="8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5"/>
                                        </p:tgtEl>
                                        <p:attrNameLst>
                                          <p:attrName>style.visibility</p:attrName>
                                        </p:attrNameLst>
                                      </p:cBhvr>
                                      <p:to>
                                        <p:strVal val="visible"/>
                                      </p:to>
                                    </p:set>
                                    <p:animEffect filter="fade" transition="in">
                                      <p:cBhvr>
                                        <p:cTn dur="2000"/>
                                        <p:tgtEl>
                                          <p:spTgt spid="8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6"/>
                                        </p:tgtEl>
                                        <p:attrNameLst>
                                          <p:attrName>style.visibility</p:attrName>
                                        </p:attrNameLst>
                                      </p:cBhvr>
                                      <p:to>
                                        <p:strVal val="visible"/>
                                      </p:to>
                                    </p:set>
                                    <p:animEffect filter="fade" transition="in">
                                      <p:cBhvr>
                                        <p:cTn dur="2000"/>
                                        <p:tgtEl>
                                          <p:spTgt spid="8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7"/>
                                        </p:tgtEl>
                                        <p:attrNameLst>
                                          <p:attrName>style.visibility</p:attrName>
                                        </p:attrNameLst>
                                      </p:cBhvr>
                                      <p:to>
                                        <p:strVal val="visible"/>
                                      </p:to>
                                    </p:set>
                                    <p:animEffect filter="fade" transition="in">
                                      <p:cBhvr>
                                        <p:cTn dur="2000"/>
                                        <p:tgtEl>
                                          <p:spTgt spid="8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8"/>
                                        </p:tgtEl>
                                        <p:attrNameLst>
                                          <p:attrName>style.visibility</p:attrName>
                                        </p:attrNameLst>
                                      </p:cBhvr>
                                      <p:to>
                                        <p:strVal val="visible"/>
                                      </p:to>
                                    </p:set>
                                    <p:animEffect filter="fade" transition="in">
                                      <p:cBhvr>
                                        <p:cTn dur="2000"/>
                                        <p:tgtEl>
                                          <p:spTgt spid="8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9"/>
                                        </p:tgtEl>
                                        <p:attrNameLst>
                                          <p:attrName>style.visibility</p:attrName>
                                        </p:attrNameLst>
                                      </p:cBhvr>
                                      <p:to>
                                        <p:strVal val="visible"/>
                                      </p:to>
                                    </p:set>
                                    <p:animEffect filter="fade" transition="in">
                                      <p:cBhvr>
                                        <p:cTn dur="2000"/>
                                        <p:tgtEl>
                                          <p:spTgt spid="8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0"/>
                                        </p:tgtEl>
                                        <p:attrNameLst>
                                          <p:attrName>style.visibility</p:attrName>
                                        </p:attrNameLst>
                                      </p:cBhvr>
                                      <p:to>
                                        <p:strVal val="visible"/>
                                      </p:to>
                                    </p:set>
                                    <p:animEffect filter="fade" transition="in">
                                      <p:cBhvr>
                                        <p:cTn dur="2000"/>
                                        <p:tgtEl>
                                          <p:spTgt spid="8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1"/>
                                        </p:tgtEl>
                                        <p:attrNameLst>
                                          <p:attrName>style.visibility</p:attrName>
                                        </p:attrNameLst>
                                      </p:cBhvr>
                                      <p:to>
                                        <p:strVal val="visible"/>
                                      </p:to>
                                    </p:set>
                                    <p:animEffect filter="fade" transition="in">
                                      <p:cBhvr>
                                        <p:cTn dur="2000"/>
                                        <p:tgtEl>
                                          <p:spTgt spid="8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2"/>
                                        </p:tgtEl>
                                        <p:attrNameLst>
                                          <p:attrName>style.visibility</p:attrName>
                                        </p:attrNameLst>
                                      </p:cBhvr>
                                      <p:to>
                                        <p:strVal val="visible"/>
                                      </p:to>
                                    </p:set>
                                    <p:animEffect filter="fade" transition="in">
                                      <p:cBhvr>
                                        <p:cTn dur="2000"/>
                                        <p:tgtEl>
                                          <p:spTgt spid="8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3"/>
                                        </p:tgtEl>
                                        <p:attrNameLst>
                                          <p:attrName>style.visibility</p:attrName>
                                        </p:attrNameLst>
                                      </p:cBhvr>
                                      <p:to>
                                        <p:strVal val="visible"/>
                                      </p:to>
                                    </p:set>
                                    <p:animEffect filter="fade" transition="in">
                                      <p:cBhvr>
                                        <p:cTn dur="2000"/>
                                        <p:tgtEl>
                                          <p:spTgt spid="8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4"/>
                                        </p:tgtEl>
                                        <p:attrNameLst>
                                          <p:attrName>style.visibility</p:attrName>
                                        </p:attrNameLst>
                                      </p:cBhvr>
                                      <p:to>
                                        <p:strVal val="visible"/>
                                      </p:to>
                                    </p:set>
                                    <p:animEffect filter="fade" transition="in">
                                      <p:cBhvr>
                                        <p:cTn dur="2000"/>
                                        <p:tgtEl>
                                          <p:spTgt spid="8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6"/>
                                        </p:tgtEl>
                                        <p:attrNameLst>
                                          <p:attrName>style.visibility</p:attrName>
                                        </p:attrNameLst>
                                      </p:cBhvr>
                                      <p:to>
                                        <p:strVal val="visible"/>
                                      </p:to>
                                    </p:set>
                                    <p:animEffect filter="fade" transition="in">
                                      <p:cBhvr>
                                        <p:cTn dur="2000"/>
                                        <p:tgtEl>
                                          <p:spTgt spid="8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5"/>
                                        </p:tgtEl>
                                        <p:attrNameLst>
                                          <p:attrName>style.visibility</p:attrName>
                                        </p:attrNameLst>
                                      </p:cBhvr>
                                      <p:to>
                                        <p:strVal val="visible"/>
                                      </p:to>
                                    </p:set>
                                    <p:animEffect filter="fade" transition="in">
                                      <p:cBhvr>
                                        <p:cTn dur="2000"/>
                                        <p:tgtEl>
                                          <p:spTgt spid="8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7"/>
                                        </p:tgtEl>
                                        <p:attrNameLst>
                                          <p:attrName>style.visibility</p:attrName>
                                        </p:attrNameLst>
                                      </p:cBhvr>
                                      <p:to>
                                        <p:strVal val="visible"/>
                                      </p:to>
                                    </p:set>
                                    <p:animEffect filter="fade" transition="in">
                                      <p:cBhvr>
                                        <p:cTn dur="2000"/>
                                        <p:tgtEl>
                                          <p:spTgt spid="8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8"/>
                                        </p:tgtEl>
                                        <p:attrNameLst>
                                          <p:attrName>style.visibility</p:attrName>
                                        </p:attrNameLst>
                                      </p:cBhvr>
                                      <p:to>
                                        <p:strVal val="visible"/>
                                      </p:to>
                                    </p:set>
                                    <p:animEffect filter="fade" transition="in">
                                      <p:cBhvr>
                                        <p:cTn dur="2000"/>
                                        <p:tgtEl>
                                          <p:spTgt spid="8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9"/>
                                        </p:tgtEl>
                                        <p:attrNameLst>
                                          <p:attrName>style.visibility</p:attrName>
                                        </p:attrNameLst>
                                      </p:cBhvr>
                                      <p:to>
                                        <p:strVal val="visible"/>
                                      </p:to>
                                    </p:set>
                                    <p:animEffect filter="fade" transition="in">
                                      <p:cBhvr>
                                        <p:cTn dur="2000"/>
                                        <p:tgtEl>
                                          <p:spTgt spid="8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0"/>
                                        </p:tgtEl>
                                        <p:attrNameLst>
                                          <p:attrName>style.visibility</p:attrName>
                                        </p:attrNameLst>
                                      </p:cBhvr>
                                      <p:to>
                                        <p:strVal val="visible"/>
                                      </p:to>
                                    </p:set>
                                    <p:animEffect filter="fade" transition="in">
                                      <p:cBhvr>
                                        <p:cTn dur="2000"/>
                                        <p:tgtEl>
                                          <p:spTgt spid="8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1"/>
                                        </p:tgtEl>
                                        <p:attrNameLst>
                                          <p:attrName>style.visibility</p:attrName>
                                        </p:attrNameLst>
                                      </p:cBhvr>
                                      <p:to>
                                        <p:strVal val="visible"/>
                                      </p:to>
                                    </p:set>
                                    <p:animEffect filter="fade" transition="in">
                                      <p:cBhvr>
                                        <p:cTn dur="2000"/>
                                        <p:tgtEl>
                                          <p:spTgt spid="8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2"/>
                                        </p:tgtEl>
                                        <p:attrNameLst>
                                          <p:attrName>style.visibility</p:attrName>
                                        </p:attrNameLst>
                                      </p:cBhvr>
                                      <p:to>
                                        <p:strVal val="visible"/>
                                      </p:to>
                                    </p:set>
                                    <p:animEffect filter="fade" transition="in">
                                      <p:cBhvr>
                                        <p:cTn dur="2000"/>
                                        <p:tgtEl>
                                          <p:spTgt spid="8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3"/>
                                        </p:tgtEl>
                                        <p:attrNameLst>
                                          <p:attrName>style.visibility</p:attrName>
                                        </p:attrNameLst>
                                      </p:cBhvr>
                                      <p:to>
                                        <p:strVal val="visible"/>
                                      </p:to>
                                    </p:set>
                                    <p:animEffect filter="fade" transition="in">
                                      <p:cBhvr>
                                        <p:cTn dur="2000"/>
                                        <p:tgtEl>
                                          <p:spTgt spid="8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4"/>
                                        </p:tgtEl>
                                        <p:attrNameLst>
                                          <p:attrName>style.visibility</p:attrName>
                                        </p:attrNameLst>
                                      </p:cBhvr>
                                      <p:to>
                                        <p:strVal val="visible"/>
                                      </p:to>
                                    </p:set>
                                    <p:animEffect filter="fade" transition="in">
                                      <p:cBhvr>
                                        <p:cTn dur="2000"/>
                                        <p:tgtEl>
                                          <p:spTgt spid="8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5"/>
                                        </p:tgtEl>
                                        <p:attrNameLst>
                                          <p:attrName>style.visibility</p:attrName>
                                        </p:attrNameLst>
                                      </p:cBhvr>
                                      <p:to>
                                        <p:strVal val="visible"/>
                                      </p:to>
                                    </p:set>
                                    <p:animEffect filter="fade" transition="in">
                                      <p:cBhvr>
                                        <p:cTn dur="2000"/>
                                        <p:tgtEl>
                                          <p:spTgt spid="8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6"/>
                                        </p:tgtEl>
                                        <p:attrNameLst>
                                          <p:attrName>style.visibility</p:attrName>
                                        </p:attrNameLst>
                                      </p:cBhvr>
                                      <p:to>
                                        <p:strVal val="visible"/>
                                      </p:to>
                                    </p:set>
                                    <p:animEffect filter="fade" transition="in">
                                      <p:cBhvr>
                                        <p:cTn dur="2000"/>
                                        <p:tgtEl>
                                          <p:spTgt spid="8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62"/>
          <p:cNvSpPr/>
          <p:nvPr/>
        </p:nvSpPr>
        <p:spPr>
          <a:xfrm>
            <a:off x="4113625" y="0"/>
            <a:ext cx="3964749" cy="904567"/>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Kokila"/>
                <a:ea typeface="Kokila"/>
                <a:cs typeface="Kokila"/>
                <a:sym typeface="Kokila"/>
              </a:rPr>
              <a:t>१.७ मेट्रिक उपसर्ग</a:t>
            </a:r>
            <a:endParaRPr b="1" sz="2800">
              <a:solidFill>
                <a:schemeClr val="dk1"/>
              </a:solidFill>
              <a:latin typeface="Kokila"/>
              <a:ea typeface="Kokila"/>
              <a:cs typeface="Kokila"/>
              <a:sym typeface="Kokila"/>
            </a:endParaRPr>
          </a:p>
          <a:p>
            <a:pPr indent="0" lvl="0" marL="0" marR="0" rtl="0" algn="ctr">
              <a:spcBef>
                <a:spcPts val="0"/>
              </a:spcBef>
              <a:spcAft>
                <a:spcPts val="0"/>
              </a:spcAft>
              <a:buNone/>
            </a:pPr>
            <a:r>
              <a:rPr b="1" lang="en-US" sz="2800">
                <a:solidFill>
                  <a:schemeClr val="dk1"/>
                </a:solidFill>
                <a:latin typeface="Kokila"/>
                <a:ea typeface="Kokila"/>
                <a:cs typeface="Kokila"/>
                <a:sym typeface="Kokila"/>
              </a:rPr>
              <a:t>(Metric prefix)</a:t>
            </a:r>
            <a:endParaRPr b="1" sz="3200">
              <a:solidFill>
                <a:schemeClr val="dk1"/>
              </a:solidFill>
              <a:latin typeface="Kokila"/>
              <a:ea typeface="Kokila"/>
              <a:cs typeface="Kokila"/>
              <a:sym typeface="Kokila"/>
            </a:endParaRPr>
          </a:p>
        </p:txBody>
      </p:sp>
      <p:sp>
        <p:nvSpPr>
          <p:cNvPr id="832" name="Google Shape;832;p62"/>
          <p:cNvSpPr txBox="1"/>
          <p:nvPr/>
        </p:nvSpPr>
        <p:spPr>
          <a:xfrm>
            <a:off x="879889" y="1149026"/>
            <a:ext cx="10835824"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नाप सम्बन्धि ठुला वा साना मानहरुलाई सजिलोगरी जनाउन एकाईको अगडी राखी प्रयोग गरिने नापका संकेतहरुलाई नै मेट्रिक उपसर्ग भनिन्छ। यसले स्थानको बचत तथा सुन्यको स्थानलाई हटाइदिन्छ।</a:t>
            </a:r>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For convenient, the process of measuring large amount by using certain symbols of measurement before its unit is called metric prefix. It eliminate long and place holding zero. For example,</a:t>
            </a:r>
            <a:endParaRPr b="1" sz="2000">
              <a:solidFill>
                <a:schemeClr val="dk1"/>
              </a:solidFill>
              <a:latin typeface="Kokila"/>
              <a:ea typeface="Kokila"/>
              <a:cs typeface="Kokila"/>
              <a:sym typeface="Kokila"/>
            </a:endParaRPr>
          </a:p>
          <a:p>
            <a:pPr indent="0" lvl="0" marL="0" marR="0" rtl="0" algn="l">
              <a:spcBef>
                <a:spcPts val="0"/>
              </a:spcBef>
              <a:spcAft>
                <a:spcPts val="0"/>
              </a:spcAft>
              <a:buNone/>
            </a:pPr>
            <a:r>
              <a:t/>
            </a:r>
            <a:endParaRPr b="1" sz="2000">
              <a:solidFill>
                <a:schemeClr val="dk1"/>
              </a:solidFill>
              <a:latin typeface="Kokila"/>
              <a:ea typeface="Kokila"/>
              <a:cs typeface="Kokila"/>
              <a:sym typeface="Kokila"/>
            </a:endParaRPr>
          </a:p>
        </p:txBody>
      </p:sp>
      <p:sp>
        <p:nvSpPr>
          <p:cNvPr id="833" name="Google Shape;833;p62"/>
          <p:cNvSpPr txBox="1"/>
          <p:nvPr/>
        </p:nvSpPr>
        <p:spPr>
          <a:xfrm>
            <a:off x="879889" y="2493717"/>
            <a:ext cx="217794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   a.  25000g </a:t>
            </a:r>
            <a:endParaRPr b="1" sz="2000">
              <a:solidFill>
                <a:schemeClr val="dk1"/>
              </a:solidFill>
              <a:latin typeface="Kokila"/>
              <a:ea typeface="Kokila"/>
              <a:cs typeface="Kokila"/>
              <a:sym typeface="Kokila"/>
            </a:endParaRPr>
          </a:p>
        </p:txBody>
      </p:sp>
      <p:sp>
        <p:nvSpPr>
          <p:cNvPr id="834" name="Google Shape;834;p62"/>
          <p:cNvSpPr txBox="1"/>
          <p:nvPr/>
        </p:nvSpPr>
        <p:spPr>
          <a:xfrm>
            <a:off x="1745127" y="2538607"/>
            <a:ext cx="2177943" cy="400110"/>
          </a:xfrm>
          <a:prstGeom prst="rect">
            <a:avLst/>
          </a:prstGeom>
          <a:blipFill rotWithShape="1">
            <a:blip r:embed="rId3">
              <a:alphaModFix/>
            </a:blip>
            <a:stretch>
              <a:fillRect b="-28787" l="0" r="0" t="-454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35" name="Google Shape;835;p62"/>
          <p:cNvSpPr txBox="1"/>
          <p:nvPr/>
        </p:nvSpPr>
        <p:spPr>
          <a:xfrm>
            <a:off x="1745127" y="2890323"/>
            <a:ext cx="2177943" cy="400110"/>
          </a:xfrm>
          <a:prstGeom prst="rect">
            <a:avLst/>
          </a:prstGeom>
          <a:blipFill rotWithShape="1">
            <a:blip r:embed="rId4">
              <a:alphaModFix/>
            </a:blip>
            <a:stretch>
              <a:fillRect b="-28787" l="0" r="0" t="-454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36" name="Google Shape;836;p62"/>
          <p:cNvSpPr txBox="1"/>
          <p:nvPr/>
        </p:nvSpPr>
        <p:spPr>
          <a:xfrm>
            <a:off x="1745126" y="3273835"/>
            <a:ext cx="2177943" cy="400110"/>
          </a:xfrm>
          <a:prstGeom prst="rect">
            <a:avLst/>
          </a:prstGeom>
          <a:blipFill rotWithShape="1">
            <a:blip r:embed="rId5">
              <a:alphaModFix/>
            </a:blip>
            <a:stretch>
              <a:fillRect b="-28787" l="0" r="0" t="-454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37" name="Google Shape;837;p62"/>
          <p:cNvSpPr txBox="1"/>
          <p:nvPr/>
        </p:nvSpPr>
        <p:spPr>
          <a:xfrm>
            <a:off x="879889" y="3630729"/>
            <a:ext cx="4282046"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Here, k is written before small unit(g or gram).</a:t>
            </a:r>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So, k is called prefix.</a:t>
            </a:r>
            <a:endParaRPr b="1" sz="2000">
              <a:solidFill>
                <a:schemeClr val="dk1"/>
              </a:solidFill>
              <a:latin typeface="Kokila"/>
              <a:ea typeface="Kokila"/>
              <a:cs typeface="Kokila"/>
              <a:sym typeface="Kokila"/>
            </a:endParaRPr>
          </a:p>
        </p:txBody>
      </p:sp>
      <p:sp>
        <p:nvSpPr>
          <p:cNvPr id="838" name="Google Shape;838;p62"/>
          <p:cNvSpPr txBox="1"/>
          <p:nvPr/>
        </p:nvSpPr>
        <p:spPr>
          <a:xfrm>
            <a:off x="6405618" y="2624230"/>
            <a:ext cx="217794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   b.  540000m </a:t>
            </a:r>
            <a:endParaRPr b="1" sz="2000">
              <a:solidFill>
                <a:schemeClr val="dk1"/>
              </a:solidFill>
              <a:latin typeface="Kokila"/>
              <a:ea typeface="Kokila"/>
              <a:cs typeface="Kokila"/>
              <a:sym typeface="Kokila"/>
            </a:endParaRPr>
          </a:p>
        </p:txBody>
      </p:sp>
      <p:sp>
        <p:nvSpPr>
          <p:cNvPr id="839" name="Google Shape;839;p62"/>
          <p:cNvSpPr txBox="1"/>
          <p:nvPr/>
        </p:nvSpPr>
        <p:spPr>
          <a:xfrm>
            <a:off x="7396266" y="2624230"/>
            <a:ext cx="3050607" cy="400110"/>
          </a:xfrm>
          <a:prstGeom prst="rect">
            <a:avLst/>
          </a:prstGeom>
          <a:blipFill rotWithShape="1">
            <a:blip r:embed="rId6">
              <a:alphaModFix/>
            </a:blip>
            <a:stretch>
              <a:fillRect b="-28787" l="0" r="0" t="-454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40" name="Google Shape;840;p62"/>
          <p:cNvSpPr txBox="1"/>
          <p:nvPr/>
        </p:nvSpPr>
        <p:spPr>
          <a:xfrm>
            <a:off x="7406099" y="2924889"/>
            <a:ext cx="3050607" cy="400110"/>
          </a:xfrm>
          <a:prstGeom prst="rect">
            <a:avLst/>
          </a:prstGeom>
          <a:blipFill rotWithShape="1">
            <a:blip r:embed="rId7">
              <a:alphaModFix/>
            </a:blip>
            <a:stretch>
              <a:fillRect b="-30767" l="0" r="0" t="-615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41" name="Google Shape;841;p62"/>
          <p:cNvSpPr txBox="1"/>
          <p:nvPr/>
        </p:nvSpPr>
        <p:spPr>
          <a:xfrm>
            <a:off x="7415932" y="3228945"/>
            <a:ext cx="3050607" cy="400110"/>
          </a:xfrm>
          <a:prstGeom prst="rect">
            <a:avLst/>
          </a:prstGeom>
          <a:blipFill rotWithShape="1">
            <a:blip r:embed="rId8">
              <a:alphaModFix/>
            </a:blip>
            <a:stretch>
              <a:fillRect b="-30767" l="0" r="0" t="-615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42" name="Google Shape;842;p62"/>
          <p:cNvSpPr txBox="1"/>
          <p:nvPr/>
        </p:nvSpPr>
        <p:spPr>
          <a:xfrm>
            <a:off x="7425765" y="3526284"/>
            <a:ext cx="3050607" cy="400110"/>
          </a:xfrm>
          <a:prstGeom prst="rect">
            <a:avLst/>
          </a:prstGeom>
          <a:blipFill rotWithShape="1">
            <a:blip r:embed="rId9">
              <a:alphaModFix/>
            </a:blip>
            <a:stretch>
              <a:fillRect b="-28787" l="0" r="0" t="-454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43" name="Google Shape;843;p62"/>
          <p:cNvSpPr txBox="1"/>
          <p:nvPr/>
        </p:nvSpPr>
        <p:spPr>
          <a:xfrm>
            <a:off x="6553102" y="3801925"/>
            <a:ext cx="4665504"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Here, k is written before small unit(m or meter).</a:t>
            </a:r>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So, k is called prefix.</a:t>
            </a:r>
            <a:endParaRPr b="1" sz="2000">
              <a:solidFill>
                <a:schemeClr val="dk1"/>
              </a:solidFill>
              <a:latin typeface="Kokila"/>
              <a:ea typeface="Kokila"/>
              <a:cs typeface="Kokila"/>
              <a:sym typeface="Kokila"/>
            </a:endParaRPr>
          </a:p>
        </p:txBody>
      </p:sp>
      <p:sp>
        <p:nvSpPr>
          <p:cNvPr id="844" name="Google Shape;844;p62"/>
          <p:cNvSpPr txBox="1"/>
          <p:nvPr/>
        </p:nvSpPr>
        <p:spPr>
          <a:xfrm>
            <a:off x="811063" y="4365957"/>
            <a:ext cx="4665504"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02060"/>
                </a:solidFill>
                <a:latin typeface="Kokila"/>
                <a:ea typeface="Kokila"/>
                <a:cs typeface="Kokila"/>
                <a:sym typeface="Kokila"/>
              </a:rPr>
              <a:t>Note: The value of prefix remain in multiples of 10.</a:t>
            </a:r>
            <a:endParaRPr b="1" sz="2000">
              <a:solidFill>
                <a:srgbClr val="002060"/>
              </a:solidFill>
              <a:latin typeface="Kokila"/>
              <a:ea typeface="Kokila"/>
              <a:cs typeface="Kokila"/>
              <a:sym typeface="Kokila"/>
            </a:endParaRPr>
          </a:p>
        </p:txBody>
      </p:sp>
      <p:sp>
        <p:nvSpPr>
          <p:cNvPr id="845" name="Google Shape;845;p62"/>
          <p:cNvSpPr txBox="1"/>
          <p:nvPr/>
        </p:nvSpPr>
        <p:spPr>
          <a:xfrm>
            <a:off x="2541540" y="4739559"/>
            <a:ext cx="4665504"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Similarly, c. 83000</a:t>
            </a:r>
            <a:r>
              <a:rPr b="1" lang="en-US" sz="2000">
                <a:solidFill>
                  <a:srgbClr val="002060"/>
                </a:solidFill>
                <a:latin typeface="Kokila"/>
                <a:ea typeface="Kokila"/>
                <a:cs typeface="Kokila"/>
                <a:sym typeface="Kokila"/>
              </a:rPr>
              <a:t>M</a:t>
            </a:r>
            <a:r>
              <a:rPr b="1" lang="en-US" sz="2000">
                <a:solidFill>
                  <a:schemeClr val="dk1"/>
                </a:solidFill>
                <a:latin typeface="Kokila"/>
                <a:ea typeface="Kokila"/>
                <a:cs typeface="Kokila"/>
                <a:sym typeface="Kokila"/>
              </a:rPr>
              <a:t>W           where, 1</a:t>
            </a:r>
            <a:r>
              <a:rPr b="1" lang="en-US" sz="2000">
                <a:solidFill>
                  <a:srgbClr val="002060"/>
                </a:solidFill>
                <a:latin typeface="Kokila"/>
                <a:ea typeface="Kokila"/>
                <a:cs typeface="Kokila"/>
                <a:sym typeface="Kokila"/>
              </a:rPr>
              <a:t>M</a:t>
            </a:r>
            <a:r>
              <a:rPr b="1" lang="en-US" sz="2000">
                <a:solidFill>
                  <a:schemeClr val="dk1"/>
                </a:solidFill>
                <a:latin typeface="Kokila"/>
                <a:ea typeface="Kokila"/>
                <a:cs typeface="Kokila"/>
                <a:sym typeface="Kokila"/>
              </a:rPr>
              <a:t>=100000W</a:t>
            </a:r>
            <a:endParaRPr b="1" sz="2000">
              <a:solidFill>
                <a:schemeClr val="dk1"/>
              </a:solidFill>
              <a:latin typeface="Kokila"/>
              <a:ea typeface="Kokila"/>
              <a:cs typeface="Kokila"/>
              <a:sym typeface="Kokila"/>
            </a:endParaRPr>
          </a:p>
        </p:txBody>
      </p:sp>
      <p:sp>
        <p:nvSpPr>
          <p:cNvPr id="846" name="Google Shape;846;p62"/>
          <p:cNvSpPr txBox="1"/>
          <p:nvPr/>
        </p:nvSpPr>
        <p:spPr>
          <a:xfrm>
            <a:off x="2369375" y="5065928"/>
            <a:ext cx="573722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                     d. 3.5</a:t>
            </a:r>
            <a:r>
              <a:rPr b="1" lang="en-US" sz="2000">
                <a:solidFill>
                  <a:srgbClr val="002060"/>
                </a:solidFill>
                <a:latin typeface="Kokila"/>
                <a:ea typeface="Kokila"/>
                <a:cs typeface="Kokila"/>
                <a:sym typeface="Kokila"/>
              </a:rPr>
              <a:t>G</a:t>
            </a:r>
            <a:r>
              <a:rPr b="1" lang="en-US" sz="2000">
                <a:solidFill>
                  <a:schemeClr val="dk1"/>
                </a:solidFill>
                <a:latin typeface="Kokila"/>
                <a:ea typeface="Kokila"/>
                <a:cs typeface="Kokila"/>
                <a:sym typeface="Kokila"/>
              </a:rPr>
              <a:t>Hz                             1G=1000000000Hz</a:t>
            </a:r>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                   </a:t>
            </a:r>
            <a:endParaRPr b="1" sz="2000">
              <a:solidFill>
                <a:schemeClr val="dk1"/>
              </a:solidFill>
              <a:latin typeface="Kokila"/>
              <a:ea typeface="Kokila"/>
              <a:cs typeface="Kokila"/>
              <a:sym typeface="Kokila"/>
            </a:endParaRPr>
          </a:p>
        </p:txBody>
      </p:sp>
      <p:sp>
        <p:nvSpPr>
          <p:cNvPr id="847" name="Google Shape;847;p62"/>
          <p:cNvSpPr txBox="1"/>
          <p:nvPr/>
        </p:nvSpPr>
        <p:spPr>
          <a:xfrm>
            <a:off x="2423552" y="5519698"/>
            <a:ext cx="5737221"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           </a:t>
            </a:r>
            <a:endParaRPr b="1" sz="2000">
              <a:solidFill>
                <a:schemeClr val="dk1"/>
              </a:solidFill>
              <a:latin typeface="Kokila"/>
              <a:ea typeface="Kokila"/>
              <a:cs typeface="Kokila"/>
              <a:sym typeface="Kokila"/>
            </a:endParaRPr>
          </a:p>
        </p:txBody>
      </p:sp>
      <p:sp>
        <p:nvSpPr>
          <p:cNvPr id="848" name="Google Shape;848;p62"/>
          <p:cNvSpPr txBox="1"/>
          <p:nvPr/>
        </p:nvSpPr>
        <p:spPr>
          <a:xfrm>
            <a:off x="2369374" y="5485601"/>
            <a:ext cx="5737221"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                     e. 450</a:t>
            </a:r>
            <a:r>
              <a:rPr b="1" lang="en-US" sz="2000">
                <a:solidFill>
                  <a:srgbClr val="002060"/>
                </a:solidFill>
                <a:latin typeface="Kokila"/>
                <a:ea typeface="Kokila"/>
                <a:cs typeface="Kokila"/>
                <a:sym typeface="Kokila"/>
              </a:rPr>
              <a:t>K</a:t>
            </a:r>
            <a:r>
              <a:rPr b="1" lang="en-US" sz="2000">
                <a:solidFill>
                  <a:schemeClr val="dk1"/>
                </a:solidFill>
                <a:latin typeface="Kokila"/>
                <a:ea typeface="Kokila"/>
                <a:cs typeface="Kokila"/>
                <a:sym typeface="Kokila"/>
              </a:rPr>
              <a:t>m                               1</a:t>
            </a:r>
            <a:r>
              <a:rPr b="1" lang="en-US" sz="2000">
                <a:solidFill>
                  <a:srgbClr val="002060"/>
                </a:solidFill>
                <a:latin typeface="Kokila"/>
                <a:ea typeface="Kokila"/>
                <a:cs typeface="Kokila"/>
                <a:sym typeface="Kokila"/>
              </a:rPr>
              <a:t>K</a:t>
            </a:r>
            <a:r>
              <a:rPr b="1" lang="en-US" sz="2000">
                <a:solidFill>
                  <a:schemeClr val="dk1"/>
                </a:solidFill>
                <a:latin typeface="Kokila"/>
                <a:ea typeface="Kokila"/>
                <a:cs typeface="Kokila"/>
                <a:sym typeface="Kokila"/>
              </a:rPr>
              <a:t>= 1000m</a:t>
            </a:r>
            <a:endParaRPr b="1" sz="2000">
              <a:solidFill>
                <a:schemeClr val="dk1"/>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2"/>
                                        </p:tgtEl>
                                        <p:attrNameLst>
                                          <p:attrName>style.visibility</p:attrName>
                                        </p:attrNameLst>
                                      </p:cBhvr>
                                      <p:to>
                                        <p:strVal val="visible"/>
                                      </p:to>
                                    </p:set>
                                    <p:animEffect filter="fade" transition="in">
                                      <p:cBhvr>
                                        <p:cTn dur="2000"/>
                                        <p:tgtEl>
                                          <p:spTgt spid="8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3"/>
                                        </p:tgtEl>
                                        <p:attrNameLst>
                                          <p:attrName>style.visibility</p:attrName>
                                        </p:attrNameLst>
                                      </p:cBhvr>
                                      <p:to>
                                        <p:strVal val="visible"/>
                                      </p:to>
                                    </p:set>
                                    <p:animEffect filter="fade" transition="in">
                                      <p:cBhvr>
                                        <p:cTn dur="2000"/>
                                        <p:tgtEl>
                                          <p:spTgt spid="8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4"/>
                                        </p:tgtEl>
                                        <p:attrNameLst>
                                          <p:attrName>style.visibility</p:attrName>
                                        </p:attrNameLst>
                                      </p:cBhvr>
                                      <p:to>
                                        <p:strVal val="visible"/>
                                      </p:to>
                                    </p:set>
                                    <p:animEffect filter="fade" transition="in">
                                      <p:cBhvr>
                                        <p:cTn dur="2000"/>
                                        <p:tgtEl>
                                          <p:spTgt spid="8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5"/>
                                        </p:tgtEl>
                                        <p:attrNameLst>
                                          <p:attrName>style.visibility</p:attrName>
                                        </p:attrNameLst>
                                      </p:cBhvr>
                                      <p:to>
                                        <p:strVal val="visible"/>
                                      </p:to>
                                    </p:set>
                                    <p:animEffect filter="fade" transition="in">
                                      <p:cBhvr>
                                        <p:cTn dur="2000"/>
                                        <p:tgtEl>
                                          <p:spTgt spid="8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6"/>
                                        </p:tgtEl>
                                        <p:attrNameLst>
                                          <p:attrName>style.visibility</p:attrName>
                                        </p:attrNameLst>
                                      </p:cBhvr>
                                      <p:to>
                                        <p:strVal val="visible"/>
                                      </p:to>
                                    </p:set>
                                    <p:animEffect filter="fade" transition="in">
                                      <p:cBhvr>
                                        <p:cTn dur="2000"/>
                                        <p:tgtEl>
                                          <p:spTgt spid="8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7"/>
                                        </p:tgtEl>
                                        <p:attrNameLst>
                                          <p:attrName>style.visibility</p:attrName>
                                        </p:attrNameLst>
                                      </p:cBhvr>
                                      <p:to>
                                        <p:strVal val="visible"/>
                                      </p:to>
                                    </p:set>
                                    <p:animEffect filter="fade" transition="in">
                                      <p:cBhvr>
                                        <p:cTn dur="2000"/>
                                        <p:tgtEl>
                                          <p:spTgt spid="8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8"/>
                                        </p:tgtEl>
                                        <p:attrNameLst>
                                          <p:attrName>style.visibility</p:attrName>
                                        </p:attrNameLst>
                                      </p:cBhvr>
                                      <p:to>
                                        <p:strVal val="visible"/>
                                      </p:to>
                                    </p:set>
                                    <p:animEffect filter="fade" transition="in">
                                      <p:cBhvr>
                                        <p:cTn dur="2000"/>
                                        <p:tgtEl>
                                          <p:spTgt spid="8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9"/>
                                        </p:tgtEl>
                                        <p:attrNameLst>
                                          <p:attrName>style.visibility</p:attrName>
                                        </p:attrNameLst>
                                      </p:cBhvr>
                                      <p:to>
                                        <p:strVal val="visible"/>
                                      </p:to>
                                    </p:set>
                                    <p:animEffect filter="fade" transition="in">
                                      <p:cBhvr>
                                        <p:cTn dur="2000"/>
                                        <p:tgtEl>
                                          <p:spTgt spid="8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0"/>
                                        </p:tgtEl>
                                        <p:attrNameLst>
                                          <p:attrName>style.visibility</p:attrName>
                                        </p:attrNameLst>
                                      </p:cBhvr>
                                      <p:to>
                                        <p:strVal val="visible"/>
                                      </p:to>
                                    </p:set>
                                    <p:animEffect filter="fade" transition="in">
                                      <p:cBhvr>
                                        <p:cTn dur="2000"/>
                                        <p:tgtEl>
                                          <p:spTgt spid="8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1"/>
                                        </p:tgtEl>
                                        <p:attrNameLst>
                                          <p:attrName>style.visibility</p:attrName>
                                        </p:attrNameLst>
                                      </p:cBhvr>
                                      <p:to>
                                        <p:strVal val="visible"/>
                                      </p:to>
                                    </p:set>
                                    <p:animEffect filter="fade" transition="in">
                                      <p:cBhvr>
                                        <p:cTn dur="2000"/>
                                        <p:tgtEl>
                                          <p:spTgt spid="8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2"/>
                                        </p:tgtEl>
                                        <p:attrNameLst>
                                          <p:attrName>style.visibility</p:attrName>
                                        </p:attrNameLst>
                                      </p:cBhvr>
                                      <p:to>
                                        <p:strVal val="visible"/>
                                      </p:to>
                                    </p:set>
                                    <p:animEffect filter="fade" transition="in">
                                      <p:cBhvr>
                                        <p:cTn dur="2000"/>
                                        <p:tgtEl>
                                          <p:spTgt spid="8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3"/>
                                        </p:tgtEl>
                                        <p:attrNameLst>
                                          <p:attrName>style.visibility</p:attrName>
                                        </p:attrNameLst>
                                      </p:cBhvr>
                                      <p:to>
                                        <p:strVal val="visible"/>
                                      </p:to>
                                    </p:set>
                                    <p:animEffect filter="fade" transition="in">
                                      <p:cBhvr>
                                        <p:cTn dur="2000"/>
                                        <p:tgtEl>
                                          <p:spTgt spid="8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4"/>
                                        </p:tgtEl>
                                        <p:attrNameLst>
                                          <p:attrName>style.visibility</p:attrName>
                                        </p:attrNameLst>
                                      </p:cBhvr>
                                      <p:to>
                                        <p:strVal val="visible"/>
                                      </p:to>
                                    </p:set>
                                    <p:animEffect filter="fade" transition="in">
                                      <p:cBhvr>
                                        <p:cTn dur="2000"/>
                                        <p:tgtEl>
                                          <p:spTgt spid="8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5"/>
                                        </p:tgtEl>
                                        <p:attrNameLst>
                                          <p:attrName>style.visibility</p:attrName>
                                        </p:attrNameLst>
                                      </p:cBhvr>
                                      <p:to>
                                        <p:strVal val="visible"/>
                                      </p:to>
                                    </p:set>
                                    <p:animEffect filter="fade" transition="in">
                                      <p:cBhvr>
                                        <p:cTn dur="2000"/>
                                        <p:tgtEl>
                                          <p:spTgt spid="8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6"/>
                                        </p:tgtEl>
                                        <p:attrNameLst>
                                          <p:attrName>style.visibility</p:attrName>
                                        </p:attrNameLst>
                                      </p:cBhvr>
                                      <p:to>
                                        <p:strVal val="visible"/>
                                      </p:to>
                                    </p:set>
                                    <p:animEffect filter="fade" transition="in">
                                      <p:cBhvr>
                                        <p:cTn dur="2000"/>
                                        <p:tgtEl>
                                          <p:spTgt spid="8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7"/>
                                        </p:tgtEl>
                                        <p:attrNameLst>
                                          <p:attrName>style.visibility</p:attrName>
                                        </p:attrNameLst>
                                      </p:cBhvr>
                                      <p:to>
                                        <p:strVal val="visible"/>
                                      </p:to>
                                    </p:set>
                                    <p:animEffect filter="fade" transition="in">
                                      <p:cBhvr>
                                        <p:cTn dur="2000"/>
                                        <p:tgtEl>
                                          <p:spTgt spid="8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8"/>
                                        </p:tgtEl>
                                        <p:attrNameLst>
                                          <p:attrName>style.visibility</p:attrName>
                                        </p:attrNameLst>
                                      </p:cBhvr>
                                      <p:to>
                                        <p:strVal val="visible"/>
                                      </p:to>
                                    </p:set>
                                    <p:animEffect filter="fade" transition="in">
                                      <p:cBhvr>
                                        <p:cTn dur="2000"/>
                                        <p:tgtEl>
                                          <p:spTgt spid="8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63"/>
          <p:cNvSpPr/>
          <p:nvPr/>
        </p:nvSpPr>
        <p:spPr>
          <a:xfrm>
            <a:off x="4351254" y="1"/>
            <a:ext cx="3637925" cy="599768"/>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(Some examples)</a:t>
            </a:r>
            <a:endParaRPr b="1" sz="3200">
              <a:solidFill>
                <a:schemeClr val="dk1"/>
              </a:solidFill>
              <a:latin typeface="Kokila"/>
              <a:ea typeface="Kokila"/>
              <a:cs typeface="Kokila"/>
              <a:sym typeface="Kokila"/>
            </a:endParaRPr>
          </a:p>
        </p:txBody>
      </p:sp>
      <p:sp>
        <p:nvSpPr>
          <p:cNvPr id="854" name="Google Shape;854;p63"/>
          <p:cNvSpPr txBox="1"/>
          <p:nvPr/>
        </p:nvSpPr>
        <p:spPr>
          <a:xfrm>
            <a:off x="1038064" y="727587"/>
            <a:ext cx="10462873"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1"/>
                </a:solidFill>
                <a:latin typeface="Kokila"/>
                <a:ea typeface="Kokila"/>
                <a:cs typeface="Kokila"/>
                <a:sym typeface="Kokila"/>
              </a:rPr>
              <a:t>आउनुस! मेट्रिक उपसर्गलाई यस स्टेप चार्ट द्वारा बुझ्ने प्रयास उरौं...</a:t>
            </a:r>
            <a:endParaRPr/>
          </a:p>
          <a:p>
            <a:pPr indent="0" lvl="0" marL="0" marR="0" rtl="0" algn="l">
              <a:spcBef>
                <a:spcPts val="0"/>
              </a:spcBef>
              <a:spcAft>
                <a:spcPts val="0"/>
              </a:spcAft>
              <a:buNone/>
            </a:pPr>
            <a:r>
              <a:rPr b="1" lang="en-US" sz="2800">
                <a:solidFill>
                  <a:srgbClr val="002060"/>
                </a:solidFill>
                <a:latin typeface="Kokila"/>
                <a:ea typeface="Kokila"/>
                <a:cs typeface="Kokila"/>
                <a:sym typeface="Kokila"/>
              </a:rPr>
              <a:t>Let's try to understand metric prefix with the given flow chart…</a:t>
            </a:r>
            <a:endParaRPr b="1" sz="2800">
              <a:solidFill>
                <a:srgbClr val="002060"/>
              </a:solidFill>
              <a:latin typeface="Kokila"/>
              <a:ea typeface="Kokila"/>
              <a:cs typeface="Kokila"/>
              <a:sym typeface="Kokila"/>
            </a:endParaRPr>
          </a:p>
        </p:txBody>
      </p:sp>
      <p:sp>
        <p:nvSpPr>
          <p:cNvPr id="855" name="Google Shape;855;p63"/>
          <p:cNvSpPr/>
          <p:nvPr/>
        </p:nvSpPr>
        <p:spPr>
          <a:xfrm>
            <a:off x="918142" y="1837003"/>
            <a:ext cx="1500593" cy="825910"/>
          </a:xfrm>
          <a:prstGeom prst="rect">
            <a:avLst/>
          </a:prstGeom>
          <a:blipFill rotWithShape="1">
            <a:blip r:embed="rId3">
              <a:alphaModFix/>
            </a:blip>
            <a:stretch>
              <a:fillRect b="0" l="0" r="0" t="0"/>
            </a:stretch>
          </a:blipFill>
          <a:ln>
            <a:noFill/>
          </a:ln>
          <a:effectLst>
            <a:outerShdw blurRad="44450" algn="ctr" dir="5400000" dist="27940">
              <a:srgbClr val="000000">
                <a:alpha val="31764"/>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56" name="Google Shape;856;p63"/>
          <p:cNvSpPr/>
          <p:nvPr/>
        </p:nvSpPr>
        <p:spPr>
          <a:xfrm>
            <a:off x="2418735" y="2280458"/>
            <a:ext cx="1500593" cy="825910"/>
          </a:xfrm>
          <a:prstGeom prst="rect">
            <a:avLst/>
          </a:prstGeom>
          <a:blipFill rotWithShape="1">
            <a:blip r:embed="rId4">
              <a:alphaModFix/>
            </a:blip>
            <a:stretch>
              <a:fillRect b="0" l="0" r="0" t="0"/>
            </a:stretch>
          </a:blipFill>
          <a:ln>
            <a:noFill/>
          </a:ln>
          <a:effectLst>
            <a:outerShdw blurRad="44450" algn="ctr" dir="5400000" dist="27940">
              <a:srgbClr val="000000">
                <a:alpha val="31764"/>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57" name="Google Shape;857;p63"/>
          <p:cNvSpPr/>
          <p:nvPr/>
        </p:nvSpPr>
        <p:spPr>
          <a:xfrm>
            <a:off x="3919328" y="2756509"/>
            <a:ext cx="1500593" cy="825910"/>
          </a:xfrm>
          <a:prstGeom prst="rect">
            <a:avLst/>
          </a:prstGeom>
          <a:blipFill rotWithShape="1">
            <a:blip r:embed="rId5">
              <a:alphaModFix/>
            </a:blip>
            <a:stretch>
              <a:fillRect b="0" l="0" r="0" t="0"/>
            </a:stretch>
          </a:blipFill>
          <a:ln>
            <a:noFill/>
          </a:ln>
          <a:effectLst>
            <a:outerShdw blurRad="44450" algn="ctr" dir="5400000" dist="27940">
              <a:srgbClr val="000000">
                <a:alpha val="31764"/>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58" name="Google Shape;858;p63"/>
          <p:cNvSpPr/>
          <p:nvPr/>
        </p:nvSpPr>
        <p:spPr>
          <a:xfrm>
            <a:off x="5419921" y="3106369"/>
            <a:ext cx="1500593" cy="942894"/>
          </a:xfrm>
          <a:prstGeom prst="rect">
            <a:avLst/>
          </a:prstGeom>
          <a:solidFill>
            <a:srgbClr val="002060"/>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lt2"/>
                </a:solidFill>
                <a:latin typeface="Kokila"/>
                <a:ea typeface="Kokila"/>
                <a:cs typeface="Kokila"/>
                <a:sym typeface="Kokila"/>
              </a:rPr>
              <a:t>Meter</a:t>
            </a:r>
            <a:endParaRPr/>
          </a:p>
          <a:p>
            <a:pPr indent="0" lvl="0" marL="0" marR="0" rtl="0" algn="ctr">
              <a:spcBef>
                <a:spcPts val="0"/>
              </a:spcBef>
              <a:spcAft>
                <a:spcPts val="0"/>
              </a:spcAft>
              <a:buNone/>
            </a:pPr>
            <a:r>
              <a:rPr b="1" lang="en-US" sz="2400">
                <a:solidFill>
                  <a:schemeClr val="lt2"/>
                </a:solidFill>
                <a:latin typeface="Kokila"/>
                <a:ea typeface="Kokila"/>
                <a:cs typeface="Kokila"/>
                <a:sym typeface="Kokila"/>
              </a:rPr>
              <a:t>Gram</a:t>
            </a:r>
            <a:endParaRPr/>
          </a:p>
          <a:p>
            <a:pPr indent="0" lvl="0" marL="0" marR="0" rtl="0" algn="ctr">
              <a:spcBef>
                <a:spcPts val="0"/>
              </a:spcBef>
              <a:spcAft>
                <a:spcPts val="0"/>
              </a:spcAft>
              <a:buNone/>
            </a:pPr>
            <a:r>
              <a:rPr b="1" lang="en-US" sz="2400">
                <a:solidFill>
                  <a:schemeClr val="lt2"/>
                </a:solidFill>
                <a:latin typeface="Kokila"/>
                <a:ea typeface="Kokila"/>
                <a:cs typeface="Kokila"/>
                <a:sym typeface="Kokila"/>
              </a:rPr>
              <a:t>Liter</a:t>
            </a:r>
            <a:endParaRPr b="1" sz="2000">
              <a:solidFill>
                <a:schemeClr val="lt2"/>
              </a:solidFill>
              <a:latin typeface="Kokila"/>
              <a:ea typeface="Kokila"/>
              <a:cs typeface="Kokila"/>
              <a:sym typeface="Kokila"/>
            </a:endParaRPr>
          </a:p>
        </p:txBody>
      </p:sp>
      <p:sp>
        <p:nvSpPr>
          <p:cNvPr id="859" name="Google Shape;859;p63"/>
          <p:cNvSpPr/>
          <p:nvPr/>
        </p:nvSpPr>
        <p:spPr>
          <a:xfrm>
            <a:off x="6920514" y="3626477"/>
            <a:ext cx="1500593" cy="825910"/>
          </a:xfrm>
          <a:prstGeom prst="rect">
            <a:avLst/>
          </a:prstGeom>
          <a:blipFill rotWithShape="1">
            <a:blip r:embed="rId6">
              <a:alphaModFix/>
            </a:blip>
            <a:stretch>
              <a:fillRect b="0" l="0" r="0" t="0"/>
            </a:stretch>
          </a:blipFill>
          <a:ln>
            <a:noFill/>
          </a:ln>
          <a:effectLst>
            <a:outerShdw blurRad="44450" algn="ctr" dir="5400000" dist="27940">
              <a:srgbClr val="000000">
                <a:alpha val="31764"/>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60" name="Google Shape;860;p63"/>
          <p:cNvSpPr/>
          <p:nvPr/>
        </p:nvSpPr>
        <p:spPr>
          <a:xfrm>
            <a:off x="8421107" y="4186914"/>
            <a:ext cx="1500593" cy="825910"/>
          </a:xfrm>
          <a:prstGeom prst="rect">
            <a:avLst/>
          </a:prstGeom>
          <a:blipFill rotWithShape="1">
            <a:blip r:embed="rId7">
              <a:alphaModFix/>
            </a:blip>
            <a:stretch>
              <a:fillRect b="0" l="0" r="0" t="0"/>
            </a:stretch>
          </a:blipFill>
          <a:ln>
            <a:noFill/>
          </a:ln>
          <a:effectLst>
            <a:outerShdw blurRad="44450" algn="ctr" dir="5400000" dist="27940">
              <a:srgbClr val="000000">
                <a:alpha val="31764"/>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61" name="Google Shape;861;p63"/>
          <p:cNvSpPr/>
          <p:nvPr/>
        </p:nvSpPr>
        <p:spPr>
          <a:xfrm>
            <a:off x="9949943" y="4657235"/>
            <a:ext cx="1500593" cy="825910"/>
          </a:xfrm>
          <a:prstGeom prst="rect">
            <a:avLst/>
          </a:prstGeom>
          <a:blipFill rotWithShape="1">
            <a:blip r:embed="rId8">
              <a:alphaModFix/>
            </a:blip>
            <a:stretch>
              <a:fillRect b="0" l="0" r="0" t="0"/>
            </a:stretch>
          </a:blipFill>
          <a:ln>
            <a:noFill/>
          </a:ln>
          <a:effectLst>
            <a:outerShdw blurRad="44450" algn="ctr" dir="5400000" dist="27940">
              <a:srgbClr val="000000">
                <a:alpha val="31764"/>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cxnSp>
        <p:nvCxnSpPr>
          <p:cNvPr id="862" name="Google Shape;862;p63"/>
          <p:cNvCxnSpPr/>
          <p:nvPr/>
        </p:nvCxnSpPr>
        <p:spPr>
          <a:xfrm>
            <a:off x="918142" y="3056853"/>
            <a:ext cx="4194632" cy="1124330"/>
          </a:xfrm>
          <a:prstGeom prst="straightConnector1">
            <a:avLst/>
          </a:prstGeom>
          <a:noFill/>
          <a:ln cap="flat" cmpd="sng" w="38100">
            <a:solidFill>
              <a:srgbClr val="00B050"/>
            </a:solidFill>
            <a:prstDash val="dash"/>
            <a:round/>
            <a:headEnd len="sm" w="sm" type="none"/>
            <a:tailEnd len="med" w="med" type="triangle"/>
          </a:ln>
        </p:spPr>
      </p:cxnSp>
      <p:sp>
        <p:nvSpPr>
          <p:cNvPr id="863" name="Google Shape;863;p63"/>
          <p:cNvSpPr txBox="1"/>
          <p:nvPr/>
        </p:nvSpPr>
        <p:spPr>
          <a:xfrm>
            <a:off x="1424656" y="4090340"/>
            <a:ext cx="2346238" cy="132343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000">
                <a:solidFill>
                  <a:schemeClr val="dk1"/>
                </a:solidFill>
                <a:latin typeface="Garamond"/>
                <a:ea typeface="Garamond"/>
                <a:cs typeface="Garamond"/>
                <a:sym typeface="Garamond"/>
              </a:rPr>
              <a:t>To convert larger unit to a smaller unit, we must multiply.</a:t>
            </a:r>
            <a:endParaRPr b="1" sz="2000">
              <a:solidFill>
                <a:schemeClr val="dk1"/>
              </a:solidFill>
              <a:latin typeface="Garamond"/>
              <a:ea typeface="Garamond"/>
              <a:cs typeface="Garamond"/>
              <a:sym typeface="Garamond"/>
            </a:endParaRPr>
          </a:p>
        </p:txBody>
      </p:sp>
      <p:cxnSp>
        <p:nvCxnSpPr>
          <p:cNvPr id="864" name="Google Shape;864;p63"/>
          <p:cNvCxnSpPr/>
          <p:nvPr/>
        </p:nvCxnSpPr>
        <p:spPr>
          <a:xfrm rot="10800000">
            <a:off x="7079228" y="2910348"/>
            <a:ext cx="4194630" cy="1396181"/>
          </a:xfrm>
          <a:prstGeom prst="straightConnector1">
            <a:avLst/>
          </a:prstGeom>
          <a:noFill/>
          <a:ln cap="flat" cmpd="sng" w="38100">
            <a:solidFill>
              <a:schemeClr val="accent2"/>
            </a:solidFill>
            <a:prstDash val="dash"/>
            <a:round/>
            <a:headEnd len="sm" w="sm" type="none"/>
            <a:tailEnd len="med" w="med" type="triangle"/>
          </a:ln>
        </p:spPr>
      </p:cxnSp>
      <p:sp>
        <p:nvSpPr>
          <p:cNvPr id="865" name="Google Shape;865;p63"/>
          <p:cNvSpPr txBox="1"/>
          <p:nvPr/>
        </p:nvSpPr>
        <p:spPr>
          <a:xfrm>
            <a:off x="8579821" y="2002278"/>
            <a:ext cx="2120418" cy="132343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000">
                <a:solidFill>
                  <a:schemeClr val="dk1"/>
                </a:solidFill>
                <a:latin typeface="Garamond"/>
                <a:ea typeface="Garamond"/>
                <a:cs typeface="Garamond"/>
                <a:sym typeface="Garamond"/>
              </a:rPr>
              <a:t>To convert smaller unit to a larger unit, we must divide.</a:t>
            </a:r>
            <a:endParaRPr b="1" sz="2000">
              <a:solidFill>
                <a:schemeClr val="dk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4"/>
                                        </p:tgtEl>
                                        <p:attrNameLst>
                                          <p:attrName>style.visibility</p:attrName>
                                        </p:attrNameLst>
                                      </p:cBhvr>
                                      <p:to>
                                        <p:strVal val="visible"/>
                                      </p:to>
                                    </p:set>
                                    <p:animEffect filter="fade" transition="in">
                                      <p:cBhvr>
                                        <p:cTn dur="2000"/>
                                        <p:tgtEl>
                                          <p:spTgt spid="8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8"/>
                                        </p:tgtEl>
                                        <p:attrNameLst>
                                          <p:attrName>style.visibility</p:attrName>
                                        </p:attrNameLst>
                                      </p:cBhvr>
                                      <p:to>
                                        <p:strVal val="visible"/>
                                      </p:to>
                                    </p:set>
                                    <p:animEffect filter="fade" transition="in">
                                      <p:cBhvr>
                                        <p:cTn dur="2000"/>
                                        <p:tgtEl>
                                          <p:spTgt spid="8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7"/>
                                        </p:tgtEl>
                                        <p:attrNameLst>
                                          <p:attrName>style.visibility</p:attrName>
                                        </p:attrNameLst>
                                      </p:cBhvr>
                                      <p:to>
                                        <p:strVal val="visible"/>
                                      </p:to>
                                    </p:set>
                                    <p:animEffect filter="fade" transition="in">
                                      <p:cBhvr>
                                        <p:cTn dur="1000"/>
                                        <p:tgtEl>
                                          <p:spTgt spid="8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6"/>
                                        </p:tgtEl>
                                        <p:attrNameLst>
                                          <p:attrName>style.visibility</p:attrName>
                                        </p:attrNameLst>
                                      </p:cBhvr>
                                      <p:to>
                                        <p:strVal val="visible"/>
                                      </p:to>
                                    </p:set>
                                    <p:animEffect filter="fade" transition="in">
                                      <p:cBhvr>
                                        <p:cTn dur="1000"/>
                                        <p:tgtEl>
                                          <p:spTgt spid="8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5"/>
                                        </p:tgtEl>
                                        <p:attrNameLst>
                                          <p:attrName>style.visibility</p:attrName>
                                        </p:attrNameLst>
                                      </p:cBhvr>
                                      <p:to>
                                        <p:strVal val="visible"/>
                                      </p:to>
                                    </p:set>
                                    <p:animEffect filter="fade" transition="in">
                                      <p:cBhvr>
                                        <p:cTn dur="1000"/>
                                        <p:tgtEl>
                                          <p:spTgt spid="8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9"/>
                                        </p:tgtEl>
                                        <p:attrNameLst>
                                          <p:attrName>style.visibility</p:attrName>
                                        </p:attrNameLst>
                                      </p:cBhvr>
                                      <p:to>
                                        <p:strVal val="visible"/>
                                      </p:to>
                                    </p:set>
                                    <p:animEffect filter="fade" transition="in">
                                      <p:cBhvr>
                                        <p:cTn dur="1000"/>
                                        <p:tgtEl>
                                          <p:spTgt spid="8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0"/>
                                        </p:tgtEl>
                                        <p:attrNameLst>
                                          <p:attrName>style.visibility</p:attrName>
                                        </p:attrNameLst>
                                      </p:cBhvr>
                                      <p:to>
                                        <p:strVal val="visible"/>
                                      </p:to>
                                    </p:set>
                                    <p:animEffect filter="fade" transition="in">
                                      <p:cBhvr>
                                        <p:cTn dur="1000"/>
                                        <p:tgtEl>
                                          <p:spTgt spid="8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1"/>
                                        </p:tgtEl>
                                        <p:attrNameLst>
                                          <p:attrName>style.visibility</p:attrName>
                                        </p:attrNameLst>
                                      </p:cBhvr>
                                      <p:to>
                                        <p:strVal val="visible"/>
                                      </p:to>
                                    </p:set>
                                    <p:animEffect filter="fade" transition="in">
                                      <p:cBhvr>
                                        <p:cTn dur="1000"/>
                                        <p:tgtEl>
                                          <p:spTgt spid="8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2"/>
                                        </p:tgtEl>
                                        <p:attrNameLst>
                                          <p:attrName>style.visibility</p:attrName>
                                        </p:attrNameLst>
                                      </p:cBhvr>
                                      <p:to>
                                        <p:strVal val="visible"/>
                                      </p:to>
                                    </p:set>
                                    <p:animEffect filter="fade" transition="in">
                                      <p:cBhvr>
                                        <p:cTn dur="1822"/>
                                        <p:tgtEl>
                                          <p:spTgt spid="8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3"/>
                                        </p:tgtEl>
                                        <p:attrNameLst>
                                          <p:attrName>style.visibility</p:attrName>
                                        </p:attrNameLst>
                                      </p:cBhvr>
                                      <p:to>
                                        <p:strVal val="visible"/>
                                      </p:to>
                                    </p:set>
                                    <p:animEffect filter="fade" transition="in">
                                      <p:cBhvr>
                                        <p:cTn dur="2000"/>
                                        <p:tgtEl>
                                          <p:spTgt spid="8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4"/>
                                        </p:tgtEl>
                                        <p:attrNameLst>
                                          <p:attrName>style.visibility</p:attrName>
                                        </p:attrNameLst>
                                      </p:cBhvr>
                                      <p:to>
                                        <p:strVal val="visible"/>
                                      </p:to>
                                    </p:set>
                                    <p:animEffect filter="fade" transition="in">
                                      <p:cBhvr>
                                        <p:cTn dur="1000"/>
                                        <p:tgtEl>
                                          <p:spTgt spid="8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5"/>
                                        </p:tgtEl>
                                        <p:attrNameLst>
                                          <p:attrName>style.visibility</p:attrName>
                                        </p:attrNameLst>
                                      </p:cBhvr>
                                      <p:to>
                                        <p:strVal val="visible"/>
                                      </p:to>
                                    </p:set>
                                    <p:animEffect filter="fade" transition="in">
                                      <p:cBhvr>
                                        <p:cTn dur="2000"/>
                                        <p:tgtEl>
                                          <p:spTgt spid="8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64"/>
          <p:cNvSpPr/>
          <p:nvPr/>
        </p:nvSpPr>
        <p:spPr>
          <a:xfrm>
            <a:off x="4797705" y="0"/>
            <a:ext cx="2950114" cy="766916"/>
          </a:xfrm>
          <a:prstGeom prst="roundRect">
            <a:avLst>
              <a:gd fmla="val 16667" name="adj"/>
            </a:avLst>
          </a:prstGeom>
          <a:solidFill>
            <a:srgbClr val="D6E2ED"/>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Arial"/>
                <a:ea typeface="Arial"/>
                <a:cs typeface="Arial"/>
                <a:sym typeface="Arial"/>
              </a:rPr>
              <a:t>Metric Prefixes</a:t>
            </a:r>
            <a:endParaRPr b="1" sz="3200">
              <a:solidFill>
                <a:schemeClr val="dk1"/>
              </a:solidFill>
              <a:latin typeface="Arial"/>
              <a:ea typeface="Arial"/>
              <a:cs typeface="Arial"/>
              <a:sym typeface="Arial"/>
            </a:endParaRPr>
          </a:p>
        </p:txBody>
      </p:sp>
      <p:sp>
        <p:nvSpPr>
          <p:cNvPr id="871" name="Google Shape;871;p64"/>
          <p:cNvSpPr txBox="1"/>
          <p:nvPr/>
        </p:nvSpPr>
        <p:spPr>
          <a:xfrm>
            <a:off x="698091" y="983600"/>
            <a:ext cx="10795818" cy="1200329"/>
          </a:xfrm>
          <a:prstGeom prst="rect">
            <a:avLst/>
          </a:prstGeom>
          <a:blipFill rotWithShape="1">
            <a:blip r:embed="rId3">
              <a:alphaModFix/>
            </a:blip>
            <a:stretch>
              <a:fillRect b="-10659" l="-903" r="-903" t="-405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872" name="Google Shape;872;p64"/>
          <p:cNvSpPr txBox="1"/>
          <p:nvPr/>
        </p:nvSpPr>
        <p:spPr>
          <a:xfrm>
            <a:off x="698091" y="2558016"/>
            <a:ext cx="10795818"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Garamond"/>
                <a:ea typeface="Garamond"/>
                <a:cs typeface="Garamond"/>
                <a:sym typeface="Garamond"/>
              </a:rPr>
              <a:t>For example, prefix </a:t>
            </a:r>
            <a:r>
              <a:rPr b="1" lang="en-US" sz="2400">
                <a:solidFill>
                  <a:srgbClr val="002060"/>
                </a:solidFill>
                <a:latin typeface="Garamond"/>
                <a:ea typeface="Garamond"/>
                <a:cs typeface="Garamond"/>
                <a:sym typeface="Garamond"/>
              </a:rPr>
              <a:t>kilo</a:t>
            </a:r>
            <a:r>
              <a:rPr b="1" lang="en-US" sz="2400">
                <a:solidFill>
                  <a:schemeClr val="dk1"/>
                </a:solidFill>
                <a:latin typeface="Garamond"/>
                <a:ea typeface="Garamond"/>
                <a:cs typeface="Garamond"/>
                <a:sym typeface="Garamond"/>
              </a:rPr>
              <a:t> means </a:t>
            </a:r>
            <a:r>
              <a:rPr b="1" lang="en-US" sz="2400">
                <a:solidFill>
                  <a:srgbClr val="002060"/>
                </a:solidFill>
                <a:latin typeface="Garamond"/>
                <a:ea typeface="Garamond"/>
                <a:cs typeface="Garamond"/>
                <a:sym typeface="Garamond"/>
              </a:rPr>
              <a:t>times a thousand. </a:t>
            </a:r>
            <a:r>
              <a:rPr b="1" lang="en-US" sz="2400">
                <a:solidFill>
                  <a:schemeClr val="dk1"/>
                </a:solidFill>
                <a:latin typeface="Garamond"/>
                <a:ea typeface="Garamond"/>
                <a:cs typeface="Garamond"/>
                <a:sym typeface="Garamond"/>
              </a:rPr>
              <a:t>So, one </a:t>
            </a:r>
            <a:r>
              <a:rPr b="1" lang="en-US" sz="2400">
                <a:solidFill>
                  <a:srgbClr val="002060"/>
                </a:solidFill>
                <a:latin typeface="Garamond"/>
                <a:ea typeface="Garamond"/>
                <a:cs typeface="Garamond"/>
                <a:sym typeface="Garamond"/>
              </a:rPr>
              <a:t>kilometer </a:t>
            </a:r>
            <a:r>
              <a:rPr b="1" lang="en-US" sz="2400">
                <a:solidFill>
                  <a:schemeClr val="dk1"/>
                </a:solidFill>
                <a:latin typeface="Garamond"/>
                <a:ea typeface="Garamond"/>
                <a:cs typeface="Garamond"/>
                <a:sym typeface="Garamond"/>
              </a:rPr>
              <a:t>means one thousand meter.</a:t>
            </a:r>
            <a:endParaRPr b="1" sz="2400">
              <a:solidFill>
                <a:schemeClr val="dk1"/>
              </a:solidFill>
              <a:latin typeface="Garamond"/>
              <a:ea typeface="Garamond"/>
              <a:cs typeface="Garamond"/>
              <a:sym typeface="Garamond"/>
            </a:endParaRPr>
          </a:p>
        </p:txBody>
      </p:sp>
      <p:sp>
        <p:nvSpPr>
          <p:cNvPr id="873" name="Google Shape;873;p64"/>
          <p:cNvSpPr txBox="1"/>
          <p:nvPr/>
        </p:nvSpPr>
        <p:spPr>
          <a:xfrm>
            <a:off x="698091" y="3792597"/>
            <a:ext cx="10795818"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Garamond"/>
                <a:ea typeface="Garamond"/>
                <a:cs typeface="Garamond"/>
                <a:sym typeface="Garamond"/>
              </a:rPr>
              <a:t>Similarly, submultiples can mean a fraction of a unit. For example, the prefix </a:t>
            </a:r>
            <a:r>
              <a:rPr b="1" lang="en-US" sz="2400">
                <a:solidFill>
                  <a:srgbClr val="C00000"/>
                </a:solidFill>
                <a:latin typeface="Garamond"/>
                <a:ea typeface="Garamond"/>
                <a:cs typeface="Garamond"/>
                <a:sym typeface="Garamond"/>
              </a:rPr>
              <a:t>milli</a:t>
            </a:r>
            <a:r>
              <a:rPr b="1" lang="en-US" sz="2400">
                <a:solidFill>
                  <a:srgbClr val="1D4B37"/>
                </a:solidFill>
                <a:latin typeface="Garamond"/>
                <a:ea typeface="Garamond"/>
                <a:cs typeface="Garamond"/>
                <a:sym typeface="Garamond"/>
              </a:rPr>
              <a:t> </a:t>
            </a:r>
            <a:r>
              <a:rPr b="1" lang="en-US" sz="2400">
                <a:solidFill>
                  <a:schemeClr val="dk1"/>
                </a:solidFill>
                <a:latin typeface="Garamond"/>
                <a:ea typeface="Garamond"/>
                <a:cs typeface="Garamond"/>
                <a:sym typeface="Garamond"/>
              </a:rPr>
              <a:t>means </a:t>
            </a:r>
            <a:r>
              <a:rPr b="1" lang="en-US" sz="2400">
                <a:solidFill>
                  <a:srgbClr val="C00000"/>
                </a:solidFill>
                <a:latin typeface="Garamond"/>
                <a:ea typeface="Garamond"/>
                <a:cs typeface="Garamond"/>
                <a:sym typeface="Garamond"/>
              </a:rPr>
              <a:t>one thousandth of</a:t>
            </a:r>
            <a:r>
              <a:rPr b="1" lang="en-US" sz="2400">
                <a:solidFill>
                  <a:schemeClr val="dk1"/>
                </a:solidFill>
                <a:latin typeface="Garamond"/>
                <a:ea typeface="Garamond"/>
                <a:cs typeface="Garamond"/>
                <a:sym typeface="Garamond"/>
              </a:rPr>
              <a:t>. So, one millimeter is one thousandth of a meter.</a:t>
            </a:r>
            <a:endParaRPr/>
          </a:p>
          <a:p>
            <a:pPr indent="0" lvl="0" marL="0" marR="0" rtl="0" algn="just">
              <a:spcBef>
                <a:spcPts val="0"/>
              </a:spcBef>
              <a:spcAft>
                <a:spcPts val="0"/>
              </a:spcAft>
              <a:buNone/>
            </a:pPr>
            <a:r>
              <a:t/>
            </a:r>
            <a:endParaRPr b="1" sz="2400">
              <a:solidFill>
                <a:srgbClr val="1D4B37"/>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1"/>
                                        </p:tgtEl>
                                        <p:attrNameLst>
                                          <p:attrName>style.visibility</p:attrName>
                                        </p:attrNameLst>
                                      </p:cBhvr>
                                      <p:to>
                                        <p:strVal val="visible"/>
                                      </p:to>
                                    </p:set>
                                    <p:animEffect filter="fade" transition="in">
                                      <p:cBhvr>
                                        <p:cTn dur="1000"/>
                                        <p:tgtEl>
                                          <p:spTgt spid="8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2"/>
                                        </p:tgtEl>
                                        <p:attrNameLst>
                                          <p:attrName>style.visibility</p:attrName>
                                        </p:attrNameLst>
                                      </p:cBhvr>
                                      <p:to>
                                        <p:strVal val="visible"/>
                                      </p:to>
                                    </p:set>
                                    <p:animEffect filter="fade" transition="in">
                                      <p:cBhvr>
                                        <p:cTn dur="1000"/>
                                        <p:tgtEl>
                                          <p:spTgt spid="8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3"/>
                                        </p:tgtEl>
                                        <p:attrNameLst>
                                          <p:attrName>style.visibility</p:attrName>
                                        </p:attrNameLst>
                                      </p:cBhvr>
                                      <p:to>
                                        <p:strVal val="visible"/>
                                      </p:to>
                                    </p:set>
                                    <p:animEffect filter="fade" transition="in">
                                      <p:cBhvr>
                                        <p:cTn dur="1000"/>
                                        <p:tgtEl>
                                          <p:spTgt spid="8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grpSp>
        <p:nvGrpSpPr>
          <p:cNvPr id="878" name="Google Shape;878;p65"/>
          <p:cNvGrpSpPr/>
          <p:nvPr/>
        </p:nvGrpSpPr>
        <p:grpSpPr>
          <a:xfrm>
            <a:off x="3472507" y="719666"/>
            <a:ext cx="5168324" cy="5418666"/>
            <a:chOff x="1479837" y="0"/>
            <a:chExt cx="5168324" cy="5418666"/>
          </a:xfrm>
        </p:grpSpPr>
        <p:sp>
          <p:nvSpPr>
            <p:cNvPr id="879" name="Google Shape;879;p65"/>
            <p:cNvSpPr/>
            <p:nvPr/>
          </p:nvSpPr>
          <p:spPr>
            <a:xfrm>
              <a:off x="2923681" y="1748331"/>
              <a:ext cx="2221862" cy="1922001"/>
            </a:xfrm>
            <a:prstGeom prst="hexagon">
              <a:avLst>
                <a:gd fmla="val 28570" name="adj"/>
                <a:gd fmla="val 115470" name="vf"/>
              </a:avLst>
            </a:prstGeom>
            <a:solidFill>
              <a:srgbClr val="8F8F8F"/>
            </a:solidFill>
            <a:ln cap="flat" cmpd="sng" w="19050">
              <a:solidFill>
                <a:schemeClr val="dk1"/>
              </a:solidFill>
              <a:prstDash val="solid"/>
              <a:round/>
              <a:headEnd len="sm" w="sm" type="none"/>
              <a:tailEnd len="sm" w="sm" type="none"/>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65"/>
            <p:cNvSpPr txBox="1"/>
            <p:nvPr/>
          </p:nvSpPr>
          <p:spPr>
            <a:xfrm>
              <a:off x="3291875" y="2066834"/>
              <a:ext cx="1485474" cy="1284995"/>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dk1"/>
                </a:buClr>
                <a:buSzPts val="4000"/>
                <a:buFont typeface="Garamond"/>
                <a:buNone/>
              </a:pPr>
              <a:r>
                <a:rPr b="1" lang="en-US" sz="4000">
                  <a:solidFill>
                    <a:schemeClr val="dk1"/>
                  </a:solidFill>
                  <a:latin typeface="Garamond"/>
                  <a:ea typeface="Garamond"/>
                  <a:cs typeface="Garamond"/>
                  <a:sym typeface="Garamond"/>
                </a:rPr>
                <a:t>Least count</a:t>
              </a:r>
              <a:endParaRPr b="1" sz="4000">
                <a:solidFill>
                  <a:schemeClr val="dk1"/>
                </a:solidFill>
                <a:latin typeface="Garamond"/>
                <a:ea typeface="Garamond"/>
                <a:cs typeface="Garamond"/>
                <a:sym typeface="Garamond"/>
              </a:endParaRPr>
            </a:p>
          </p:txBody>
        </p:sp>
        <p:sp>
          <p:nvSpPr>
            <p:cNvPr id="881" name="Google Shape;881;p65"/>
            <p:cNvSpPr/>
            <p:nvPr/>
          </p:nvSpPr>
          <p:spPr>
            <a:xfrm>
              <a:off x="4344123" y="828514"/>
              <a:ext cx="838302" cy="722308"/>
            </a:xfrm>
            <a:prstGeom prst="hexagon">
              <a:avLst>
                <a:gd fmla="val 28900" name="adj"/>
                <a:gd fmla="val 115470" name="vf"/>
              </a:avLst>
            </a:prstGeom>
            <a:solidFill>
              <a:srgbClr val="D8DD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65"/>
            <p:cNvSpPr/>
            <p:nvPr/>
          </p:nvSpPr>
          <p:spPr>
            <a:xfrm>
              <a:off x="3157475" y="0"/>
              <a:ext cx="1820800" cy="1575206"/>
            </a:xfrm>
            <a:prstGeom prst="hexagon">
              <a:avLst>
                <a:gd fmla="val 28570" name="adj"/>
                <a:gd fmla="val 115470" name="vf"/>
              </a:avLst>
            </a:prstGeom>
            <a:solidFill>
              <a:srgbClr val="7CCCAB"/>
            </a:solidFill>
            <a:ln cap="flat" cmpd="sng" w="19050">
              <a:solidFill>
                <a:schemeClr val="accent1"/>
              </a:solidFill>
              <a:prstDash val="solid"/>
              <a:round/>
              <a:headEnd len="sm" w="sm" type="none"/>
              <a:tailEnd len="sm" w="sm" type="none"/>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65"/>
            <p:cNvSpPr txBox="1"/>
            <p:nvPr/>
          </p:nvSpPr>
          <p:spPr>
            <a:xfrm>
              <a:off x="3459220" y="261045"/>
              <a:ext cx="1217310" cy="105311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2060"/>
                </a:buClr>
                <a:buSzPts val="2000"/>
                <a:buFont typeface="Garamond"/>
                <a:buNone/>
              </a:pPr>
              <a:r>
                <a:rPr b="1" lang="en-US" sz="2000">
                  <a:solidFill>
                    <a:srgbClr val="002060"/>
                  </a:solidFill>
                  <a:latin typeface="Garamond"/>
                  <a:ea typeface="Garamond"/>
                  <a:cs typeface="Garamond"/>
                  <a:sym typeface="Garamond"/>
                </a:rPr>
                <a:t>Stop</a:t>
              </a:r>
              <a:endParaRPr/>
            </a:p>
            <a:p>
              <a:pPr indent="0" lvl="0" marL="0" marR="0" rtl="0" algn="ctr">
                <a:lnSpc>
                  <a:spcPct val="90000"/>
                </a:lnSpc>
                <a:spcBef>
                  <a:spcPts val="700"/>
                </a:spcBef>
                <a:spcAft>
                  <a:spcPts val="0"/>
                </a:spcAft>
                <a:buClr>
                  <a:srgbClr val="002060"/>
                </a:buClr>
                <a:buSzPts val="2000"/>
                <a:buFont typeface="Garamond"/>
                <a:buNone/>
              </a:pPr>
              <a:r>
                <a:rPr b="1" lang="en-US" sz="2000">
                  <a:solidFill>
                    <a:srgbClr val="002060"/>
                  </a:solidFill>
                  <a:latin typeface="Garamond"/>
                  <a:ea typeface="Garamond"/>
                  <a:cs typeface="Garamond"/>
                  <a:sym typeface="Garamond"/>
                </a:rPr>
                <a:t>watch</a:t>
              </a:r>
              <a:endParaRPr b="1" sz="2000">
                <a:solidFill>
                  <a:srgbClr val="002060"/>
                </a:solidFill>
                <a:latin typeface="Garamond"/>
                <a:ea typeface="Garamond"/>
                <a:cs typeface="Garamond"/>
                <a:sym typeface="Garamond"/>
              </a:endParaRPr>
            </a:p>
          </p:txBody>
        </p:sp>
        <p:sp>
          <p:nvSpPr>
            <p:cNvPr id="884" name="Google Shape;884;p65"/>
            <p:cNvSpPr/>
            <p:nvPr/>
          </p:nvSpPr>
          <p:spPr>
            <a:xfrm>
              <a:off x="5597793" y="2195964"/>
              <a:ext cx="838302" cy="722308"/>
            </a:xfrm>
            <a:prstGeom prst="hexagon">
              <a:avLst>
                <a:gd fmla="val 28900" name="adj"/>
                <a:gd fmla="val 115470" name="vf"/>
              </a:avLst>
            </a:prstGeom>
            <a:solidFill>
              <a:srgbClr val="D8DD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65"/>
            <p:cNvSpPr/>
            <p:nvPr/>
          </p:nvSpPr>
          <p:spPr>
            <a:xfrm>
              <a:off x="4827361" y="968857"/>
              <a:ext cx="1820800" cy="1575206"/>
            </a:xfrm>
            <a:prstGeom prst="hexagon">
              <a:avLst>
                <a:gd fmla="val 28570" name="adj"/>
                <a:gd fmla="val 115470" name="vf"/>
              </a:avLst>
            </a:prstGeom>
            <a:solidFill>
              <a:schemeClr val="accent5"/>
            </a:solidFill>
            <a:ln cap="flat" cmpd="sng" w="19050">
              <a:solidFill>
                <a:schemeClr val="accent4"/>
              </a:solidFill>
              <a:prstDash val="solid"/>
              <a:round/>
              <a:headEnd len="sm" w="sm" type="none"/>
              <a:tailEnd len="sm" w="sm" type="none"/>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65"/>
            <p:cNvSpPr txBox="1"/>
            <p:nvPr/>
          </p:nvSpPr>
          <p:spPr>
            <a:xfrm>
              <a:off x="5129106" y="1229902"/>
              <a:ext cx="1217310" cy="105311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2060"/>
                </a:buClr>
                <a:buSzPts val="2000"/>
                <a:buFont typeface="Garamond"/>
                <a:buNone/>
              </a:pPr>
              <a:r>
                <a:rPr b="1" lang="en-US" sz="2000">
                  <a:solidFill>
                    <a:srgbClr val="002060"/>
                  </a:solidFill>
                  <a:latin typeface="Garamond"/>
                  <a:ea typeface="Garamond"/>
                  <a:cs typeface="Garamond"/>
                  <a:sym typeface="Garamond"/>
                </a:rPr>
                <a:t>Spring balance</a:t>
              </a:r>
              <a:endParaRPr b="1" sz="2000">
                <a:solidFill>
                  <a:srgbClr val="002060"/>
                </a:solidFill>
                <a:latin typeface="Garamond"/>
                <a:ea typeface="Garamond"/>
                <a:cs typeface="Garamond"/>
                <a:sym typeface="Garamond"/>
              </a:endParaRPr>
            </a:p>
          </p:txBody>
        </p:sp>
        <p:sp>
          <p:nvSpPr>
            <p:cNvPr id="887" name="Google Shape;887;p65"/>
            <p:cNvSpPr/>
            <p:nvPr/>
          </p:nvSpPr>
          <p:spPr>
            <a:xfrm>
              <a:off x="4642852" y="3703117"/>
              <a:ext cx="838302" cy="722308"/>
            </a:xfrm>
            <a:prstGeom prst="hexagon">
              <a:avLst>
                <a:gd fmla="val 28900" name="adj"/>
                <a:gd fmla="val 115470" name="vf"/>
              </a:avLst>
            </a:prstGeom>
            <a:solidFill>
              <a:srgbClr val="D8DD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65"/>
            <p:cNvSpPr/>
            <p:nvPr/>
          </p:nvSpPr>
          <p:spPr>
            <a:xfrm>
              <a:off x="4827361" y="2873519"/>
              <a:ext cx="1820800" cy="1575206"/>
            </a:xfrm>
            <a:prstGeom prst="hexagon">
              <a:avLst>
                <a:gd fmla="val 28570" name="adj"/>
                <a:gd fmla="val 115470" name="vf"/>
              </a:avLst>
            </a:prstGeom>
            <a:solidFill>
              <a:schemeClr val="accent4"/>
            </a:solidFill>
            <a:ln cap="flat" cmpd="sng" w="19050">
              <a:solidFill>
                <a:srgbClr val="2C7153"/>
              </a:solidFill>
              <a:prstDash val="solid"/>
              <a:round/>
              <a:headEnd len="sm" w="sm" type="none"/>
              <a:tailEnd len="sm" w="sm" type="none"/>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65"/>
            <p:cNvSpPr txBox="1"/>
            <p:nvPr/>
          </p:nvSpPr>
          <p:spPr>
            <a:xfrm>
              <a:off x="5129106" y="3134564"/>
              <a:ext cx="1217310" cy="105311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2060"/>
                </a:buClr>
                <a:buSzPts val="2000"/>
                <a:buFont typeface="Garamond"/>
                <a:buNone/>
              </a:pPr>
              <a:r>
                <a:rPr b="1" lang="en-US" sz="2000">
                  <a:solidFill>
                    <a:srgbClr val="002060"/>
                  </a:solidFill>
                  <a:latin typeface="Garamond"/>
                  <a:ea typeface="Garamond"/>
                  <a:cs typeface="Garamond"/>
                  <a:sym typeface="Garamond"/>
                </a:rPr>
                <a:t>Protector</a:t>
              </a:r>
              <a:endParaRPr b="1" sz="2000">
                <a:solidFill>
                  <a:srgbClr val="002060"/>
                </a:solidFill>
                <a:latin typeface="Garamond"/>
                <a:ea typeface="Garamond"/>
                <a:cs typeface="Garamond"/>
                <a:sym typeface="Garamond"/>
              </a:endParaRPr>
            </a:p>
          </p:txBody>
        </p:sp>
        <p:sp>
          <p:nvSpPr>
            <p:cNvPr id="890" name="Google Shape;890;p65"/>
            <p:cNvSpPr/>
            <p:nvPr/>
          </p:nvSpPr>
          <p:spPr>
            <a:xfrm>
              <a:off x="2956944" y="3861342"/>
              <a:ext cx="838302" cy="722308"/>
            </a:xfrm>
            <a:prstGeom prst="hexagon">
              <a:avLst>
                <a:gd fmla="val 28900" name="adj"/>
                <a:gd fmla="val 115470" name="vf"/>
              </a:avLst>
            </a:prstGeom>
            <a:solidFill>
              <a:srgbClr val="D8DD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65"/>
            <p:cNvSpPr/>
            <p:nvPr/>
          </p:nvSpPr>
          <p:spPr>
            <a:xfrm>
              <a:off x="3157475" y="3843460"/>
              <a:ext cx="1820800" cy="1575206"/>
            </a:xfrm>
            <a:prstGeom prst="hexagon">
              <a:avLst>
                <a:gd fmla="val 28570" name="adj"/>
                <a:gd fmla="val 115470" name="vf"/>
              </a:avLst>
            </a:prstGeom>
            <a:solidFill>
              <a:srgbClr val="7CCCAB"/>
            </a:solidFill>
            <a:ln cap="flat" cmpd="sng" w="15875">
              <a:solidFill>
                <a:srgbClr val="62721F"/>
              </a:solidFill>
              <a:prstDash val="solid"/>
              <a:round/>
              <a:headEnd len="sm" w="sm" type="none"/>
              <a:tailEnd len="sm" w="sm" type="none"/>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65"/>
            <p:cNvSpPr txBox="1"/>
            <p:nvPr/>
          </p:nvSpPr>
          <p:spPr>
            <a:xfrm>
              <a:off x="3459220" y="4104505"/>
              <a:ext cx="1217310" cy="105311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2060"/>
                </a:buClr>
                <a:buSzPts val="2000"/>
                <a:buFont typeface="Garamond"/>
                <a:buNone/>
              </a:pPr>
              <a:r>
                <a:rPr b="1" lang="en-US" sz="2000">
                  <a:solidFill>
                    <a:srgbClr val="002060"/>
                  </a:solidFill>
                  <a:latin typeface="Garamond"/>
                  <a:ea typeface="Garamond"/>
                  <a:cs typeface="Garamond"/>
                  <a:sym typeface="Garamond"/>
                </a:rPr>
                <a:t>Measuring</a:t>
              </a:r>
              <a:endParaRPr/>
            </a:p>
            <a:p>
              <a:pPr indent="0" lvl="0" marL="0" marR="0" rtl="0" algn="ctr">
                <a:lnSpc>
                  <a:spcPct val="90000"/>
                </a:lnSpc>
                <a:spcBef>
                  <a:spcPts val="700"/>
                </a:spcBef>
                <a:spcAft>
                  <a:spcPts val="0"/>
                </a:spcAft>
                <a:buClr>
                  <a:srgbClr val="002060"/>
                </a:buClr>
                <a:buSzPts val="2000"/>
                <a:buFont typeface="Garamond"/>
                <a:buNone/>
              </a:pPr>
              <a:r>
                <a:rPr b="1" lang="en-US" sz="2000">
                  <a:solidFill>
                    <a:srgbClr val="002060"/>
                  </a:solidFill>
                  <a:latin typeface="Garamond"/>
                  <a:ea typeface="Garamond"/>
                  <a:cs typeface="Garamond"/>
                  <a:sym typeface="Garamond"/>
                </a:rPr>
                <a:t>Cylinder</a:t>
              </a:r>
              <a:endParaRPr b="1" sz="2000">
                <a:solidFill>
                  <a:srgbClr val="002060"/>
                </a:solidFill>
                <a:latin typeface="Garamond"/>
                <a:ea typeface="Garamond"/>
                <a:cs typeface="Garamond"/>
                <a:sym typeface="Garamond"/>
              </a:endParaRPr>
            </a:p>
          </p:txBody>
        </p:sp>
        <p:sp>
          <p:nvSpPr>
            <p:cNvPr id="893" name="Google Shape;893;p65"/>
            <p:cNvSpPr/>
            <p:nvPr/>
          </p:nvSpPr>
          <p:spPr>
            <a:xfrm>
              <a:off x="1962559" y="2511552"/>
              <a:ext cx="838302" cy="722308"/>
            </a:xfrm>
            <a:prstGeom prst="hexagon">
              <a:avLst>
                <a:gd fmla="val 28900" name="adj"/>
                <a:gd fmla="val 115470" name="vf"/>
              </a:avLst>
            </a:prstGeom>
            <a:solidFill>
              <a:srgbClr val="D8DD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65"/>
            <p:cNvSpPr/>
            <p:nvPr/>
          </p:nvSpPr>
          <p:spPr>
            <a:xfrm>
              <a:off x="1479837" y="2874602"/>
              <a:ext cx="1820800" cy="1575206"/>
            </a:xfrm>
            <a:prstGeom prst="hexagon">
              <a:avLst>
                <a:gd fmla="val 28570" name="adj"/>
                <a:gd fmla="val 115470" name="vf"/>
              </a:avLst>
            </a:prstGeom>
            <a:solidFill>
              <a:schemeClr val="accent5"/>
            </a:solidFill>
            <a:ln cap="flat" cmpd="sng" w="15875">
              <a:solidFill>
                <a:srgbClr val="792D26"/>
              </a:solidFill>
              <a:prstDash val="solid"/>
              <a:round/>
              <a:headEnd len="sm" w="sm" type="none"/>
              <a:tailEnd len="sm" w="sm" type="none"/>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65"/>
            <p:cNvSpPr txBox="1"/>
            <p:nvPr/>
          </p:nvSpPr>
          <p:spPr>
            <a:xfrm>
              <a:off x="1781582" y="3135647"/>
              <a:ext cx="1217310" cy="105311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2060"/>
                </a:buClr>
                <a:buSzPts val="2000"/>
                <a:buFont typeface="Garamond"/>
                <a:buNone/>
              </a:pPr>
              <a:r>
                <a:rPr b="1" lang="en-US" sz="2000">
                  <a:solidFill>
                    <a:srgbClr val="002060"/>
                  </a:solidFill>
                  <a:latin typeface="Garamond"/>
                  <a:ea typeface="Garamond"/>
                  <a:cs typeface="Garamond"/>
                  <a:sym typeface="Garamond"/>
                </a:rPr>
                <a:t>Voltmeter</a:t>
              </a:r>
              <a:endParaRPr b="1" sz="2000">
                <a:solidFill>
                  <a:srgbClr val="002060"/>
                </a:solidFill>
                <a:latin typeface="Garamond"/>
                <a:ea typeface="Garamond"/>
                <a:cs typeface="Garamond"/>
                <a:sym typeface="Garamond"/>
              </a:endParaRPr>
            </a:p>
          </p:txBody>
        </p:sp>
        <p:sp>
          <p:nvSpPr>
            <p:cNvPr id="896" name="Google Shape;896;p65"/>
            <p:cNvSpPr/>
            <p:nvPr/>
          </p:nvSpPr>
          <p:spPr>
            <a:xfrm>
              <a:off x="1479837" y="966690"/>
              <a:ext cx="1820800" cy="1575206"/>
            </a:xfrm>
            <a:prstGeom prst="hexagon">
              <a:avLst>
                <a:gd fmla="val 28570" name="adj"/>
                <a:gd fmla="val 115470" name="vf"/>
              </a:avLst>
            </a:prstGeom>
            <a:solidFill>
              <a:schemeClr val="accent4"/>
            </a:solidFill>
            <a:ln cap="flat" cmpd="sng" w="19050">
              <a:solidFill>
                <a:srgbClr val="62721F"/>
              </a:solidFill>
              <a:prstDash val="solid"/>
              <a:round/>
              <a:headEnd len="sm" w="sm" type="none"/>
              <a:tailEnd len="sm" w="sm" type="none"/>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65"/>
            <p:cNvSpPr txBox="1"/>
            <p:nvPr/>
          </p:nvSpPr>
          <p:spPr>
            <a:xfrm>
              <a:off x="1781582" y="1227735"/>
              <a:ext cx="1217310" cy="105311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2060"/>
                </a:buClr>
                <a:buSzPts val="2000"/>
                <a:buFont typeface="Garamond"/>
                <a:buNone/>
              </a:pPr>
              <a:r>
                <a:rPr b="1" lang="en-US" sz="2000">
                  <a:solidFill>
                    <a:srgbClr val="002060"/>
                  </a:solidFill>
                  <a:latin typeface="Garamond"/>
                  <a:ea typeface="Garamond"/>
                  <a:cs typeface="Garamond"/>
                  <a:sym typeface="Garamond"/>
                </a:rPr>
                <a:t>Ammeter</a:t>
              </a:r>
              <a:endParaRPr b="1" sz="2000">
                <a:solidFill>
                  <a:srgbClr val="002060"/>
                </a:solidFill>
                <a:latin typeface="Garamond"/>
                <a:ea typeface="Garamond"/>
                <a:cs typeface="Garamond"/>
                <a:sym typeface="Garamond"/>
              </a:endParaRPr>
            </a:p>
          </p:txBody>
        </p:sp>
      </p:grpSp>
      <p:sp>
        <p:nvSpPr>
          <p:cNvPr id="898" name="Google Shape;898;p65">
            <a:hlinkClick action="ppaction://hlinksldjump" r:id="rId3"/>
          </p:cNvPr>
          <p:cNvSpPr/>
          <p:nvPr/>
        </p:nvSpPr>
        <p:spPr>
          <a:xfrm>
            <a:off x="5245509" y="791116"/>
            <a:ext cx="1622322" cy="1514167"/>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899" name="Google Shape;899;p65">
            <a:hlinkClick action="ppaction://hlinksldjump" r:id="rId4"/>
          </p:cNvPr>
          <p:cNvSpPr/>
          <p:nvPr/>
        </p:nvSpPr>
        <p:spPr>
          <a:xfrm>
            <a:off x="7048909" y="1828800"/>
            <a:ext cx="1534652" cy="1337187"/>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900" name="Google Shape;900;p65">
            <a:hlinkClick action="ppaction://hlinksldjump" r:id="rId5"/>
          </p:cNvPr>
          <p:cNvSpPr/>
          <p:nvPr/>
        </p:nvSpPr>
        <p:spPr>
          <a:xfrm>
            <a:off x="5429815" y="4660873"/>
            <a:ext cx="1332369" cy="1357232"/>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901" name="Google Shape;901;p65"/>
          <p:cNvSpPr/>
          <p:nvPr/>
        </p:nvSpPr>
        <p:spPr>
          <a:xfrm>
            <a:off x="7045583" y="3639554"/>
            <a:ext cx="1534651" cy="1538747"/>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902" name="Google Shape;902;p65">
            <a:hlinkClick action="ppaction://hlinksldjump" r:id="rId6"/>
          </p:cNvPr>
          <p:cNvSpPr/>
          <p:nvPr/>
        </p:nvSpPr>
        <p:spPr>
          <a:xfrm>
            <a:off x="3727243" y="3765375"/>
            <a:ext cx="1415846" cy="1357231"/>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903" name="Google Shape;903;p65">
            <a:hlinkClick action="ppaction://hlinksldjump" r:id="rId7"/>
          </p:cNvPr>
          <p:cNvSpPr/>
          <p:nvPr/>
        </p:nvSpPr>
        <p:spPr>
          <a:xfrm>
            <a:off x="3687095" y="1808757"/>
            <a:ext cx="1377336" cy="1357230"/>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904" name="Google Shape;904;p65">
            <a:hlinkClick action="ppaction://hlinksldjump" r:id="rId8"/>
          </p:cNvPr>
          <p:cNvSpPr/>
          <p:nvPr/>
        </p:nvSpPr>
        <p:spPr>
          <a:xfrm>
            <a:off x="7045583" y="3736261"/>
            <a:ext cx="1415846" cy="1357231"/>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905" name="Google Shape;905;p65">
            <a:hlinkClick action="ppaction://hlinksldjump" r:id="rId9"/>
          </p:cNvPr>
          <p:cNvSpPr/>
          <p:nvPr/>
        </p:nvSpPr>
        <p:spPr>
          <a:xfrm>
            <a:off x="5131764" y="2683060"/>
            <a:ext cx="1807016" cy="1538747"/>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906" name="Google Shape;906;p65"/>
          <p:cNvSpPr txBox="1"/>
          <p:nvPr/>
        </p:nvSpPr>
        <p:spPr>
          <a:xfrm>
            <a:off x="8589121" y="5787272"/>
            <a:ext cx="321079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aramond"/>
                <a:ea typeface="Garamond"/>
                <a:cs typeface="Garamond"/>
                <a:sym typeface="Garamond"/>
              </a:rPr>
              <a:t>'</a:t>
            </a:r>
            <a:r>
              <a:rPr lang="en-US" sz="2400">
                <a:solidFill>
                  <a:schemeClr val="dk1"/>
                </a:solidFill>
                <a:latin typeface="Garamond"/>
                <a:ea typeface="Garamond"/>
                <a:cs typeface="Garamond"/>
                <a:sym typeface="Garamond"/>
              </a:rPr>
              <a:t>'</a:t>
            </a:r>
            <a:r>
              <a:rPr b="1" lang="en-US" sz="2400">
                <a:solidFill>
                  <a:srgbClr val="FF0000"/>
                </a:solidFill>
                <a:latin typeface="Garamond"/>
                <a:ea typeface="Garamond"/>
                <a:cs typeface="Garamond"/>
                <a:sym typeface="Garamond"/>
              </a:rPr>
              <a:t>Click</a:t>
            </a:r>
            <a:r>
              <a:rPr b="1" lang="en-US" sz="1800">
                <a:solidFill>
                  <a:schemeClr val="dk1"/>
                </a:solidFill>
                <a:latin typeface="Garamond"/>
                <a:ea typeface="Garamond"/>
                <a:cs typeface="Garamond"/>
                <a:sym typeface="Garamond"/>
              </a:rPr>
              <a:t>'' </a:t>
            </a:r>
            <a:r>
              <a:rPr b="1" lang="en-US" sz="2400">
                <a:solidFill>
                  <a:schemeClr val="dk1"/>
                </a:solidFill>
                <a:latin typeface="Garamond"/>
                <a:ea typeface="Garamond"/>
                <a:cs typeface="Garamond"/>
                <a:sym typeface="Garamond"/>
              </a:rPr>
              <a:t>in each block</a:t>
            </a:r>
            <a:endParaRPr b="1" sz="1800">
              <a:solidFill>
                <a:schemeClr val="dk1"/>
              </a:solidFill>
              <a:latin typeface="Garamond"/>
              <a:ea typeface="Garamond"/>
              <a:cs typeface="Garamond"/>
              <a:sym typeface="Garamon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66"/>
          <p:cNvSpPr/>
          <p:nvPr/>
        </p:nvSpPr>
        <p:spPr>
          <a:xfrm>
            <a:off x="4285672" y="39020"/>
            <a:ext cx="2567709" cy="719516"/>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Kokila"/>
                <a:ea typeface="Kokila"/>
                <a:cs typeface="Kokila"/>
                <a:sym typeface="Kokila"/>
              </a:rPr>
              <a:t>औषत (Average)</a:t>
            </a:r>
            <a:endParaRPr b="1" sz="2400">
              <a:solidFill>
                <a:schemeClr val="dk1"/>
              </a:solidFill>
              <a:latin typeface="Kokila"/>
              <a:ea typeface="Kokila"/>
              <a:cs typeface="Kokila"/>
              <a:sym typeface="Kokila"/>
            </a:endParaRPr>
          </a:p>
        </p:txBody>
      </p:sp>
      <p:sp>
        <p:nvSpPr>
          <p:cNvPr id="912" name="Google Shape;912;p66"/>
          <p:cNvSpPr txBox="1"/>
          <p:nvPr/>
        </p:nvSpPr>
        <p:spPr>
          <a:xfrm>
            <a:off x="698091" y="3222101"/>
            <a:ext cx="10795818"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rgbClr val="1D4B37"/>
                </a:solidFill>
                <a:latin typeface="Garamond"/>
                <a:ea typeface="Garamond"/>
                <a:cs typeface="Garamond"/>
                <a:sym typeface="Garamond"/>
              </a:rPr>
              <a:t>An average is defined as the value which is obtained by adding all the terms and obtained by dividing this total by number of items. It helps us to find the more accurate (precise) value for any experiment.</a:t>
            </a:r>
            <a:endParaRPr b="1" sz="2400">
              <a:solidFill>
                <a:srgbClr val="1D4B37"/>
              </a:solidFill>
              <a:latin typeface="Garamond"/>
              <a:ea typeface="Garamond"/>
              <a:cs typeface="Garamond"/>
              <a:sym typeface="Garamond"/>
            </a:endParaRPr>
          </a:p>
        </p:txBody>
      </p:sp>
      <p:sp>
        <p:nvSpPr>
          <p:cNvPr id="913" name="Google Shape;913;p66"/>
          <p:cNvSpPr txBox="1"/>
          <p:nvPr/>
        </p:nvSpPr>
        <p:spPr>
          <a:xfrm>
            <a:off x="698091" y="1444663"/>
            <a:ext cx="10795818"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वैज्ञानिक अध्ययनमा सहीपरीमाण प्राप्त गर्न मापन कार्यलाई दोहोर्याई तेहेर्याई तथ्यङ्क लिने र उक्त तथ्याङकको मध्यमान निकाल्ने प्रक्रियालाई औषत भनिन्छ। यसरी कुनै तथ्याङ्कबाट निकालिएको औषत परिमाणलाई प्रिसाइज( Precise) नाप भनिन्छ।</a:t>
            </a:r>
            <a:endParaRPr b="1" sz="2400">
              <a:solidFill>
                <a:schemeClr val="dk1"/>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2"/>
                                        </p:tgtEl>
                                        <p:attrNameLst>
                                          <p:attrName>style.visibility</p:attrName>
                                        </p:attrNameLst>
                                      </p:cBhvr>
                                      <p:to>
                                        <p:strVal val="visible"/>
                                      </p:to>
                                    </p:set>
                                    <p:animEffect filter="fade" transition="in">
                                      <p:cBhvr>
                                        <p:cTn dur="1000"/>
                                        <p:tgtEl>
                                          <p:spTgt spid="9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3"/>
                                        </p:tgtEl>
                                        <p:attrNameLst>
                                          <p:attrName>style.visibility</p:attrName>
                                        </p:attrNameLst>
                                      </p:cBhvr>
                                      <p:to>
                                        <p:strVal val="visible"/>
                                      </p:to>
                                    </p:set>
                                    <p:animEffect filter="fade" transition="in">
                                      <p:cBhvr>
                                        <p:cTn dur="1000"/>
                                        <p:tgtEl>
                                          <p:spTgt spid="9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67"/>
          <p:cNvSpPr/>
          <p:nvPr/>
        </p:nvSpPr>
        <p:spPr>
          <a:xfrm>
            <a:off x="4285672" y="69500"/>
            <a:ext cx="3663373"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dk1"/>
                </a:solidFill>
                <a:latin typeface="Kokila"/>
                <a:ea typeface="Kokila"/>
                <a:cs typeface="Kokila"/>
                <a:sym typeface="Kokila"/>
              </a:rPr>
              <a:t>Choose your number</a:t>
            </a:r>
            <a:endParaRPr b="1" sz="3600">
              <a:solidFill>
                <a:schemeClr val="dk1"/>
              </a:solidFill>
              <a:latin typeface="Kokila"/>
              <a:ea typeface="Kokila"/>
              <a:cs typeface="Kokila"/>
              <a:sym typeface="Kokila"/>
            </a:endParaRPr>
          </a:p>
        </p:txBody>
      </p:sp>
      <p:sp>
        <p:nvSpPr>
          <p:cNvPr id="919" name="Google Shape;919;p67">
            <a:hlinkClick action="ppaction://hlinksldjump" r:id="rId3"/>
          </p:cNvPr>
          <p:cNvSpPr/>
          <p:nvPr/>
        </p:nvSpPr>
        <p:spPr>
          <a:xfrm>
            <a:off x="2140528" y="1662545"/>
            <a:ext cx="1615208" cy="1205346"/>
          </a:xfrm>
          <a:prstGeom prst="ellipse">
            <a:avLst/>
          </a:prstGeom>
          <a:solidFill>
            <a:schemeClr val="accent5"/>
          </a:solidFill>
          <a:ln cap="flat" cmpd="sng" w="15875">
            <a:solidFill>
              <a:schemeClr val="accent4"/>
            </a:solidFill>
            <a:prstDash val="solid"/>
            <a:round/>
            <a:headEnd len="sm" w="sm" type="none"/>
            <a:tailEnd len="sm" w="sm" type="none"/>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400">
                <a:solidFill>
                  <a:schemeClr val="dk1"/>
                </a:solidFill>
                <a:latin typeface="Garamond"/>
                <a:ea typeface="Garamond"/>
                <a:cs typeface="Garamond"/>
                <a:sym typeface="Garamond"/>
              </a:rPr>
              <a:t>1</a:t>
            </a:r>
            <a:endParaRPr b="1" sz="4400">
              <a:solidFill>
                <a:schemeClr val="dk1"/>
              </a:solidFill>
              <a:latin typeface="Garamond"/>
              <a:ea typeface="Garamond"/>
              <a:cs typeface="Garamond"/>
              <a:sym typeface="Garamond"/>
            </a:endParaRPr>
          </a:p>
        </p:txBody>
      </p:sp>
      <p:sp>
        <p:nvSpPr>
          <p:cNvPr id="920" name="Google Shape;920;p67">
            <a:hlinkClick action="ppaction://hlinksldjump" r:id="rId4"/>
          </p:cNvPr>
          <p:cNvSpPr/>
          <p:nvPr/>
        </p:nvSpPr>
        <p:spPr>
          <a:xfrm>
            <a:off x="5101937" y="1662545"/>
            <a:ext cx="1615208" cy="1205346"/>
          </a:xfrm>
          <a:prstGeom prst="ellipse">
            <a:avLst/>
          </a:prstGeom>
          <a:solidFill>
            <a:schemeClr val="accent5"/>
          </a:solidFill>
          <a:ln cap="flat" cmpd="sng" w="15875">
            <a:solidFill>
              <a:schemeClr val="accent4"/>
            </a:solidFill>
            <a:prstDash val="solid"/>
            <a:round/>
            <a:headEnd len="sm" w="sm" type="none"/>
            <a:tailEnd len="sm" w="sm" type="none"/>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400">
                <a:solidFill>
                  <a:schemeClr val="dk1"/>
                </a:solidFill>
                <a:latin typeface="Garamond"/>
                <a:ea typeface="Garamond"/>
                <a:cs typeface="Garamond"/>
                <a:sym typeface="Garamond"/>
              </a:rPr>
              <a:t>2</a:t>
            </a:r>
            <a:endParaRPr b="1" sz="4400">
              <a:solidFill>
                <a:schemeClr val="dk1"/>
              </a:solidFill>
              <a:latin typeface="Garamond"/>
              <a:ea typeface="Garamond"/>
              <a:cs typeface="Garamond"/>
              <a:sym typeface="Garamond"/>
            </a:endParaRPr>
          </a:p>
        </p:txBody>
      </p:sp>
      <p:sp>
        <p:nvSpPr>
          <p:cNvPr id="921" name="Google Shape;921;p67">
            <a:hlinkClick action="ppaction://hlinksldjump" r:id="rId5"/>
          </p:cNvPr>
          <p:cNvSpPr/>
          <p:nvPr/>
        </p:nvSpPr>
        <p:spPr>
          <a:xfrm>
            <a:off x="8198428" y="1662545"/>
            <a:ext cx="1615208" cy="1205346"/>
          </a:xfrm>
          <a:prstGeom prst="ellipse">
            <a:avLst/>
          </a:prstGeom>
          <a:solidFill>
            <a:schemeClr val="accent5"/>
          </a:solidFill>
          <a:ln cap="flat" cmpd="sng" w="15875">
            <a:solidFill>
              <a:schemeClr val="accent4"/>
            </a:solidFill>
            <a:prstDash val="solid"/>
            <a:round/>
            <a:headEnd len="sm" w="sm" type="none"/>
            <a:tailEnd len="sm" w="sm" type="none"/>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400">
                <a:solidFill>
                  <a:schemeClr val="dk1"/>
                </a:solidFill>
                <a:latin typeface="Garamond"/>
                <a:ea typeface="Garamond"/>
                <a:cs typeface="Garamond"/>
                <a:sym typeface="Garamond"/>
              </a:rPr>
              <a:t>3</a:t>
            </a:r>
            <a:endParaRPr b="1" sz="4400">
              <a:solidFill>
                <a:schemeClr val="dk1"/>
              </a:solidFill>
              <a:latin typeface="Garamond"/>
              <a:ea typeface="Garamond"/>
              <a:cs typeface="Garamond"/>
              <a:sym typeface="Garamond"/>
            </a:endParaRPr>
          </a:p>
        </p:txBody>
      </p:sp>
      <p:sp>
        <p:nvSpPr>
          <p:cNvPr id="922" name="Google Shape;922;p67">
            <a:hlinkClick action="ppaction://hlinksldjump" r:id="rId6"/>
          </p:cNvPr>
          <p:cNvSpPr/>
          <p:nvPr/>
        </p:nvSpPr>
        <p:spPr>
          <a:xfrm>
            <a:off x="2140528" y="3632402"/>
            <a:ext cx="1615208" cy="1205346"/>
          </a:xfrm>
          <a:prstGeom prst="ellipse">
            <a:avLst/>
          </a:prstGeom>
          <a:solidFill>
            <a:schemeClr val="accent5"/>
          </a:solidFill>
          <a:ln cap="flat" cmpd="sng" w="15875">
            <a:solidFill>
              <a:schemeClr val="accent4"/>
            </a:solidFill>
            <a:prstDash val="solid"/>
            <a:round/>
            <a:headEnd len="sm" w="sm" type="none"/>
            <a:tailEnd len="sm" w="sm" type="none"/>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400">
                <a:solidFill>
                  <a:schemeClr val="dk1"/>
                </a:solidFill>
                <a:latin typeface="Garamond"/>
                <a:ea typeface="Garamond"/>
                <a:cs typeface="Garamond"/>
                <a:sym typeface="Garamond"/>
              </a:rPr>
              <a:t>4</a:t>
            </a:r>
            <a:endParaRPr b="1" sz="4400">
              <a:solidFill>
                <a:schemeClr val="dk1"/>
              </a:solidFill>
              <a:latin typeface="Garamond"/>
              <a:ea typeface="Garamond"/>
              <a:cs typeface="Garamond"/>
              <a:sym typeface="Garamond"/>
            </a:endParaRPr>
          </a:p>
        </p:txBody>
      </p:sp>
      <p:sp>
        <p:nvSpPr>
          <p:cNvPr id="923" name="Google Shape;923;p67">
            <a:hlinkClick action="ppaction://hlinksldjump" r:id="rId7"/>
          </p:cNvPr>
          <p:cNvSpPr/>
          <p:nvPr/>
        </p:nvSpPr>
        <p:spPr>
          <a:xfrm>
            <a:off x="5101937" y="3632402"/>
            <a:ext cx="1615208" cy="1205346"/>
          </a:xfrm>
          <a:prstGeom prst="ellipse">
            <a:avLst/>
          </a:prstGeom>
          <a:solidFill>
            <a:schemeClr val="accent5"/>
          </a:solidFill>
          <a:ln cap="flat" cmpd="sng" w="15875">
            <a:solidFill>
              <a:schemeClr val="accent4"/>
            </a:solidFill>
            <a:prstDash val="solid"/>
            <a:round/>
            <a:headEnd len="sm" w="sm" type="none"/>
            <a:tailEnd len="sm" w="sm" type="none"/>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400">
                <a:solidFill>
                  <a:schemeClr val="dk1"/>
                </a:solidFill>
                <a:latin typeface="Garamond"/>
                <a:ea typeface="Garamond"/>
                <a:cs typeface="Garamond"/>
                <a:sym typeface="Garamond"/>
              </a:rPr>
              <a:t>5</a:t>
            </a:r>
            <a:endParaRPr b="1" sz="4400">
              <a:solidFill>
                <a:schemeClr val="dk1"/>
              </a:solidFill>
              <a:latin typeface="Garamond"/>
              <a:ea typeface="Garamond"/>
              <a:cs typeface="Garamond"/>
              <a:sym typeface="Garamond"/>
            </a:endParaRPr>
          </a:p>
        </p:txBody>
      </p:sp>
      <p:sp>
        <p:nvSpPr>
          <p:cNvPr id="924" name="Google Shape;924;p67">
            <a:hlinkClick action="ppaction://hlinksldjump" r:id="rId8"/>
          </p:cNvPr>
          <p:cNvSpPr/>
          <p:nvPr/>
        </p:nvSpPr>
        <p:spPr>
          <a:xfrm>
            <a:off x="8198428" y="3632402"/>
            <a:ext cx="1615208" cy="1205346"/>
          </a:xfrm>
          <a:prstGeom prst="ellipse">
            <a:avLst/>
          </a:prstGeom>
          <a:solidFill>
            <a:schemeClr val="accent5"/>
          </a:solidFill>
          <a:ln cap="flat" cmpd="sng" w="15875">
            <a:solidFill>
              <a:schemeClr val="accent4"/>
            </a:solidFill>
            <a:prstDash val="solid"/>
            <a:round/>
            <a:headEnd len="sm" w="sm" type="none"/>
            <a:tailEnd len="sm" w="sm" type="none"/>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400">
                <a:solidFill>
                  <a:schemeClr val="dk1"/>
                </a:solidFill>
                <a:latin typeface="Garamond"/>
                <a:ea typeface="Garamond"/>
                <a:cs typeface="Garamond"/>
                <a:sym typeface="Garamond"/>
              </a:rPr>
              <a:t>6</a:t>
            </a:r>
            <a:endParaRPr b="1" sz="4400">
              <a:solidFill>
                <a:schemeClr val="dk1"/>
              </a:solidFill>
              <a:latin typeface="Garamond"/>
              <a:ea typeface="Garamond"/>
              <a:cs typeface="Garamond"/>
              <a:sym typeface="Garamon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68"/>
          <p:cNvSpPr/>
          <p:nvPr/>
        </p:nvSpPr>
        <p:spPr>
          <a:xfrm>
            <a:off x="4285672" y="69500"/>
            <a:ext cx="2567709"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Evaluation !!</a:t>
            </a:r>
            <a:endParaRPr b="1" sz="3200">
              <a:solidFill>
                <a:schemeClr val="dk1"/>
              </a:solidFill>
              <a:latin typeface="Kokila"/>
              <a:ea typeface="Kokila"/>
              <a:cs typeface="Kokila"/>
              <a:sym typeface="Kokila"/>
            </a:endParaRPr>
          </a:p>
        </p:txBody>
      </p:sp>
      <p:sp>
        <p:nvSpPr>
          <p:cNvPr id="930" name="Google Shape;930;p68"/>
          <p:cNvSpPr txBox="1"/>
          <p:nvPr/>
        </p:nvSpPr>
        <p:spPr>
          <a:xfrm>
            <a:off x="798574" y="1736967"/>
            <a:ext cx="10795818" cy="707886"/>
          </a:xfrm>
          <a:prstGeom prst="rect">
            <a:avLst/>
          </a:prstGeom>
          <a:noFill/>
          <a:ln>
            <a:noFill/>
          </a:ln>
        </p:spPr>
        <p:txBody>
          <a:bodyPr anchorCtr="0" anchor="t" bIns="45700" lIns="91425" spcFirstLastPara="1" rIns="91425" wrap="square" tIns="45700">
            <a:spAutoFit/>
          </a:bodyPr>
          <a:lstStyle/>
          <a:p>
            <a:pPr indent="-457200" lvl="0" marL="457200" marR="0" rtl="0" algn="just">
              <a:spcBef>
                <a:spcPts val="0"/>
              </a:spcBef>
              <a:spcAft>
                <a:spcPts val="0"/>
              </a:spcAft>
              <a:buClr>
                <a:schemeClr val="dk1"/>
              </a:buClr>
              <a:buSzPts val="2000"/>
              <a:buFont typeface="Kokila"/>
              <a:buAutoNum type="arabicPeriod"/>
            </a:pPr>
            <a:r>
              <a:rPr b="1" lang="en-US" sz="2000">
                <a:solidFill>
                  <a:schemeClr val="dk1"/>
                </a:solidFill>
                <a:latin typeface="Kokila"/>
                <a:ea typeface="Kokila"/>
                <a:cs typeface="Kokila"/>
                <a:sym typeface="Kokila"/>
              </a:rPr>
              <a:t>वैज्ञानिक अध्ययन कसरी गरीन्छ, लेख्नुहोस्।</a:t>
            </a:r>
            <a:endParaRPr/>
          </a:p>
          <a:p>
            <a:pPr indent="0" lvl="0" marL="0" marR="0" rtl="0" algn="just">
              <a:spcBef>
                <a:spcPts val="0"/>
              </a:spcBef>
              <a:spcAft>
                <a:spcPts val="0"/>
              </a:spcAft>
              <a:buNone/>
            </a:pPr>
            <a:r>
              <a:rPr b="1" lang="en-US" sz="2000">
                <a:solidFill>
                  <a:schemeClr val="dk1"/>
                </a:solidFill>
                <a:latin typeface="Kokila"/>
                <a:ea typeface="Kokila"/>
                <a:cs typeface="Kokila"/>
                <a:sym typeface="Kokila"/>
              </a:rPr>
              <a:t>        How is scientific study performed? </a:t>
            </a:r>
            <a:endParaRPr b="1" sz="2400">
              <a:solidFill>
                <a:schemeClr val="dk1"/>
              </a:solidFill>
              <a:latin typeface="Kokila"/>
              <a:ea typeface="Kokila"/>
              <a:cs typeface="Kokila"/>
              <a:sym typeface="Kokila"/>
            </a:endParaRPr>
          </a:p>
        </p:txBody>
      </p:sp>
      <p:sp>
        <p:nvSpPr>
          <p:cNvPr id="931" name="Google Shape;931;p68"/>
          <p:cNvSpPr txBox="1"/>
          <p:nvPr/>
        </p:nvSpPr>
        <p:spPr>
          <a:xfrm>
            <a:off x="798574" y="2494098"/>
            <a:ext cx="10795818" cy="76944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२</a:t>
            </a:r>
            <a:r>
              <a:rPr b="1" lang="en-US" sz="2000">
                <a:solidFill>
                  <a:schemeClr val="dk1"/>
                </a:solidFill>
                <a:latin typeface="Kokila"/>
                <a:ea typeface="Kokila"/>
                <a:cs typeface="Kokila"/>
                <a:sym typeface="Kokila"/>
              </a:rPr>
              <a:t>. वैज्ञानिक पद्दतिमा प्रयोगको कस्तो महत्व हुन्छ? उदाहरणसहित ब्याख्या गर्नुहोस्।</a:t>
            </a:r>
            <a:endParaRPr b="1" sz="2000">
              <a:solidFill>
                <a:schemeClr val="dk1"/>
              </a:solidFill>
              <a:latin typeface="Kokila"/>
              <a:ea typeface="Kokila"/>
              <a:cs typeface="Kokila"/>
              <a:sym typeface="Kokila"/>
            </a:endParaRPr>
          </a:p>
          <a:p>
            <a:pPr indent="0" lvl="0" marL="0" marR="0" rtl="0" algn="just">
              <a:spcBef>
                <a:spcPts val="0"/>
              </a:spcBef>
              <a:spcAft>
                <a:spcPts val="0"/>
              </a:spcAft>
              <a:buNone/>
            </a:pPr>
            <a:r>
              <a:rPr b="1" lang="en-US" sz="2000">
                <a:solidFill>
                  <a:schemeClr val="dk1"/>
                </a:solidFill>
                <a:latin typeface="Kokila"/>
                <a:ea typeface="Kokila"/>
                <a:cs typeface="Kokila"/>
                <a:sym typeface="Kokila"/>
              </a:rPr>
              <a:t>      Write down the importance of experiment in the context of scientific process, describe with example.</a:t>
            </a:r>
            <a:endParaRPr b="1" sz="2000">
              <a:solidFill>
                <a:schemeClr val="dk1"/>
              </a:solidFill>
              <a:latin typeface="Kokila"/>
              <a:ea typeface="Kokila"/>
              <a:cs typeface="Kokila"/>
              <a:sym typeface="Kokila"/>
            </a:endParaRPr>
          </a:p>
        </p:txBody>
      </p:sp>
      <p:sp>
        <p:nvSpPr>
          <p:cNvPr id="932" name="Google Shape;932;p68"/>
          <p:cNvSpPr txBox="1"/>
          <p:nvPr/>
        </p:nvSpPr>
        <p:spPr>
          <a:xfrm>
            <a:off x="1660343" y="898034"/>
            <a:ext cx="3708072"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Kokila"/>
                <a:ea typeface="Kokila"/>
                <a:cs typeface="Kokila"/>
                <a:sym typeface="Kokila"/>
              </a:rPr>
              <a:t>निम्न प्रशनको उत्तर लेख्नुहोस्।</a:t>
            </a:r>
            <a:endParaRPr/>
          </a:p>
          <a:p>
            <a:pPr indent="0" lvl="0" marL="0" marR="0" rtl="0" algn="ctr">
              <a:spcBef>
                <a:spcPts val="0"/>
              </a:spcBef>
              <a:spcAft>
                <a:spcPts val="0"/>
              </a:spcAft>
              <a:buNone/>
            </a:pPr>
            <a:r>
              <a:rPr b="1" lang="en-US" sz="2400">
                <a:solidFill>
                  <a:schemeClr val="dk1"/>
                </a:solidFill>
                <a:latin typeface="Kokila"/>
                <a:ea typeface="Kokila"/>
                <a:cs typeface="Kokila"/>
                <a:sym typeface="Kokila"/>
              </a:rPr>
              <a:t>Answer the following questions.</a:t>
            </a:r>
            <a:endParaRPr b="1" sz="2400">
              <a:solidFill>
                <a:schemeClr val="dk1"/>
              </a:solidFill>
              <a:latin typeface="Kokila"/>
              <a:ea typeface="Kokila"/>
              <a:cs typeface="Kokila"/>
              <a:sym typeface="Kokila"/>
            </a:endParaRPr>
          </a:p>
        </p:txBody>
      </p:sp>
      <p:sp>
        <p:nvSpPr>
          <p:cNvPr id="933" name="Google Shape;933;p68"/>
          <p:cNvSpPr txBox="1"/>
          <p:nvPr/>
        </p:nvSpPr>
        <p:spPr>
          <a:xfrm>
            <a:off x="798574" y="3429000"/>
            <a:ext cx="10795818" cy="76944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३. </a:t>
            </a:r>
            <a:r>
              <a:rPr b="1" lang="en-US" sz="2000">
                <a:solidFill>
                  <a:schemeClr val="dk1"/>
                </a:solidFill>
                <a:latin typeface="Kokila"/>
                <a:ea typeface="Kokila"/>
                <a:cs typeface="Kokila"/>
                <a:sym typeface="Kokila"/>
              </a:rPr>
              <a:t>जीव विज्ञानका उपलब्धिहरु छोटकरीमा उल्लेख गर्नुहोस्।</a:t>
            </a:r>
            <a:endParaRPr/>
          </a:p>
          <a:p>
            <a:pPr indent="0" lvl="0" marL="0" marR="0" rtl="0" algn="just">
              <a:spcBef>
                <a:spcPts val="0"/>
              </a:spcBef>
              <a:spcAft>
                <a:spcPts val="0"/>
              </a:spcAft>
              <a:buNone/>
            </a:pPr>
            <a:r>
              <a:rPr b="1" lang="en-US" sz="2000">
                <a:solidFill>
                  <a:schemeClr val="dk1"/>
                </a:solidFill>
                <a:latin typeface="Kokila"/>
                <a:ea typeface="Kokila"/>
                <a:cs typeface="Kokila"/>
                <a:sym typeface="Kokila"/>
              </a:rPr>
              <a:t>     Described the achievements of Biology in short.</a:t>
            </a:r>
            <a:endParaRPr b="1" sz="2400">
              <a:solidFill>
                <a:schemeClr val="dk1"/>
              </a:solidFill>
              <a:latin typeface="Kokila"/>
              <a:ea typeface="Kokila"/>
              <a:cs typeface="Kokila"/>
              <a:sym typeface="Kokila"/>
            </a:endParaRPr>
          </a:p>
        </p:txBody>
      </p:sp>
      <p:sp>
        <p:nvSpPr>
          <p:cNvPr id="934" name="Google Shape;934;p68"/>
          <p:cNvSpPr txBox="1"/>
          <p:nvPr/>
        </p:nvSpPr>
        <p:spPr>
          <a:xfrm>
            <a:off x="798574" y="4430987"/>
            <a:ext cx="10795818" cy="76944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४. </a:t>
            </a:r>
            <a:r>
              <a:rPr b="1" lang="en-US" sz="2000">
                <a:solidFill>
                  <a:schemeClr val="dk1"/>
                </a:solidFill>
                <a:latin typeface="Kokila"/>
                <a:ea typeface="Kokila"/>
                <a:cs typeface="Kokila"/>
                <a:sym typeface="Kokila"/>
              </a:rPr>
              <a:t>न्यनतम नापको बारेमा छोटकरीमा लेख्नुहोस्।</a:t>
            </a:r>
            <a:endParaRPr/>
          </a:p>
          <a:p>
            <a:pPr indent="0" lvl="0" marL="0" marR="0" rtl="0" algn="just">
              <a:spcBef>
                <a:spcPts val="0"/>
              </a:spcBef>
              <a:spcAft>
                <a:spcPts val="0"/>
              </a:spcAft>
              <a:buNone/>
            </a:pPr>
            <a:r>
              <a:rPr b="1" lang="en-US" sz="2000">
                <a:solidFill>
                  <a:schemeClr val="dk1"/>
                </a:solidFill>
                <a:latin typeface="Kokila"/>
                <a:ea typeface="Kokila"/>
                <a:cs typeface="Kokila"/>
                <a:sym typeface="Kokila"/>
              </a:rPr>
              <a:t>     Describe the least count in short.</a:t>
            </a:r>
            <a:endParaRPr b="1" sz="2000">
              <a:solidFill>
                <a:schemeClr val="dk1"/>
              </a:solidFill>
              <a:latin typeface="Kokila"/>
              <a:ea typeface="Kokila"/>
              <a:cs typeface="Kokila"/>
              <a:sym typeface="Kokila"/>
            </a:endParaRPr>
          </a:p>
        </p:txBody>
      </p:sp>
      <p:sp>
        <p:nvSpPr>
          <p:cNvPr id="935" name="Google Shape;935;p68"/>
          <p:cNvSpPr txBox="1"/>
          <p:nvPr/>
        </p:nvSpPr>
        <p:spPr>
          <a:xfrm>
            <a:off x="880971" y="5432975"/>
            <a:ext cx="10795818"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५</a:t>
            </a:r>
            <a:r>
              <a:rPr b="1" lang="en-US" sz="2000">
                <a:solidFill>
                  <a:schemeClr val="dk1"/>
                </a:solidFill>
                <a:latin typeface="Kokila"/>
                <a:ea typeface="Kokila"/>
                <a:cs typeface="Kokila"/>
                <a:sym typeface="Kokila"/>
              </a:rPr>
              <a:t>. यस पाठको अभ्यास बाट १ देखि ५ सम्मका प्रश्नहरूको उत्तर लेखेर ल्यउनुहोस।</a:t>
            </a:r>
            <a:endParaRPr/>
          </a:p>
          <a:p>
            <a:pPr indent="0" lvl="0" marL="0" marR="0" rtl="0" algn="just">
              <a:spcBef>
                <a:spcPts val="0"/>
              </a:spcBef>
              <a:spcAft>
                <a:spcPts val="0"/>
              </a:spcAft>
              <a:buNone/>
            </a:pPr>
            <a:r>
              <a:rPr b="1" lang="en-US" sz="2000">
                <a:solidFill>
                  <a:schemeClr val="dk1"/>
                </a:solidFill>
                <a:latin typeface="Kokila"/>
                <a:ea typeface="Kokila"/>
                <a:cs typeface="Kokila"/>
                <a:sym typeface="Kokila"/>
              </a:rPr>
              <a:t>    Solve the questions that given in this chapter from number 1 to 5 as homework.</a:t>
            </a:r>
            <a:r>
              <a:rPr b="1" lang="en-US" sz="2400">
                <a:solidFill>
                  <a:schemeClr val="dk1"/>
                </a:solidFill>
                <a:latin typeface="Kokila"/>
                <a:ea typeface="Kokila"/>
                <a:cs typeface="Kokila"/>
                <a:sym typeface="Kokila"/>
              </a:rPr>
              <a:t> </a:t>
            </a:r>
            <a:endParaRPr b="1" sz="2400">
              <a:solidFill>
                <a:schemeClr val="dk1"/>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0"/>
                                        </p:tgtEl>
                                        <p:attrNameLst>
                                          <p:attrName>style.visibility</p:attrName>
                                        </p:attrNameLst>
                                      </p:cBhvr>
                                      <p:to>
                                        <p:strVal val="visible"/>
                                      </p:to>
                                    </p:set>
                                    <p:animEffect filter="fade" transition="in">
                                      <p:cBhvr>
                                        <p:cTn dur="1000"/>
                                        <p:tgtEl>
                                          <p:spTgt spid="9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1"/>
                                        </p:tgtEl>
                                        <p:attrNameLst>
                                          <p:attrName>style.visibility</p:attrName>
                                        </p:attrNameLst>
                                      </p:cBhvr>
                                      <p:to>
                                        <p:strVal val="visible"/>
                                      </p:to>
                                    </p:set>
                                    <p:animEffect filter="fade" transition="in">
                                      <p:cBhvr>
                                        <p:cTn dur="1000"/>
                                        <p:tgtEl>
                                          <p:spTgt spid="9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2"/>
                                        </p:tgtEl>
                                        <p:attrNameLst>
                                          <p:attrName>style.visibility</p:attrName>
                                        </p:attrNameLst>
                                      </p:cBhvr>
                                      <p:to>
                                        <p:strVal val="visible"/>
                                      </p:to>
                                    </p:set>
                                    <p:animEffect filter="fade" transition="in">
                                      <p:cBhvr>
                                        <p:cTn dur="1000"/>
                                        <p:tgtEl>
                                          <p:spTgt spid="9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3"/>
                                        </p:tgtEl>
                                        <p:attrNameLst>
                                          <p:attrName>style.visibility</p:attrName>
                                        </p:attrNameLst>
                                      </p:cBhvr>
                                      <p:to>
                                        <p:strVal val="visible"/>
                                      </p:to>
                                    </p:set>
                                    <p:animEffect filter="fade" transition="in">
                                      <p:cBhvr>
                                        <p:cTn dur="1000"/>
                                        <p:tgtEl>
                                          <p:spTgt spid="9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4"/>
                                        </p:tgtEl>
                                        <p:attrNameLst>
                                          <p:attrName>style.visibility</p:attrName>
                                        </p:attrNameLst>
                                      </p:cBhvr>
                                      <p:to>
                                        <p:strVal val="visible"/>
                                      </p:to>
                                    </p:set>
                                    <p:animEffect filter="fade" transition="in">
                                      <p:cBhvr>
                                        <p:cTn dur="1000"/>
                                        <p:tgtEl>
                                          <p:spTgt spid="9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5"/>
                                        </p:tgtEl>
                                        <p:attrNameLst>
                                          <p:attrName>style.visibility</p:attrName>
                                        </p:attrNameLst>
                                      </p:cBhvr>
                                      <p:to>
                                        <p:strVal val="visible"/>
                                      </p:to>
                                    </p:set>
                                    <p:animEffect filter="fade" transition="in">
                                      <p:cBhvr>
                                        <p:cTn dur="1000"/>
                                        <p:tgtEl>
                                          <p:spTgt spid="9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69"/>
          <p:cNvSpPr txBox="1"/>
          <p:nvPr/>
        </p:nvSpPr>
        <p:spPr>
          <a:xfrm>
            <a:off x="1293556" y="1474619"/>
            <a:ext cx="9604887" cy="390876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en-US" sz="4000">
                <a:solidFill>
                  <a:srgbClr val="00B050"/>
                </a:solidFill>
                <a:latin typeface="arial"/>
                <a:ea typeface="arial"/>
                <a:cs typeface="arial"/>
                <a:sym typeface="arial"/>
              </a:rPr>
              <a:t>"Learning is “a process that leads to change, which occurs as a result of experience and increases the potential for improved performance and future learning” </a:t>
            </a:r>
            <a:endParaRPr/>
          </a:p>
          <a:p>
            <a:pPr indent="0" lvl="0" marL="0" marR="0" rtl="0" algn="just">
              <a:spcBef>
                <a:spcPts val="0"/>
              </a:spcBef>
              <a:spcAft>
                <a:spcPts val="0"/>
              </a:spcAft>
              <a:buNone/>
            </a:pPr>
            <a:r>
              <a:rPr lang="en-US" sz="2400">
                <a:solidFill>
                  <a:srgbClr val="00B050"/>
                </a:solidFill>
                <a:latin typeface="arial"/>
                <a:ea typeface="arial"/>
                <a:cs typeface="arial"/>
                <a:sym typeface="arial"/>
              </a:rPr>
              <a:t>     </a:t>
            </a:r>
            <a:endParaRPr/>
          </a:p>
          <a:p>
            <a:pPr indent="0" lvl="0" marL="0" marR="0" rtl="0" algn="l">
              <a:spcBef>
                <a:spcPts val="0"/>
              </a:spcBef>
              <a:spcAft>
                <a:spcPts val="0"/>
              </a:spcAft>
              <a:buNone/>
            </a:pPr>
            <a:r>
              <a:t/>
            </a:r>
            <a:endParaRPr b="1" sz="2400">
              <a:solidFill>
                <a:schemeClr val="dk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0"/>
                                        </p:tgtEl>
                                        <p:attrNameLst>
                                          <p:attrName>style.visibility</p:attrName>
                                        </p:attrNameLst>
                                      </p:cBhvr>
                                      <p:to>
                                        <p:strVal val="visible"/>
                                      </p:to>
                                    </p:set>
                                    <p:animEffect filter="fade" transition="in">
                                      <p:cBhvr>
                                        <p:cTn dur="2000"/>
                                        <p:tgtEl>
                                          <p:spTgt spid="9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pic>
        <p:nvPicPr>
          <p:cNvPr descr="dppconsultingllp.com" id="945" name="Google Shape;945;p70"/>
          <p:cNvPicPr preferRelativeResize="0"/>
          <p:nvPr/>
        </p:nvPicPr>
        <p:blipFill rotWithShape="1">
          <a:blip r:embed="rId3">
            <a:alphaModFix/>
          </a:blip>
          <a:srcRect b="0" l="0" r="0" t="0"/>
          <a:stretch/>
        </p:blipFill>
        <p:spPr>
          <a:xfrm>
            <a:off x="3161575" y="806933"/>
            <a:ext cx="5077031" cy="507703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71"/>
          <p:cNvSpPr txBox="1"/>
          <p:nvPr/>
        </p:nvSpPr>
        <p:spPr>
          <a:xfrm>
            <a:off x="671942" y="727364"/>
            <a:ext cx="9906002" cy="23083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7200">
                <a:solidFill>
                  <a:schemeClr val="accent6"/>
                </a:solidFill>
                <a:latin typeface="Garamond"/>
                <a:ea typeface="Garamond"/>
                <a:cs typeface="Garamond"/>
                <a:sym typeface="Garamond"/>
              </a:rPr>
              <a:t>अन्त्यमा </a:t>
            </a:r>
            <a:endParaRPr/>
          </a:p>
          <a:p>
            <a:pPr indent="0" lvl="0" marL="0" marR="0" rtl="0" algn="ctr">
              <a:spcBef>
                <a:spcPts val="0"/>
              </a:spcBef>
              <a:spcAft>
                <a:spcPts val="0"/>
              </a:spcAft>
              <a:buNone/>
            </a:pPr>
            <a:r>
              <a:rPr b="1" lang="en-US" sz="7200">
                <a:solidFill>
                  <a:schemeClr val="accent6"/>
                </a:solidFill>
                <a:latin typeface="Garamond"/>
                <a:ea typeface="Garamond"/>
                <a:cs typeface="Garamond"/>
                <a:sym typeface="Garamond"/>
              </a:rPr>
              <a:t>जानकारिको लागि</a:t>
            </a:r>
            <a:endParaRPr b="1" sz="7200">
              <a:solidFill>
                <a:schemeClr val="accent6"/>
              </a:solidFill>
              <a:latin typeface="Garamond"/>
              <a:ea typeface="Garamond"/>
              <a:cs typeface="Garamond"/>
              <a:sym typeface="Garamond"/>
            </a:endParaRPr>
          </a:p>
        </p:txBody>
      </p:sp>
      <p:sp>
        <p:nvSpPr>
          <p:cNvPr id="951" name="Google Shape;951;p71"/>
          <p:cNvSpPr txBox="1"/>
          <p:nvPr/>
        </p:nvSpPr>
        <p:spPr>
          <a:xfrm>
            <a:off x="1420953" y="3279102"/>
            <a:ext cx="9085121" cy="14465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400">
                <a:solidFill>
                  <a:srgbClr val="FFFF00"/>
                </a:solidFill>
                <a:latin typeface="Kokila"/>
                <a:ea typeface="Kokila"/>
                <a:cs typeface="Kokila"/>
                <a:sym typeface="Kokila"/>
              </a:rPr>
              <a:t>विद्यर्थी भई-वहिनीहरूको लागि अति आकर्षक र शुन्दर व्यायाम सर्वाङ्ग सुन्दर यायाम</a:t>
            </a:r>
            <a:endParaRPr/>
          </a:p>
        </p:txBody>
      </p:sp>
      <p:sp>
        <p:nvSpPr>
          <p:cNvPr id="952" name="Google Shape;952;p71"/>
          <p:cNvSpPr/>
          <p:nvPr/>
        </p:nvSpPr>
        <p:spPr>
          <a:xfrm>
            <a:off x="5120983" y="4725652"/>
            <a:ext cx="1498026" cy="1317433"/>
          </a:xfrm>
          <a:prstGeom prst="star6">
            <a:avLst>
              <a:gd fmla="val 28868" name="adj"/>
              <a:gd fmla="val 115470" name="hf"/>
            </a:avLst>
          </a:prstGeom>
          <a:solidFill>
            <a:schemeClr val="lt2"/>
          </a:solidFill>
          <a:ln cap="flat" cmpd="sng" w="15875">
            <a:solidFill>
              <a:srgbClr val="002060"/>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0000"/>
                </a:solidFill>
                <a:latin typeface="Garamond"/>
                <a:ea typeface="Garamond"/>
                <a:cs typeface="Garamond"/>
                <a:sym typeface="Garamond"/>
              </a:rPr>
              <a:t>"</a:t>
            </a:r>
            <a:r>
              <a:rPr b="1" lang="en-US" sz="2000">
                <a:solidFill>
                  <a:srgbClr val="FF0000"/>
                </a:solidFill>
                <a:latin typeface="Garamond"/>
                <a:ea typeface="Garamond"/>
                <a:cs typeface="Garamond"/>
                <a:sym typeface="Garamond"/>
              </a:rPr>
              <a:t>Click</a:t>
            </a:r>
            <a:r>
              <a:rPr lang="en-US" sz="1800">
                <a:solidFill>
                  <a:srgbClr val="FF0000"/>
                </a:solidFill>
                <a:latin typeface="Garamond"/>
                <a:ea typeface="Garamond"/>
                <a:cs typeface="Garamond"/>
                <a:sym typeface="Garamond"/>
              </a:rPr>
              <a:t>"</a:t>
            </a:r>
            <a:endParaRPr sz="1800">
              <a:solidFill>
                <a:srgbClr val="FF0000"/>
              </a:solidFill>
              <a:latin typeface="Garamond"/>
              <a:ea typeface="Garamond"/>
              <a:cs typeface="Garamond"/>
              <a:sym typeface="Garamond"/>
            </a:endParaRPr>
          </a:p>
        </p:txBody>
      </p:sp>
      <p:sp>
        <p:nvSpPr>
          <p:cNvPr id="953" name="Google Shape;953;p71">
            <a:hlinkClick action="ppaction://hlinksldjump" r:id="rId3"/>
          </p:cNvPr>
          <p:cNvSpPr/>
          <p:nvPr/>
        </p:nvSpPr>
        <p:spPr>
          <a:xfrm>
            <a:off x="5069028" y="4725652"/>
            <a:ext cx="1601935" cy="1340761"/>
          </a:xfrm>
          <a:custGeom>
            <a:rect b="b" l="l" r="r" t="t"/>
            <a:pathLst>
              <a:path extrusionOk="0" h="120000" w="120000">
                <a:moveTo>
                  <a:pt x="0" y="0"/>
                </a:moveTo>
                <a:lnTo>
                  <a:pt x="120000" y="0"/>
                </a:lnTo>
                <a:lnTo>
                  <a:pt x="120000" y="120000"/>
                </a:lnTo>
                <a:lnTo>
                  <a:pt x="0" y="120000"/>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0"/>
                                        </p:tgtEl>
                                        <p:attrNameLst>
                                          <p:attrName>style.visibility</p:attrName>
                                        </p:attrNameLst>
                                      </p:cBhvr>
                                      <p:to>
                                        <p:strVal val="visible"/>
                                      </p:to>
                                    </p:set>
                                    <p:animEffect filter="fade" transition="in">
                                      <p:cBhvr>
                                        <p:cTn dur="2000"/>
                                        <p:tgtEl>
                                          <p:spTgt spid="9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1"/>
                                        </p:tgtEl>
                                        <p:attrNameLst>
                                          <p:attrName>style.visibility</p:attrName>
                                        </p:attrNameLst>
                                      </p:cBhvr>
                                      <p:to>
                                        <p:strVal val="visible"/>
                                      </p:to>
                                    </p:set>
                                    <p:animEffect filter="fade" transition="in">
                                      <p:cBhvr>
                                        <p:cTn dur="2000"/>
                                        <p:tgtEl>
                                          <p:spTgt spid="9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2"/>
                                        </p:tgtEl>
                                        <p:attrNameLst>
                                          <p:attrName>style.visibility</p:attrName>
                                        </p:attrNameLst>
                                      </p:cBhvr>
                                      <p:to>
                                        <p:strVal val="visible"/>
                                      </p:to>
                                    </p:set>
                                    <p:animEffect filter="fade" transition="in">
                                      <p:cBhvr>
                                        <p:cTn dur="2000"/>
                                        <p:tgtEl>
                                          <p:spTgt spid="9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pic>
        <p:nvPicPr>
          <p:cNvPr descr="31,545 Thank You Stock Photos - Free &amp; Royalty-Free Stock Photos from  Dreamstime" id="958" name="Google Shape;958;p72"/>
          <p:cNvPicPr preferRelativeResize="0"/>
          <p:nvPr/>
        </p:nvPicPr>
        <p:blipFill rotWithShape="1">
          <a:blip r:embed="rId3">
            <a:alphaModFix/>
          </a:blip>
          <a:srcRect b="0" l="0" r="0" t="0"/>
          <a:stretch/>
        </p:blipFill>
        <p:spPr>
          <a:xfrm>
            <a:off x="2982825" y="799893"/>
            <a:ext cx="7264417" cy="5255696"/>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2" name="Shape 962"/>
        <p:cNvGrpSpPr/>
        <p:nvPr/>
      </p:nvGrpSpPr>
      <p:grpSpPr>
        <a:xfrm>
          <a:off x="0" y="0"/>
          <a:ext cx="0" cy="0"/>
          <a:chOff x="0" y="0"/>
          <a:chExt cx="0" cy="0"/>
        </a:xfrm>
      </p:grpSpPr>
      <p:sp>
        <p:nvSpPr>
          <p:cNvPr id="963" name="Google Shape;963;p73"/>
          <p:cNvSpPr/>
          <p:nvPr/>
        </p:nvSpPr>
        <p:spPr>
          <a:xfrm>
            <a:off x="929986" y="-129886"/>
            <a:ext cx="10332028" cy="758537"/>
          </a:xfrm>
          <a:prstGeom prst="rect">
            <a:avLst/>
          </a:prstGeom>
          <a:solidFill>
            <a:srgbClr val="D5E49A"/>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Kokila"/>
                <a:ea typeface="Kokila"/>
                <a:cs typeface="Kokila"/>
                <a:sym typeface="Kokila"/>
              </a:rPr>
              <a:t>स्वास्थ मन र स्वास्थ तनकोलागि साङ्गितीक यौगिक व्यायाम सर्वाङ्ग सुन्दर व्यायाम</a:t>
            </a:r>
            <a:endParaRPr b="1" sz="2800">
              <a:solidFill>
                <a:schemeClr val="dk1"/>
              </a:solidFill>
              <a:latin typeface="Kokila"/>
              <a:ea typeface="Kokila"/>
              <a:cs typeface="Kokila"/>
              <a:sym typeface="Kokila"/>
            </a:endParaRPr>
          </a:p>
        </p:txBody>
      </p:sp>
      <p:pic>
        <p:nvPicPr>
          <p:cNvPr id="964" name="Google Shape;964;p73"/>
          <p:cNvPicPr preferRelativeResize="0"/>
          <p:nvPr/>
        </p:nvPicPr>
        <p:blipFill rotWithShape="1">
          <a:blip r:embed="rId3">
            <a:alphaModFix/>
          </a:blip>
          <a:srcRect b="0" l="0" r="0" t="0"/>
          <a:stretch/>
        </p:blipFill>
        <p:spPr>
          <a:xfrm>
            <a:off x="222697" y="521495"/>
            <a:ext cx="12191999" cy="5815014"/>
          </a:xfrm>
          <a:prstGeom prst="rect">
            <a:avLst/>
          </a:prstGeom>
          <a:noFill/>
          <a:ln>
            <a:noFill/>
          </a:ln>
        </p:spPr>
      </p:pic>
      <p:grpSp>
        <p:nvGrpSpPr>
          <p:cNvPr id="965" name="Google Shape;965;p73"/>
          <p:cNvGrpSpPr/>
          <p:nvPr/>
        </p:nvGrpSpPr>
        <p:grpSpPr>
          <a:xfrm>
            <a:off x="5108863" y="5768323"/>
            <a:ext cx="2265218" cy="184433"/>
            <a:chOff x="8831487" y="2108262"/>
            <a:chExt cx="2265218" cy="573210"/>
          </a:xfrm>
        </p:grpSpPr>
        <p:sp>
          <p:nvSpPr>
            <p:cNvPr id="966" name="Google Shape;966;p73"/>
            <p:cNvSpPr/>
            <p:nvPr/>
          </p:nvSpPr>
          <p:spPr>
            <a:xfrm>
              <a:off x="8831487" y="2108262"/>
              <a:ext cx="2265218" cy="561108"/>
            </a:xfrm>
            <a:prstGeom prst="rect">
              <a:avLst/>
            </a:prstGeom>
            <a:solidFill>
              <a:schemeClr val="lt2"/>
            </a:solidFill>
            <a:ln cap="flat" cmpd="sng" w="15875">
              <a:solidFill>
                <a:srgbClr val="E8AD7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1800">
                  <a:solidFill>
                    <a:srgbClr val="002060"/>
                  </a:solidFill>
                  <a:latin typeface="Garamond"/>
                  <a:ea typeface="Garamond"/>
                  <a:cs typeface="Garamond"/>
                  <a:sym typeface="Garamond"/>
                </a:rPr>
                <a:t>diklimbu</a:t>
              </a:r>
              <a:endParaRPr b="1" sz="1800">
                <a:solidFill>
                  <a:srgbClr val="002060"/>
                </a:solidFill>
                <a:latin typeface="Garamond"/>
                <a:ea typeface="Garamond"/>
                <a:cs typeface="Garamond"/>
                <a:sym typeface="Garamond"/>
              </a:endParaRPr>
            </a:p>
          </p:txBody>
        </p:sp>
        <p:pic>
          <p:nvPicPr>
            <p:cNvPr descr="YouTube Logo and symbol, meaning, history, sign." id="967" name="Google Shape;967;p73"/>
            <p:cNvPicPr preferRelativeResize="0"/>
            <p:nvPr/>
          </p:nvPicPr>
          <p:blipFill rotWithShape="1">
            <a:blip r:embed="rId4">
              <a:alphaModFix/>
            </a:blip>
            <a:srcRect b="70195" l="67194" r="1270" t="9394"/>
            <a:stretch/>
          </p:blipFill>
          <p:spPr>
            <a:xfrm>
              <a:off x="8907833" y="2158981"/>
              <a:ext cx="1083972" cy="522491"/>
            </a:xfrm>
            <a:prstGeom prst="rect">
              <a:avLst/>
            </a:prstGeom>
            <a:noFill/>
            <a:ln>
              <a:noFill/>
            </a:ln>
          </p:spPr>
        </p:pic>
      </p:grpSp>
      <p:sp>
        <p:nvSpPr>
          <p:cNvPr id="968" name="Google Shape;968;p73"/>
          <p:cNvSpPr txBox="1"/>
          <p:nvPr/>
        </p:nvSpPr>
        <p:spPr>
          <a:xfrm>
            <a:off x="2646578" y="4752279"/>
            <a:ext cx="78456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7200">
                <a:solidFill>
                  <a:srgbClr val="FFC000"/>
                </a:solidFill>
                <a:latin typeface="Kokila"/>
                <a:ea typeface="Kokila"/>
                <a:cs typeface="Kokila"/>
                <a:sym typeface="Kokila"/>
              </a:rPr>
              <a:t>धन्यवाद!!</a:t>
            </a:r>
            <a:endParaRPr b="1" sz="7200">
              <a:solidFill>
                <a:srgbClr val="FFC000"/>
              </a:solidFill>
              <a:latin typeface="Kokila"/>
              <a:ea typeface="Kokila"/>
              <a:cs typeface="Kokila"/>
              <a:sym typeface="Kokila"/>
            </a:endParaRPr>
          </a:p>
        </p:txBody>
      </p:sp>
      <p:sp>
        <p:nvSpPr>
          <p:cNvPr id="969" name="Google Shape;969;p73"/>
          <p:cNvSpPr txBox="1"/>
          <p:nvPr/>
        </p:nvSpPr>
        <p:spPr>
          <a:xfrm>
            <a:off x="999258" y="651786"/>
            <a:ext cx="990600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002060"/>
                </a:solidFill>
                <a:latin typeface="Kokila"/>
                <a:ea typeface="Kokila"/>
                <a:cs typeface="Kokila"/>
                <a:sym typeface="Kokila"/>
              </a:rPr>
              <a:t>श्री भानु मा. वि. लालझोडा,झापाका विद्यार्थीहरू</a:t>
            </a:r>
            <a:endParaRPr b="1" sz="2800">
              <a:solidFill>
                <a:srgbClr val="002060"/>
              </a:solidFill>
              <a:latin typeface="Kokila"/>
              <a:ea typeface="Kokila"/>
              <a:cs typeface="Kokila"/>
              <a:sym typeface="Kokila"/>
            </a:endParaRPr>
          </a:p>
        </p:txBody>
      </p:sp>
      <p:sp>
        <p:nvSpPr>
          <p:cNvPr id="970" name="Google Shape;970;p73">
            <a:hlinkClick action="ppaction://hlinksldjump" r:id="rId5"/>
          </p:cNvPr>
          <p:cNvSpPr/>
          <p:nvPr/>
        </p:nvSpPr>
        <p:spPr>
          <a:xfrm>
            <a:off x="5501419" y="6351105"/>
            <a:ext cx="1122218" cy="523220"/>
          </a:xfrm>
          <a:custGeom>
            <a:rect b="b" l="l" r="r" t="t"/>
            <a:pathLst>
              <a:path extrusionOk="0"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lt1"/>
                </a:solidFill>
                <a:latin typeface="Garamond"/>
                <a:ea typeface="Garamond"/>
                <a:cs typeface="Garamond"/>
                <a:sym typeface="Garamond"/>
              </a:rPr>
              <a:t>"Click"</a:t>
            </a:r>
            <a:endParaRPr b="1" sz="20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4"/>
                                        </p:tgtEl>
                                        <p:attrNameLst>
                                          <p:attrName>style.visibility</p:attrName>
                                        </p:attrNameLst>
                                      </p:cBhvr>
                                      <p:to>
                                        <p:strVal val="visible"/>
                                      </p:to>
                                    </p:set>
                                    <p:animEffect filter="fade" transition="in">
                                      <p:cBhvr>
                                        <p:cTn dur="5000"/>
                                        <p:tgtEl>
                                          <p:spTgt spid="9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74"/>
          <p:cNvSpPr/>
          <p:nvPr/>
        </p:nvSpPr>
        <p:spPr>
          <a:xfrm>
            <a:off x="2341419" y="696001"/>
            <a:ext cx="7058891" cy="1298673"/>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514350" lvl="0" marL="514350" marR="0" rtl="0" algn="l">
              <a:spcBef>
                <a:spcPts val="0"/>
              </a:spcBef>
              <a:spcAft>
                <a:spcPts val="0"/>
              </a:spcAft>
              <a:buClr>
                <a:schemeClr val="dk1"/>
              </a:buClr>
              <a:buSzPts val="2400"/>
              <a:buFont typeface="Kokila"/>
              <a:buAutoNum type="arabicPeriod"/>
            </a:pPr>
            <a:r>
              <a:rPr b="1" lang="en-US" sz="2400">
                <a:solidFill>
                  <a:schemeClr val="dk1"/>
                </a:solidFill>
                <a:latin typeface="Kokila"/>
                <a:ea typeface="Kokila"/>
                <a:cs typeface="Kokila"/>
                <a:sym typeface="Kokila"/>
              </a:rPr>
              <a:t>अलवर्ट आइन्टाइन विज्ञानको कुन साखासँग सम्बन्धित छन्?</a:t>
            </a:r>
            <a:endParaRPr/>
          </a:p>
          <a:p>
            <a:pPr indent="0" lvl="0" marL="0" marR="0" rtl="0" algn="l">
              <a:spcBef>
                <a:spcPts val="0"/>
              </a:spcBef>
              <a:spcAft>
                <a:spcPts val="0"/>
              </a:spcAft>
              <a:buNone/>
            </a:pPr>
            <a:r>
              <a:rPr b="1" lang="en-US" sz="2400">
                <a:solidFill>
                  <a:schemeClr val="dk1"/>
                </a:solidFill>
                <a:latin typeface="Kokila"/>
                <a:ea typeface="Kokila"/>
                <a:cs typeface="Kokila"/>
                <a:sym typeface="Kokila"/>
              </a:rPr>
              <a:t>       Which branch of science does Albert Einstein belong to?</a:t>
            </a:r>
            <a:endParaRPr b="1" sz="2400">
              <a:solidFill>
                <a:schemeClr val="dk1"/>
              </a:solidFill>
              <a:latin typeface="Kokila"/>
              <a:ea typeface="Kokila"/>
              <a:cs typeface="Kokila"/>
              <a:sym typeface="Kokila"/>
            </a:endParaRPr>
          </a:p>
        </p:txBody>
      </p:sp>
      <p:sp>
        <p:nvSpPr>
          <p:cNvPr id="976" name="Google Shape;976;p74">
            <a:hlinkClick action="ppaction://hlinksldjump" r:id="rId3"/>
          </p:cNvPr>
          <p:cNvSpPr/>
          <p:nvPr/>
        </p:nvSpPr>
        <p:spPr>
          <a:xfrm>
            <a:off x="2161309" y="2815937"/>
            <a:ext cx="3491346" cy="1080654"/>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dk1"/>
                </a:solidFill>
                <a:latin typeface="Garamond"/>
                <a:ea typeface="Garamond"/>
                <a:cs typeface="Garamond"/>
                <a:sym typeface="Garamond"/>
              </a:rPr>
              <a:t>A. </a:t>
            </a:r>
            <a:r>
              <a:rPr b="1" lang="en-US" sz="2400">
                <a:solidFill>
                  <a:schemeClr val="dk1"/>
                </a:solidFill>
                <a:latin typeface="Garamond"/>
                <a:ea typeface="Garamond"/>
                <a:cs typeface="Garamond"/>
                <a:sym typeface="Garamond"/>
              </a:rPr>
              <a:t>Physics</a:t>
            </a:r>
            <a:endParaRPr b="1" sz="2800">
              <a:solidFill>
                <a:schemeClr val="dk1"/>
              </a:solidFill>
              <a:latin typeface="Garamond"/>
              <a:ea typeface="Garamond"/>
              <a:cs typeface="Garamond"/>
              <a:sym typeface="Garamond"/>
            </a:endParaRPr>
          </a:p>
        </p:txBody>
      </p:sp>
      <p:sp>
        <p:nvSpPr>
          <p:cNvPr id="977" name="Google Shape;977;p74">
            <a:hlinkClick action="ppaction://hlinksldjump" r:id="rId4"/>
          </p:cNvPr>
          <p:cNvSpPr/>
          <p:nvPr/>
        </p:nvSpPr>
        <p:spPr>
          <a:xfrm>
            <a:off x="6024995" y="2815937"/>
            <a:ext cx="3844634" cy="1080654"/>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B. Chemistry</a:t>
            </a:r>
            <a:endParaRPr b="1" sz="2400">
              <a:solidFill>
                <a:schemeClr val="dk1"/>
              </a:solidFill>
              <a:latin typeface="Garamond"/>
              <a:ea typeface="Garamond"/>
              <a:cs typeface="Garamond"/>
              <a:sym typeface="Garamond"/>
            </a:endParaRPr>
          </a:p>
        </p:txBody>
      </p:sp>
      <p:sp>
        <p:nvSpPr>
          <p:cNvPr id="978" name="Google Shape;978;p74">
            <a:hlinkClick action="ppaction://hlinksldjump" r:id="rId5"/>
          </p:cNvPr>
          <p:cNvSpPr/>
          <p:nvPr/>
        </p:nvSpPr>
        <p:spPr>
          <a:xfrm>
            <a:off x="2161309" y="4250071"/>
            <a:ext cx="3491346" cy="1080654"/>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C. Biology</a:t>
            </a:r>
            <a:endParaRPr b="1" sz="2400">
              <a:solidFill>
                <a:schemeClr val="dk1"/>
              </a:solidFill>
              <a:latin typeface="Garamond"/>
              <a:ea typeface="Garamond"/>
              <a:cs typeface="Garamond"/>
              <a:sym typeface="Garamond"/>
            </a:endParaRPr>
          </a:p>
        </p:txBody>
      </p:sp>
      <p:sp>
        <p:nvSpPr>
          <p:cNvPr id="979" name="Google Shape;979;p74">
            <a:hlinkClick action="ppaction://hlinksldjump" r:id="rId6"/>
          </p:cNvPr>
          <p:cNvSpPr/>
          <p:nvPr/>
        </p:nvSpPr>
        <p:spPr>
          <a:xfrm>
            <a:off x="6096000" y="4322809"/>
            <a:ext cx="3702627" cy="1080654"/>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D. Astronomy</a:t>
            </a:r>
            <a:endParaRPr b="1" sz="2400">
              <a:solidFill>
                <a:schemeClr val="dk1"/>
              </a:solidFill>
              <a:latin typeface="Garamond"/>
              <a:ea typeface="Garamond"/>
              <a:cs typeface="Garamond"/>
              <a:sym typeface="Garamon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pic>
        <p:nvPicPr>
          <p:cNvPr descr="Gif Animata - Hands Clapping Transparent Background - Free Transparent PNG  Clipart Images Download" id="984" name="Google Shape;984;p75"/>
          <p:cNvPicPr preferRelativeResize="0"/>
          <p:nvPr/>
        </p:nvPicPr>
        <p:blipFill rotWithShape="1">
          <a:blip r:embed="rId3">
            <a:alphaModFix/>
          </a:blip>
          <a:srcRect b="11388" l="0" r="-855" t="1990"/>
          <a:stretch/>
        </p:blipFill>
        <p:spPr>
          <a:xfrm>
            <a:off x="3883602" y="893618"/>
            <a:ext cx="4424796" cy="3901657"/>
          </a:xfrm>
          <a:prstGeom prst="rect">
            <a:avLst/>
          </a:prstGeom>
          <a:noFill/>
          <a:ln>
            <a:noFill/>
          </a:ln>
        </p:spPr>
      </p:pic>
      <p:sp>
        <p:nvSpPr>
          <p:cNvPr id="985" name="Google Shape;985;p75">
            <a:hlinkClick action="ppaction://hlinksldjump" r:id="rId4"/>
          </p:cNvPr>
          <p:cNvSpPr/>
          <p:nvPr/>
        </p:nvSpPr>
        <p:spPr>
          <a:xfrm>
            <a:off x="5444836" y="6255327"/>
            <a:ext cx="997528" cy="602673"/>
          </a:xfrm>
          <a:custGeom>
            <a:rect b="b" l="l" r="r" t="t"/>
            <a:pathLst>
              <a:path extrusionOk="0" h="120000" w="120000">
                <a:moveTo>
                  <a:pt x="0" y="0"/>
                </a:moveTo>
                <a:lnTo>
                  <a:pt x="120000" y="0"/>
                </a:lnTo>
                <a:lnTo>
                  <a:pt x="120000" y="120000"/>
                </a:lnTo>
                <a:lnTo>
                  <a:pt x="0" y="120000"/>
                </a:lnTo>
                <a:close/>
                <a:moveTo>
                  <a:pt x="60000" y="15000"/>
                </a:moveTo>
                <a:lnTo>
                  <a:pt x="32813" y="60000"/>
                </a:lnTo>
                <a:lnTo>
                  <a:pt x="39609" y="60000"/>
                </a:lnTo>
                <a:lnTo>
                  <a:pt x="39609" y="105000"/>
                </a:lnTo>
                <a:lnTo>
                  <a:pt x="80391" y="105000"/>
                </a:lnTo>
                <a:lnTo>
                  <a:pt x="80391" y="60000"/>
                </a:lnTo>
                <a:lnTo>
                  <a:pt x="87187" y="60000"/>
                </a:lnTo>
                <a:lnTo>
                  <a:pt x="76992" y="43125"/>
                </a:lnTo>
                <a:lnTo>
                  <a:pt x="76992" y="20625"/>
                </a:lnTo>
                <a:lnTo>
                  <a:pt x="70195" y="20625"/>
                </a:lnTo>
                <a:lnTo>
                  <a:pt x="70195" y="31875"/>
                </a:lnTo>
                <a:close/>
              </a:path>
              <a:path extrusionOk="0" fill="darkenLess" h="120000" w="120000">
                <a:moveTo>
                  <a:pt x="76992" y="43125"/>
                </a:moveTo>
                <a:lnTo>
                  <a:pt x="76992" y="20625"/>
                </a:lnTo>
                <a:lnTo>
                  <a:pt x="70195" y="20625"/>
                </a:lnTo>
                <a:lnTo>
                  <a:pt x="70195" y="31875"/>
                </a:lnTo>
                <a:close/>
                <a:moveTo>
                  <a:pt x="39609" y="60000"/>
                </a:moveTo>
                <a:lnTo>
                  <a:pt x="39609" y="105000"/>
                </a:lnTo>
                <a:lnTo>
                  <a:pt x="56602" y="105000"/>
                </a:lnTo>
                <a:lnTo>
                  <a:pt x="56602" y="82500"/>
                </a:lnTo>
                <a:lnTo>
                  <a:pt x="63398" y="82500"/>
                </a:lnTo>
                <a:lnTo>
                  <a:pt x="63398" y="105000"/>
                </a:lnTo>
                <a:lnTo>
                  <a:pt x="80391" y="105000"/>
                </a:lnTo>
                <a:lnTo>
                  <a:pt x="80391" y="60000"/>
                </a:lnTo>
                <a:close/>
              </a:path>
              <a:path extrusionOk="0" fill="darken" h="120000" w="120000">
                <a:moveTo>
                  <a:pt x="60000" y="15000"/>
                </a:moveTo>
                <a:lnTo>
                  <a:pt x="32813" y="60000"/>
                </a:lnTo>
                <a:lnTo>
                  <a:pt x="87187" y="60000"/>
                </a:lnTo>
                <a:close/>
                <a:moveTo>
                  <a:pt x="56602" y="82500"/>
                </a:moveTo>
                <a:lnTo>
                  <a:pt x="63398" y="82500"/>
                </a:lnTo>
                <a:lnTo>
                  <a:pt x="63398" y="105000"/>
                </a:lnTo>
                <a:lnTo>
                  <a:pt x="56602" y="105000"/>
                </a:lnTo>
                <a:close/>
              </a:path>
              <a:path extrusionOk="0" fill="none" h="120000" w="120000">
                <a:moveTo>
                  <a:pt x="60000" y="15000"/>
                </a:moveTo>
                <a:lnTo>
                  <a:pt x="70195" y="31875"/>
                </a:lnTo>
                <a:lnTo>
                  <a:pt x="70195" y="20625"/>
                </a:lnTo>
                <a:lnTo>
                  <a:pt x="76992" y="20625"/>
                </a:lnTo>
                <a:lnTo>
                  <a:pt x="76992" y="43125"/>
                </a:lnTo>
                <a:lnTo>
                  <a:pt x="87187" y="60000"/>
                </a:lnTo>
                <a:lnTo>
                  <a:pt x="80391" y="60000"/>
                </a:lnTo>
                <a:lnTo>
                  <a:pt x="80391" y="105000"/>
                </a:lnTo>
                <a:lnTo>
                  <a:pt x="39609" y="105000"/>
                </a:lnTo>
                <a:lnTo>
                  <a:pt x="39609" y="60000"/>
                </a:lnTo>
                <a:lnTo>
                  <a:pt x="32813" y="60000"/>
                </a:lnTo>
                <a:close/>
                <a:moveTo>
                  <a:pt x="70195" y="31875"/>
                </a:moveTo>
                <a:lnTo>
                  <a:pt x="76992" y="43125"/>
                </a:lnTo>
                <a:moveTo>
                  <a:pt x="80391" y="60000"/>
                </a:moveTo>
                <a:lnTo>
                  <a:pt x="39609" y="60000"/>
                </a:lnTo>
                <a:moveTo>
                  <a:pt x="56602" y="105000"/>
                </a:moveTo>
                <a:lnTo>
                  <a:pt x="56602" y="82500"/>
                </a:lnTo>
                <a:lnTo>
                  <a:pt x="63398" y="82500"/>
                </a:lnTo>
                <a:lnTo>
                  <a:pt x="63398" y="105000"/>
                </a:lnTo>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986" name="Google Shape;986;p75"/>
          <p:cNvSpPr txBox="1"/>
          <p:nvPr/>
        </p:nvSpPr>
        <p:spPr>
          <a:xfrm>
            <a:off x="3330285" y="4386701"/>
            <a:ext cx="5226629"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a:solidFill>
                  <a:srgbClr val="C00000"/>
                </a:solidFill>
                <a:latin typeface="Garamond"/>
                <a:ea typeface="Garamond"/>
                <a:cs typeface="Garamond"/>
                <a:sym typeface="Garamond"/>
              </a:rPr>
              <a:t>correct</a:t>
            </a:r>
            <a:endParaRPr/>
          </a:p>
          <a:p>
            <a:pPr indent="0" lvl="0" marL="0" marR="0" rtl="0" algn="ctr">
              <a:spcBef>
                <a:spcPts val="0"/>
              </a:spcBef>
              <a:spcAft>
                <a:spcPts val="0"/>
              </a:spcAft>
              <a:buNone/>
            </a:pPr>
            <a:r>
              <a:rPr b="1" lang="en-US" sz="5400">
                <a:solidFill>
                  <a:srgbClr val="C00000"/>
                </a:solidFill>
                <a:latin typeface="Garamond"/>
                <a:ea typeface="Garamond"/>
                <a:cs typeface="Garamond"/>
                <a:sym typeface="Garamond"/>
              </a:rPr>
              <a:t>Congratulations!</a:t>
            </a:r>
            <a:endParaRPr b="1" sz="5400">
              <a:solidFill>
                <a:srgbClr val="C00000"/>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6"/>
                                        </p:tgtEl>
                                        <p:attrNameLst>
                                          <p:attrName>style.visibility</p:attrName>
                                        </p:attrNameLst>
                                      </p:cBhvr>
                                      <p:to>
                                        <p:strVal val="visible"/>
                                      </p:to>
                                    </p:set>
                                    <p:animEffect filter="fade" transition="in">
                                      <p:cBhvr>
                                        <p:cTn dur="2000"/>
                                        <p:tgtEl>
                                          <p:spTgt spid="9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pic>
        <p:nvPicPr>
          <p:cNvPr descr="Thumbs Up Images Free Clipart Transparent Png - Thumbs Up Logo Png, Png  Download - kindpng" id="991" name="Google Shape;991;p76"/>
          <p:cNvPicPr preferRelativeResize="0"/>
          <p:nvPr/>
        </p:nvPicPr>
        <p:blipFill rotWithShape="1">
          <a:blip r:embed="rId3">
            <a:alphaModFix/>
          </a:blip>
          <a:srcRect b="0" l="0" r="0" t="0"/>
          <a:stretch/>
        </p:blipFill>
        <p:spPr>
          <a:xfrm rot="10800000">
            <a:off x="3927764" y="779319"/>
            <a:ext cx="3751118" cy="3904573"/>
          </a:xfrm>
          <a:prstGeom prst="rect">
            <a:avLst/>
          </a:prstGeom>
          <a:noFill/>
          <a:ln>
            <a:noFill/>
          </a:ln>
        </p:spPr>
      </p:pic>
      <p:sp>
        <p:nvSpPr>
          <p:cNvPr id="992" name="Google Shape;992;p76">
            <a:hlinkClick action="ppaction://hlinksldjump" r:id="rId4"/>
          </p:cNvPr>
          <p:cNvSpPr/>
          <p:nvPr/>
        </p:nvSpPr>
        <p:spPr>
          <a:xfrm>
            <a:off x="4790209" y="6255327"/>
            <a:ext cx="1305791" cy="602673"/>
          </a:xfrm>
          <a:custGeom>
            <a:rect b="b" l="l" r="r" t="t"/>
            <a:pathLst>
              <a:path extrusionOk="0" h="120000" w="120000">
                <a:moveTo>
                  <a:pt x="0" y="0"/>
                </a:moveTo>
                <a:lnTo>
                  <a:pt x="120000" y="0"/>
                </a:lnTo>
                <a:lnTo>
                  <a:pt x="120000" y="120000"/>
                </a:lnTo>
                <a:lnTo>
                  <a:pt x="0" y="120000"/>
                </a:lnTo>
                <a:close/>
                <a:moveTo>
                  <a:pt x="80769" y="37500"/>
                </a:moveTo>
                <a:lnTo>
                  <a:pt x="70385" y="15000"/>
                </a:lnTo>
                <a:lnTo>
                  <a:pt x="60000" y="37500"/>
                </a:lnTo>
                <a:lnTo>
                  <a:pt x="65192" y="37500"/>
                </a:lnTo>
                <a:lnTo>
                  <a:pt x="65192" y="71250"/>
                </a:lnTo>
                <a:cubicBezTo>
                  <a:pt x="65192" y="77463"/>
                  <a:pt x="62868" y="82500"/>
                  <a:pt x="60000" y="82500"/>
                </a:cubicBezTo>
                <a:lnTo>
                  <a:pt x="54808" y="82500"/>
                </a:lnTo>
                <a:cubicBezTo>
                  <a:pt x="51940" y="82500"/>
                  <a:pt x="49615" y="77463"/>
                  <a:pt x="49615" y="71250"/>
                </a:cubicBezTo>
                <a:lnTo>
                  <a:pt x="49615" y="37500"/>
                </a:lnTo>
                <a:lnTo>
                  <a:pt x="39231" y="37500"/>
                </a:lnTo>
                <a:lnTo>
                  <a:pt x="39231" y="71250"/>
                </a:lnTo>
                <a:cubicBezTo>
                  <a:pt x="39231" y="89890"/>
                  <a:pt x="46205" y="105000"/>
                  <a:pt x="54808" y="105000"/>
                </a:cubicBezTo>
                <a:lnTo>
                  <a:pt x="60000" y="105000"/>
                </a:lnTo>
                <a:cubicBezTo>
                  <a:pt x="68603" y="105000"/>
                  <a:pt x="75577" y="89890"/>
                  <a:pt x="75577" y="71250"/>
                </a:cubicBezTo>
                <a:lnTo>
                  <a:pt x="75577" y="37500"/>
                </a:lnTo>
                <a:close/>
              </a:path>
              <a:path extrusionOk="0" fill="darken" h="120000" w="120000">
                <a:moveTo>
                  <a:pt x="80769" y="37500"/>
                </a:moveTo>
                <a:lnTo>
                  <a:pt x="70385" y="15000"/>
                </a:lnTo>
                <a:lnTo>
                  <a:pt x="60000" y="37500"/>
                </a:lnTo>
                <a:lnTo>
                  <a:pt x="65192" y="37500"/>
                </a:lnTo>
                <a:lnTo>
                  <a:pt x="65192" y="71250"/>
                </a:lnTo>
                <a:cubicBezTo>
                  <a:pt x="65192" y="77463"/>
                  <a:pt x="62868" y="82500"/>
                  <a:pt x="60000" y="82500"/>
                </a:cubicBezTo>
                <a:lnTo>
                  <a:pt x="54808" y="82500"/>
                </a:lnTo>
                <a:cubicBezTo>
                  <a:pt x="51940" y="82500"/>
                  <a:pt x="49615" y="77463"/>
                  <a:pt x="49615" y="71250"/>
                </a:cubicBezTo>
                <a:lnTo>
                  <a:pt x="49615" y="37500"/>
                </a:lnTo>
                <a:lnTo>
                  <a:pt x="39231" y="37500"/>
                </a:lnTo>
                <a:lnTo>
                  <a:pt x="39231" y="71250"/>
                </a:lnTo>
                <a:cubicBezTo>
                  <a:pt x="39231" y="89890"/>
                  <a:pt x="46205" y="105000"/>
                  <a:pt x="54808" y="105000"/>
                </a:cubicBezTo>
                <a:lnTo>
                  <a:pt x="60000" y="105000"/>
                </a:lnTo>
                <a:cubicBezTo>
                  <a:pt x="68603" y="105000"/>
                  <a:pt x="75577" y="89890"/>
                  <a:pt x="75577" y="71250"/>
                </a:cubicBezTo>
                <a:lnTo>
                  <a:pt x="75577" y="37500"/>
                </a:lnTo>
                <a:close/>
              </a:path>
              <a:path extrusionOk="0" fill="none" h="120000" w="120000">
                <a:moveTo>
                  <a:pt x="80769" y="37500"/>
                </a:moveTo>
                <a:lnTo>
                  <a:pt x="75577" y="37500"/>
                </a:lnTo>
                <a:lnTo>
                  <a:pt x="75577" y="71250"/>
                </a:lnTo>
                <a:cubicBezTo>
                  <a:pt x="75577" y="89890"/>
                  <a:pt x="68603" y="105000"/>
                  <a:pt x="60000" y="105000"/>
                </a:cubicBezTo>
                <a:lnTo>
                  <a:pt x="54808" y="105000"/>
                </a:lnTo>
                <a:cubicBezTo>
                  <a:pt x="46205" y="105000"/>
                  <a:pt x="39231" y="89890"/>
                  <a:pt x="39231" y="71250"/>
                </a:cubicBezTo>
                <a:lnTo>
                  <a:pt x="39231" y="37500"/>
                </a:lnTo>
                <a:lnTo>
                  <a:pt x="49615" y="37500"/>
                </a:lnTo>
                <a:lnTo>
                  <a:pt x="49615" y="71250"/>
                </a:lnTo>
                <a:cubicBezTo>
                  <a:pt x="49615" y="77463"/>
                  <a:pt x="51940" y="82500"/>
                  <a:pt x="54808" y="82500"/>
                </a:cubicBezTo>
                <a:lnTo>
                  <a:pt x="60000" y="82500"/>
                </a:lnTo>
                <a:cubicBezTo>
                  <a:pt x="62868" y="82500"/>
                  <a:pt x="65192" y="77463"/>
                  <a:pt x="65192" y="71250"/>
                </a:cubicBezTo>
                <a:lnTo>
                  <a:pt x="65192" y="37500"/>
                </a:lnTo>
                <a:lnTo>
                  <a:pt x="60000" y="37500"/>
                </a:lnTo>
                <a:lnTo>
                  <a:pt x="70385"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993" name="Google Shape;993;p76"/>
          <p:cNvSpPr txBox="1"/>
          <p:nvPr/>
        </p:nvSpPr>
        <p:spPr>
          <a:xfrm>
            <a:off x="3543298" y="4324355"/>
            <a:ext cx="4042064"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a:solidFill>
                  <a:srgbClr val="A3591C"/>
                </a:solidFill>
                <a:latin typeface="Garamond"/>
                <a:ea typeface="Garamond"/>
                <a:cs typeface="Garamond"/>
                <a:sym typeface="Garamond"/>
              </a:rPr>
              <a:t>Incorrect</a:t>
            </a:r>
            <a:endParaRPr/>
          </a:p>
          <a:p>
            <a:pPr indent="0" lvl="0" marL="0" marR="0" rtl="0" algn="ctr">
              <a:spcBef>
                <a:spcPts val="0"/>
              </a:spcBef>
              <a:spcAft>
                <a:spcPts val="0"/>
              </a:spcAft>
              <a:buNone/>
            </a:pPr>
            <a:r>
              <a:rPr b="1" lang="en-US" sz="5400">
                <a:solidFill>
                  <a:srgbClr val="A3591C"/>
                </a:solidFill>
                <a:latin typeface="Garamond"/>
                <a:ea typeface="Garamond"/>
                <a:cs typeface="Garamond"/>
                <a:sym typeface="Garamond"/>
              </a:rPr>
              <a:t>Try Again!</a:t>
            </a:r>
            <a:endParaRPr b="1" sz="5400">
              <a:solidFill>
                <a:srgbClr val="A3591C"/>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3"/>
                                        </p:tgtEl>
                                        <p:attrNameLst>
                                          <p:attrName>style.visibility</p:attrName>
                                        </p:attrNameLst>
                                      </p:cBhvr>
                                      <p:to>
                                        <p:strVal val="visible"/>
                                      </p:to>
                                    </p:set>
                                    <p:animEffect filter="fade" transition="in">
                                      <p:cBhvr>
                                        <p:cTn dur="2000"/>
                                        <p:tgtEl>
                                          <p:spTgt spid="9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77"/>
          <p:cNvSpPr/>
          <p:nvPr/>
        </p:nvSpPr>
        <p:spPr>
          <a:xfrm>
            <a:off x="2145724" y="883229"/>
            <a:ext cx="6738503" cy="1215546"/>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400">
                <a:solidFill>
                  <a:schemeClr val="dk1"/>
                </a:solidFill>
                <a:latin typeface="Kokila"/>
                <a:ea typeface="Kokila"/>
                <a:cs typeface="Kokila"/>
                <a:sym typeface="Kokila"/>
              </a:rPr>
              <a:t>2</a:t>
            </a:r>
            <a:r>
              <a:rPr b="1" lang="en-US" sz="3600">
                <a:solidFill>
                  <a:schemeClr val="dk1"/>
                </a:solidFill>
                <a:latin typeface="Kokila"/>
                <a:ea typeface="Kokila"/>
                <a:cs typeface="Kokila"/>
                <a:sym typeface="Kokila"/>
              </a:rPr>
              <a:t>.</a:t>
            </a:r>
            <a:r>
              <a:rPr b="1" lang="en-US" sz="3200">
                <a:solidFill>
                  <a:schemeClr val="dk1"/>
                </a:solidFill>
                <a:latin typeface="Kokila"/>
                <a:ea typeface="Kokila"/>
                <a:cs typeface="Kokila"/>
                <a:sym typeface="Kokila"/>
              </a:rPr>
              <a:t> </a:t>
            </a:r>
            <a:r>
              <a:rPr b="1" lang="en-US" sz="2400">
                <a:solidFill>
                  <a:schemeClr val="dk1"/>
                </a:solidFill>
                <a:latin typeface="Kokila"/>
                <a:ea typeface="Kokila"/>
                <a:cs typeface="Kokila"/>
                <a:sym typeface="Kokila"/>
              </a:rPr>
              <a:t>मेरिक्युरीको मृत्युको प्रमुख कारण के थियो?</a:t>
            </a:r>
            <a:endParaRPr/>
          </a:p>
          <a:p>
            <a:pPr indent="0" lvl="0" marL="0" marR="0" rtl="0" algn="l">
              <a:spcBef>
                <a:spcPts val="0"/>
              </a:spcBef>
              <a:spcAft>
                <a:spcPts val="0"/>
              </a:spcAft>
              <a:buNone/>
            </a:pPr>
            <a:r>
              <a:rPr b="1" lang="en-US" sz="2400">
                <a:solidFill>
                  <a:schemeClr val="dk1"/>
                </a:solidFill>
                <a:latin typeface="Kokila"/>
                <a:ea typeface="Kokila"/>
                <a:cs typeface="Kokila"/>
                <a:sym typeface="Kokila"/>
              </a:rPr>
              <a:t>    What was the main cause for for death of Marie Curie?</a:t>
            </a:r>
            <a:endParaRPr/>
          </a:p>
        </p:txBody>
      </p:sp>
      <p:sp>
        <p:nvSpPr>
          <p:cNvPr id="999" name="Google Shape;999;p77">
            <a:hlinkClick action="ppaction://hlinksldjump" r:id="rId3"/>
          </p:cNvPr>
          <p:cNvSpPr/>
          <p:nvPr/>
        </p:nvSpPr>
        <p:spPr>
          <a:xfrm>
            <a:off x="6096000" y="4603172"/>
            <a:ext cx="4980709" cy="1371599"/>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D. प्रयोगशालामा असाबधानिका कारण</a:t>
            </a:r>
            <a:endParaRPr b="1" sz="2000">
              <a:solidFill>
                <a:schemeClr val="dk1"/>
              </a:solidFill>
              <a:latin typeface="Garamond"/>
              <a:ea typeface="Garamond"/>
              <a:cs typeface="Garamond"/>
              <a:sym typeface="Garamond"/>
            </a:endParaRPr>
          </a:p>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The cause of careless in lab.</a:t>
            </a:r>
            <a:endParaRPr b="1" sz="2000">
              <a:solidFill>
                <a:schemeClr val="dk1"/>
              </a:solidFill>
              <a:latin typeface="Garamond"/>
              <a:ea typeface="Garamond"/>
              <a:cs typeface="Garamond"/>
              <a:sym typeface="Garamond"/>
            </a:endParaRPr>
          </a:p>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000" name="Google Shape;1000;p77">
            <a:hlinkClick action="ppaction://hlinksldjump" r:id="rId4"/>
          </p:cNvPr>
          <p:cNvSpPr/>
          <p:nvPr/>
        </p:nvSpPr>
        <p:spPr>
          <a:xfrm>
            <a:off x="6096000" y="2753592"/>
            <a:ext cx="4831772" cy="1371598"/>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B</a:t>
            </a:r>
            <a:r>
              <a:rPr lang="en-US" sz="2000">
                <a:solidFill>
                  <a:schemeClr val="dk1"/>
                </a:solidFill>
                <a:latin typeface="Garamond"/>
                <a:ea typeface="Garamond"/>
                <a:cs typeface="Garamond"/>
                <a:sym typeface="Garamond"/>
              </a:rPr>
              <a:t>.</a:t>
            </a:r>
            <a:r>
              <a:rPr lang="en-US" sz="2400">
                <a:solidFill>
                  <a:schemeClr val="dk1"/>
                </a:solidFill>
                <a:latin typeface="Garamond"/>
                <a:ea typeface="Garamond"/>
                <a:cs typeface="Garamond"/>
                <a:sym typeface="Garamond"/>
              </a:rPr>
              <a:t> </a:t>
            </a:r>
            <a:r>
              <a:rPr b="1" lang="en-US" sz="2000">
                <a:solidFill>
                  <a:schemeClr val="dk1"/>
                </a:solidFill>
                <a:latin typeface="Garamond"/>
                <a:ea typeface="Garamond"/>
                <a:cs typeface="Garamond"/>
                <a:sym typeface="Garamond"/>
              </a:rPr>
              <a:t>ल्युकेमिया रोगका कारण</a:t>
            </a:r>
            <a:endParaRPr b="1" sz="2000">
              <a:solidFill>
                <a:schemeClr val="dk1"/>
              </a:solidFill>
              <a:latin typeface="Garamond"/>
              <a:ea typeface="Garamond"/>
              <a:cs typeface="Garamond"/>
              <a:sym typeface="Garamond"/>
            </a:endParaRPr>
          </a:p>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By the cause of Lucania</a:t>
            </a:r>
            <a:endParaRPr b="1" sz="2000">
              <a:solidFill>
                <a:schemeClr val="dk1"/>
              </a:solidFill>
              <a:latin typeface="Garamond"/>
              <a:ea typeface="Garamond"/>
              <a:cs typeface="Garamond"/>
              <a:sym typeface="Garamond"/>
            </a:endParaRPr>
          </a:p>
        </p:txBody>
      </p:sp>
      <p:sp>
        <p:nvSpPr>
          <p:cNvPr id="1001" name="Google Shape;1001;p77">
            <a:hlinkClick action="ppaction://hlinksldjump" r:id="rId5"/>
          </p:cNvPr>
          <p:cNvSpPr/>
          <p:nvPr/>
        </p:nvSpPr>
        <p:spPr>
          <a:xfrm>
            <a:off x="883229" y="4468092"/>
            <a:ext cx="4831772" cy="1371599"/>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C</a:t>
            </a:r>
            <a:r>
              <a:rPr b="1" lang="en-US" sz="2400">
                <a:solidFill>
                  <a:schemeClr val="dk1"/>
                </a:solidFill>
                <a:latin typeface="Garamond"/>
                <a:ea typeface="Garamond"/>
                <a:cs typeface="Garamond"/>
                <a:sym typeface="Garamond"/>
              </a:rPr>
              <a:t>. </a:t>
            </a:r>
            <a:r>
              <a:rPr b="1" lang="en-US" sz="2000">
                <a:solidFill>
                  <a:schemeClr val="dk1"/>
                </a:solidFill>
                <a:latin typeface="Garamond"/>
                <a:ea typeface="Garamond"/>
                <a:cs typeface="Garamond"/>
                <a:sym typeface="Garamond"/>
              </a:rPr>
              <a:t>प्रयोगशाला दुर्घटनाका कारण</a:t>
            </a:r>
            <a:endParaRPr b="1" sz="2000">
              <a:solidFill>
                <a:schemeClr val="dk1"/>
              </a:solidFill>
              <a:latin typeface="Garamond"/>
              <a:ea typeface="Garamond"/>
              <a:cs typeface="Garamond"/>
              <a:sym typeface="Garamond"/>
            </a:endParaRPr>
          </a:p>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By the accidental cause in Lab.</a:t>
            </a:r>
            <a:endParaRPr b="1" sz="2000">
              <a:solidFill>
                <a:schemeClr val="dk1"/>
              </a:solidFill>
              <a:latin typeface="Garamond"/>
              <a:ea typeface="Garamond"/>
              <a:cs typeface="Garamond"/>
              <a:sym typeface="Garamond"/>
            </a:endParaRPr>
          </a:p>
        </p:txBody>
      </p:sp>
      <p:sp>
        <p:nvSpPr>
          <p:cNvPr id="1002" name="Google Shape;1002;p77">
            <a:hlinkClick action="ppaction://hlinksldjump" r:id="rId6"/>
          </p:cNvPr>
          <p:cNvSpPr/>
          <p:nvPr/>
        </p:nvSpPr>
        <p:spPr>
          <a:xfrm>
            <a:off x="883229" y="2743201"/>
            <a:ext cx="4831772" cy="1371598"/>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342900" lvl="0" marL="342900" marR="0" rtl="0" algn="ctr">
              <a:spcBef>
                <a:spcPts val="0"/>
              </a:spcBef>
              <a:spcAft>
                <a:spcPts val="0"/>
              </a:spcAft>
              <a:buClr>
                <a:schemeClr val="dk1"/>
              </a:buClr>
              <a:buSzPts val="2000"/>
              <a:buFont typeface="Garamond"/>
              <a:buAutoNum type="alphaUcPeriod"/>
            </a:pPr>
            <a:r>
              <a:rPr b="1" lang="en-US" sz="2000">
                <a:solidFill>
                  <a:schemeClr val="dk1"/>
                </a:solidFill>
                <a:latin typeface="Garamond"/>
                <a:ea typeface="Garamond"/>
                <a:cs typeface="Garamond"/>
                <a:sym typeface="Garamond"/>
              </a:rPr>
              <a:t>मुटु सम्बन्धि समस्याका कारण</a:t>
            </a:r>
            <a:endParaRPr b="1" sz="2000">
              <a:solidFill>
                <a:schemeClr val="dk1"/>
              </a:solidFill>
              <a:latin typeface="Garamond"/>
              <a:ea typeface="Garamond"/>
              <a:cs typeface="Garamond"/>
              <a:sym typeface="Garamond"/>
            </a:endParaRPr>
          </a:p>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By the cause of heart disease</a:t>
            </a:r>
            <a:endParaRPr b="1" sz="2000">
              <a:solidFill>
                <a:schemeClr val="dk1"/>
              </a:solidFill>
              <a:latin typeface="Garamond"/>
              <a:ea typeface="Garamond"/>
              <a:cs typeface="Garamond"/>
              <a:sym typeface="Garamon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pic>
        <p:nvPicPr>
          <p:cNvPr descr="Thumbs Up Images Free Clipart Transparent Png - Thumbs Up Logo Png, Png  Download - kindpng" id="1007" name="Google Shape;1007;p78"/>
          <p:cNvPicPr preferRelativeResize="0"/>
          <p:nvPr/>
        </p:nvPicPr>
        <p:blipFill rotWithShape="1">
          <a:blip r:embed="rId3">
            <a:alphaModFix/>
          </a:blip>
          <a:srcRect b="0" l="0" r="0" t="0"/>
          <a:stretch/>
        </p:blipFill>
        <p:spPr>
          <a:xfrm rot="10800000">
            <a:off x="3939886" y="779751"/>
            <a:ext cx="3751118" cy="3904573"/>
          </a:xfrm>
          <a:prstGeom prst="rect">
            <a:avLst/>
          </a:prstGeom>
          <a:noFill/>
          <a:ln>
            <a:noFill/>
          </a:ln>
        </p:spPr>
      </p:pic>
      <p:sp>
        <p:nvSpPr>
          <p:cNvPr id="1008" name="Google Shape;1008;p78">
            <a:hlinkClick action="ppaction://hlinksldjump" r:id="rId4"/>
          </p:cNvPr>
          <p:cNvSpPr/>
          <p:nvPr/>
        </p:nvSpPr>
        <p:spPr>
          <a:xfrm>
            <a:off x="5018809" y="6244936"/>
            <a:ext cx="1153391" cy="613064"/>
          </a:xfrm>
          <a:custGeom>
            <a:rect b="b" l="l" r="r" t="t"/>
            <a:pathLst>
              <a:path extrusionOk="0" h="120000" w="120000">
                <a:moveTo>
                  <a:pt x="0" y="0"/>
                </a:moveTo>
                <a:lnTo>
                  <a:pt x="120000" y="0"/>
                </a:lnTo>
                <a:lnTo>
                  <a:pt x="120000" y="120000"/>
                </a:lnTo>
                <a:lnTo>
                  <a:pt x="0" y="120000"/>
                </a:lnTo>
                <a:close/>
                <a:moveTo>
                  <a:pt x="83919" y="37500"/>
                </a:moveTo>
                <a:lnTo>
                  <a:pt x="71959" y="15000"/>
                </a:lnTo>
                <a:lnTo>
                  <a:pt x="60000" y="37500"/>
                </a:lnTo>
                <a:lnTo>
                  <a:pt x="65980" y="37500"/>
                </a:lnTo>
                <a:lnTo>
                  <a:pt x="65980" y="71250"/>
                </a:lnTo>
                <a:cubicBezTo>
                  <a:pt x="65980" y="77463"/>
                  <a:pt x="63303" y="82500"/>
                  <a:pt x="60000" y="82500"/>
                </a:cubicBezTo>
                <a:lnTo>
                  <a:pt x="54020" y="82500"/>
                </a:lnTo>
                <a:cubicBezTo>
                  <a:pt x="50718" y="82500"/>
                  <a:pt x="48041" y="77463"/>
                  <a:pt x="48041" y="71250"/>
                </a:cubicBezTo>
                <a:lnTo>
                  <a:pt x="48041" y="37500"/>
                </a:lnTo>
                <a:lnTo>
                  <a:pt x="36081" y="37500"/>
                </a:lnTo>
                <a:lnTo>
                  <a:pt x="36081" y="71250"/>
                </a:lnTo>
                <a:cubicBezTo>
                  <a:pt x="36081" y="89890"/>
                  <a:pt x="44113" y="105000"/>
                  <a:pt x="54020" y="105000"/>
                </a:cubicBezTo>
                <a:lnTo>
                  <a:pt x="60000" y="105000"/>
                </a:lnTo>
                <a:cubicBezTo>
                  <a:pt x="69908" y="105000"/>
                  <a:pt x="77939" y="89890"/>
                  <a:pt x="77939" y="71250"/>
                </a:cubicBezTo>
                <a:lnTo>
                  <a:pt x="77939" y="37500"/>
                </a:lnTo>
                <a:close/>
              </a:path>
              <a:path extrusionOk="0" fill="darken" h="120000" w="120000">
                <a:moveTo>
                  <a:pt x="83919" y="37500"/>
                </a:moveTo>
                <a:lnTo>
                  <a:pt x="71959" y="15000"/>
                </a:lnTo>
                <a:lnTo>
                  <a:pt x="60000" y="37500"/>
                </a:lnTo>
                <a:lnTo>
                  <a:pt x="65980" y="37500"/>
                </a:lnTo>
                <a:lnTo>
                  <a:pt x="65980" y="71250"/>
                </a:lnTo>
                <a:cubicBezTo>
                  <a:pt x="65980" y="77463"/>
                  <a:pt x="63303" y="82500"/>
                  <a:pt x="60000" y="82500"/>
                </a:cubicBezTo>
                <a:lnTo>
                  <a:pt x="54020" y="82500"/>
                </a:lnTo>
                <a:cubicBezTo>
                  <a:pt x="50718" y="82500"/>
                  <a:pt x="48041" y="77463"/>
                  <a:pt x="48041" y="71250"/>
                </a:cubicBezTo>
                <a:lnTo>
                  <a:pt x="48041" y="37500"/>
                </a:lnTo>
                <a:lnTo>
                  <a:pt x="36081" y="37500"/>
                </a:lnTo>
                <a:lnTo>
                  <a:pt x="36081" y="71250"/>
                </a:lnTo>
                <a:cubicBezTo>
                  <a:pt x="36081" y="89890"/>
                  <a:pt x="44113" y="105000"/>
                  <a:pt x="54020" y="105000"/>
                </a:cubicBezTo>
                <a:lnTo>
                  <a:pt x="60000" y="105000"/>
                </a:lnTo>
                <a:cubicBezTo>
                  <a:pt x="69908" y="105000"/>
                  <a:pt x="77939" y="89890"/>
                  <a:pt x="77939" y="71250"/>
                </a:cubicBezTo>
                <a:lnTo>
                  <a:pt x="77939" y="37500"/>
                </a:lnTo>
                <a:close/>
              </a:path>
              <a:path extrusionOk="0" fill="none" h="120000" w="120000">
                <a:moveTo>
                  <a:pt x="83919" y="37500"/>
                </a:moveTo>
                <a:lnTo>
                  <a:pt x="77939" y="37500"/>
                </a:lnTo>
                <a:lnTo>
                  <a:pt x="77939" y="71250"/>
                </a:lnTo>
                <a:cubicBezTo>
                  <a:pt x="77939" y="89890"/>
                  <a:pt x="69908" y="105000"/>
                  <a:pt x="60000" y="105000"/>
                </a:cubicBezTo>
                <a:lnTo>
                  <a:pt x="54020" y="105000"/>
                </a:lnTo>
                <a:cubicBezTo>
                  <a:pt x="44113" y="105000"/>
                  <a:pt x="36081" y="89890"/>
                  <a:pt x="36081" y="71250"/>
                </a:cubicBezTo>
                <a:lnTo>
                  <a:pt x="36081" y="37500"/>
                </a:lnTo>
                <a:lnTo>
                  <a:pt x="48041" y="37500"/>
                </a:lnTo>
                <a:lnTo>
                  <a:pt x="48041" y="71250"/>
                </a:lnTo>
                <a:cubicBezTo>
                  <a:pt x="48041" y="77463"/>
                  <a:pt x="50718" y="82500"/>
                  <a:pt x="54020" y="82500"/>
                </a:cubicBezTo>
                <a:lnTo>
                  <a:pt x="60000" y="82500"/>
                </a:lnTo>
                <a:cubicBezTo>
                  <a:pt x="63303" y="82500"/>
                  <a:pt x="65980" y="77463"/>
                  <a:pt x="65980" y="71250"/>
                </a:cubicBezTo>
                <a:lnTo>
                  <a:pt x="65980" y="37500"/>
                </a:lnTo>
                <a:lnTo>
                  <a:pt x="60000" y="37500"/>
                </a:lnTo>
                <a:lnTo>
                  <a:pt x="71959"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009" name="Google Shape;1009;p78"/>
          <p:cNvSpPr txBox="1"/>
          <p:nvPr/>
        </p:nvSpPr>
        <p:spPr>
          <a:xfrm>
            <a:off x="3543298" y="4324355"/>
            <a:ext cx="4042064"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5400">
                <a:solidFill>
                  <a:srgbClr val="C00000"/>
                </a:solidFill>
                <a:latin typeface="Garamond"/>
                <a:ea typeface="Garamond"/>
                <a:cs typeface="Garamond"/>
                <a:sym typeface="Garamond"/>
              </a:rPr>
              <a:t>Incorrect</a:t>
            </a:r>
            <a:endParaRPr/>
          </a:p>
          <a:p>
            <a:pPr indent="0" lvl="0" marL="0" marR="0" rtl="0" algn="l">
              <a:spcBef>
                <a:spcPts val="0"/>
              </a:spcBef>
              <a:spcAft>
                <a:spcPts val="0"/>
              </a:spcAft>
              <a:buNone/>
            </a:pPr>
            <a:r>
              <a:rPr b="1" lang="en-US" sz="5400">
                <a:solidFill>
                  <a:srgbClr val="C00000"/>
                </a:solidFill>
                <a:latin typeface="Garamond"/>
                <a:ea typeface="Garamond"/>
                <a:cs typeface="Garamond"/>
                <a:sym typeface="Garamond"/>
              </a:rPr>
              <a:t>Try Again!</a:t>
            </a:r>
            <a:endParaRPr b="1" sz="5400">
              <a:solidFill>
                <a:srgbClr val="C00000"/>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9"/>
                                        </p:tgtEl>
                                        <p:attrNameLst>
                                          <p:attrName>style.visibility</p:attrName>
                                        </p:attrNameLst>
                                      </p:cBhvr>
                                      <p:to>
                                        <p:strVal val="visible"/>
                                      </p:to>
                                    </p:set>
                                    <p:animEffect filter="fade" transition="in">
                                      <p:cBhvr>
                                        <p:cTn dur="2000"/>
                                        <p:tgtEl>
                                          <p:spTgt spid="10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79"/>
          <p:cNvSpPr/>
          <p:nvPr/>
        </p:nvSpPr>
        <p:spPr>
          <a:xfrm>
            <a:off x="2438399" y="716973"/>
            <a:ext cx="6487391" cy="1184372"/>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a:solidFill>
                  <a:schemeClr val="dk1"/>
                </a:solidFill>
                <a:latin typeface="Kokila"/>
                <a:ea typeface="Kokila"/>
                <a:cs typeface="Kokila"/>
                <a:sym typeface="Kokila"/>
              </a:rPr>
              <a:t>3. </a:t>
            </a:r>
            <a:r>
              <a:rPr b="1" lang="en-US" sz="2000">
                <a:solidFill>
                  <a:schemeClr val="dk1"/>
                </a:solidFill>
                <a:latin typeface="Kokila"/>
                <a:ea typeface="Kokila"/>
                <a:cs typeface="Kokila"/>
                <a:sym typeface="Kokila"/>
              </a:rPr>
              <a:t>0.0000456 लाई वैज्ञानिक पद्दतिमा लेख्दा तलको मध्ये कु ठिक हुन्छ?</a:t>
            </a:r>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    Which one of following scientific notation is correct for 0.000456?</a:t>
            </a:r>
            <a:endParaRPr b="1" sz="2000">
              <a:solidFill>
                <a:schemeClr val="dk1"/>
              </a:solidFill>
              <a:latin typeface="Kokila"/>
              <a:ea typeface="Kokila"/>
              <a:cs typeface="Kokila"/>
              <a:sym typeface="Kokila"/>
            </a:endParaRPr>
          </a:p>
        </p:txBody>
      </p:sp>
      <p:sp>
        <p:nvSpPr>
          <p:cNvPr id="1015" name="Google Shape;1015;p79">
            <a:hlinkClick action="ppaction://hlinksldjump" r:id="rId3"/>
          </p:cNvPr>
          <p:cNvSpPr/>
          <p:nvPr/>
        </p:nvSpPr>
        <p:spPr>
          <a:xfrm>
            <a:off x="6168736" y="4062845"/>
            <a:ext cx="3546764" cy="997527"/>
          </a:xfrm>
          <a:prstGeom prst="roundRect">
            <a:avLst>
              <a:gd fmla="val 16667" name="adj"/>
            </a:avLst>
          </a:prstGeom>
          <a:blipFill rotWithShape="1">
            <a:blip r:embed="rId4">
              <a:alphaModFix/>
            </a:blip>
            <a:stretch>
              <a:fillRect b="0" l="0" r="0" t="0"/>
            </a:stretch>
          </a:blipFill>
          <a:ln>
            <a:noFill/>
          </a:ln>
          <a:effectLst>
            <a:outerShdw blurRad="57785" algn="ctr" dir="3180000" dist="33020">
              <a:srgbClr val="000000">
                <a:alpha val="2980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016" name="Google Shape;1016;p79">
            <a:hlinkClick action="ppaction://hlinksldjump" r:id="rId5"/>
          </p:cNvPr>
          <p:cNvSpPr/>
          <p:nvPr/>
        </p:nvSpPr>
        <p:spPr>
          <a:xfrm>
            <a:off x="1995054" y="4062846"/>
            <a:ext cx="3356266" cy="914400"/>
          </a:xfrm>
          <a:prstGeom prst="roundRect">
            <a:avLst>
              <a:gd fmla="val 16667" name="adj"/>
            </a:avLst>
          </a:prstGeom>
          <a:blipFill rotWithShape="1">
            <a:blip r:embed="rId6">
              <a:alphaModFix/>
            </a:blip>
            <a:stretch>
              <a:fillRect b="0" l="0" r="0" t="0"/>
            </a:stretch>
          </a:blipFill>
          <a:ln>
            <a:noFill/>
          </a:ln>
          <a:effectLst>
            <a:outerShdw blurRad="57785" algn="ctr" dir="3180000" dist="33020">
              <a:srgbClr val="000000">
                <a:alpha val="2980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017" name="Google Shape;1017;p79">
            <a:hlinkClick action="ppaction://hlinksldjump" r:id="rId7"/>
          </p:cNvPr>
          <p:cNvSpPr/>
          <p:nvPr/>
        </p:nvSpPr>
        <p:spPr>
          <a:xfrm>
            <a:off x="6168736" y="2660073"/>
            <a:ext cx="3546764" cy="914400"/>
          </a:xfrm>
          <a:prstGeom prst="roundRect">
            <a:avLst>
              <a:gd fmla="val 16667" name="adj"/>
            </a:avLst>
          </a:prstGeom>
          <a:blipFill rotWithShape="1">
            <a:blip r:embed="rId8">
              <a:alphaModFix/>
            </a:blip>
            <a:stretch>
              <a:fillRect b="0" l="0" r="0" t="0"/>
            </a:stretch>
          </a:blipFill>
          <a:ln>
            <a:noFill/>
          </a:ln>
          <a:effectLst>
            <a:outerShdw blurRad="57785" algn="ctr" dir="3180000" dist="33020">
              <a:srgbClr val="000000">
                <a:alpha val="2980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018" name="Google Shape;1018;p79">
            <a:hlinkClick action="ppaction://hlinksldjump" r:id="rId9"/>
          </p:cNvPr>
          <p:cNvSpPr/>
          <p:nvPr/>
        </p:nvSpPr>
        <p:spPr>
          <a:xfrm>
            <a:off x="2062596" y="2587241"/>
            <a:ext cx="3221181" cy="914400"/>
          </a:xfrm>
          <a:prstGeom prst="roundRect">
            <a:avLst>
              <a:gd fmla="val 16667" name="adj"/>
            </a:avLst>
          </a:prstGeom>
          <a:blipFill rotWithShape="1">
            <a:blip r:embed="rId10">
              <a:alphaModFix/>
            </a:blip>
            <a:stretch>
              <a:fillRect b="0" l="0" r="0" t="0"/>
            </a:stretch>
          </a:blipFill>
          <a:ln>
            <a:noFill/>
          </a:ln>
          <a:effectLst>
            <a:outerShdw blurRad="57785" algn="ctr" dir="3180000" dist="33020">
              <a:srgbClr val="000000">
                <a:alpha val="2980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pic>
        <p:nvPicPr>
          <p:cNvPr descr="Thumbs Up Images Free Clipart Transparent Png - Thumbs Up Logo Png, Png  Download - kindpng" id="1023" name="Google Shape;1023;p80"/>
          <p:cNvPicPr preferRelativeResize="0"/>
          <p:nvPr/>
        </p:nvPicPr>
        <p:blipFill rotWithShape="1">
          <a:blip r:embed="rId3">
            <a:alphaModFix/>
          </a:blip>
          <a:srcRect b="0" l="0" r="0" t="0"/>
          <a:stretch/>
        </p:blipFill>
        <p:spPr>
          <a:xfrm rot="10800000">
            <a:off x="3948545" y="623455"/>
            <a:ext cx="3751118" cy="3904573"/>
          </a:xfrm>
          <a:prstGeom prst="rect">
            <a:avLst/>
          </a:prstGeom>
          <a:noFill/>
          <a:ln>
            <a:noFill/>
          </a:ln>
        </p:spPr>
      </p:pic>
      <p:sp>
        <p:nvSpPr>
          <p:cNvPr id="1024" name="Google Shape;1024;p80">
            <a:hlinkClick action="ppaction://hlinksldjump" r:id="rId4"/>
          </p:cNvPr>
          <p:cNvSpPr/>
          <p:nvPr/>
        </p:nvSpPr>
        <p:spPr>
          <a:xfrm>
            <a:off x="5117522" y="6234545"/>
            <a:ext cx="1257300" cy="623455"/>
          </a:xfrm>
          <a:custGeom>
            <a:rect b="b" l="l" r="r" t="t"/>
            <a:pathLst>
              <a:path extrusionOk="0" h="120000" w="120000">
                <a:moveTo>
                  <a:pt x="0" y="0"/>
                </a:moveTo>
                <a:lnTo>
                  <a:pt x="120000" y="0"/>
                </a:lnTo>
                <a:lnTo>
                  <a:pt x="120000" y="120000"/>
                </a:lnTo>
                <a:lnTo>
                  <a:pt x="0" y="120000"/>
                </a:lnTo>
                <a:close/>
                <a:moveTo>
                  <a:pt x="82314" y="37500"/>
                </a:moveTo>
                <a:lnTo>
                  <a:pt x="71157" y="15000"/>
                </a:lnTo>
                <a:lnTo>
                  <a:pt x="60000" y="37500"/>
                </a:lnTo>
                <a:lnTo>
                  <a:pt x="65579" y="37500"/>
                </a:lnTo>
                <a:lnTo>
                  <a:pt x="65579" y="71250"/>
                </a:lnTo>
                <a:cubicBezTo>
                  <a:pt x="65579" y="77463"/>
                  <a:pt x="63081" y="82500"/>
                  <a:pt x="60000" y="82500"/>
                </a:cubicBezTo>
                <a:lnTo>
                  <a:pt x="54421" y="82500"/>
                </a:lnTo>
                <a:cubicBezTo>
                  <a:pt x="51341" y="82500"/>
                  <a:pt x="48843" y="77463"/>
                  <a:pt x="48843" y="71250"/>
                </a:cubicBezTo>
                <a:lnTo>
                  <a:pt x="48843" y="37500"/>
                </a:lnTo>
                <a:lnTo>
                  <a:pt x="37686" y="37500"/>
                </a:lnTo>
                <a:lnTo>
                  <a:pt x="37686" y="71250"/>
                </a:lnTo>
                <a:cubicBezTo>
                  <a:pt x="37686" y="89890"/>
                  <a:pt x="45179" y="105000"/>
                  <a:pt x="54421" y="105000"/>
                </a:cubicBezTo>
                <a:lnTo>
                  <a:pt x="60000" y="105000"/>
                </a:lnTo>
                <a:cubicBezTo>
                  <a:pt x="69243" y="105000"/>
                  <a:pt x="76736" y="89890"/>
                  <a:pt x="76736" y="71250"/>
                </a:cubicBezTo>
                <a:lnTo>
                  <a:pt x="76736" y="37500"/>
                </a:lnTo>
                <a:close/>
              </a:path>
              <a:path extrusionOk="0" fill="darken" h="120000" w="120000">
                <a:moveTo>
                  <a:pt x="82314" y="37500"/>
                </a:moveTo>
                <a:lnTo>
                  <a:pt x="71157" y="15000"/>
                </a:lnTo>
                <a:lnTo>
                  <a:pt x="60000" y="37500"/>
                </a:lnTo>
                <a:lnTo>
                  <a:pt x="65579" y="37500"/>
                </a:lnTo>
                <a:lnTo>
                  <a:pt x="65579" y="71250"/>
                </a:lnTo>
                <a:cubicBezTo>
                  <a:pt x="65579" y="77463"/>
                  <a:pt x="63081" y="82500"/>
                  <a:pt x="60000" y="82500"/>
                </a:cubicBezTo>
                <a:lnTo>
                  <a:pt x="54421" y="82500"/>
                </a:lnTo>
                <a:cubicBezTo>
                  <a:pt x="51341" y="82500"/>
                  <a:pt x="48843" y="77463"/>
                  <a:pt x="48843" y="71250"/>
                </a:cubicBezTo>
                <a:lnTo>
                  <a:pt x="48843" y="37500"/>
                </a:lnTo>
                <a:lnTo>
                  <a:pt x="37686" y="37500"/>
                </a:lnTo>
                <a:lnTo>
                  <a:pt x="37686" y="71250"/>
                </a:lnTo>
                <a:cubicBezTo>
                  <a:pt x="37686" y="89890"/>
                  <a:pt x="45179" y="105000"/>
                  <a:pt x="54421" y="105000"/>
                </a:cubicBezTo>
                <a:lnTo>
                  <a:pt x="60000" y="105000"/>
                </a:lnTo>
                <a:cubicBezTo>
                  <a:pt x="69243" y="105000"/>
                  <a:pt x="76736" y="89890"/>
                  <a:pt x="76736" y="71250"/>
                </a:cubicBezTo>
                <a:lnTo>
                  <a:pt x="76736" y="37500"/>
                </a:lnTo>
                <a:close/>
              </a:path>
              <a:path extrusionOk="0" fill="none" h="120000" w="120000">
                <a:moveTo>
                  <a:pt x="82314" y="37500"/>
                </a:moveTo>
                <a:lnTo>
                  <a:pt x="76736" y="37500"/>
                </a:lnTo>
                <a:lnTo>
                  <a:pt x="76736" y="71250"/>
                </a:lnTo>
                <a:cubicBezTo>
                  <a:pt x="76736" y="89890"/>
                  <a:pt x="69243" y="105000"/>
                  <a:pt x="60000" y="105000"/>
                </a:cubicBezTo>
                <a:lnTo>
                  <a:pt x="54421" y="105000"/>
                </a:lnTo>
                <a:cubicBezTo>
                  <a:pt x="45179" y="105000"/>
                  <a:pt x="37686" y="89890"/>
                  <a:pt x="37686" y="71250"/>
                </a:cubicBezTo>
                <a:lnTo>
                  <a:pt x="37686" y="37500"/>
                </a:lnTo>
                <a:lnTo>
                  <a:pt x="48843" y="37500"/>
                </a:lnTo>
                <a:lnTo>
                  <a:pt x="48843" y="71250"/>
                </a:lnTo>
                <a:cubicBezTo>
                  <a:pt x="48843" y="77463"/>
                  <a:pt x="51341" y="82500"/>
                  <a:pt x="54421" y="82500"/>
                </a:cubicBezTo>
                <a:lnTo>
                  <a:pt x="60000" y="82500"/>
                </a:lnTo>
                <a:cubicBezTo>
                  <a:pt x="63081" y="82500"/>
                  <a:pt x="65579" y="77463"/>
                  <a:pt x="65579" y="71250"/>
                </a:cubicBezTo>
                <a:lnTo>
                  <a:pt x="65579" y="37500"/>
                </a:lnTo>
                <a:lnTo>
                  <a:pt x="60000" y="37500"/>
                </a:lnTo>
                <a:lnTo>
                  <a:pt x="71157"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025" name="Google Shape;1025;p80"/>
          <p:cNvSpPr txBox="1"/>
          <p:nvPr/>
        </p:nvSpPr>
        <p:spPr>
          <a:xfrm>
            <a:off x="3543298" y="4324355"/>
            <a:ext cx="4042064"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a:solidFill>
                  <a:srgbClr val="C00000"/>
                </a:solidFill>
                <a:latin typeface="Garamond"/>
                <a:ea typeface="Garamond"/>
                <a:cs typeface="Garamond"/>
                <a:sym typeface="Garamond"/>
              </a:rPr>
              <a:t>Incorrect</a:t>
            </a:r>
            <a:endParaRPr/>
          </a:p>
          <a:p>
            <a:pPr indent="0" lvl="0" marL="0" marR="0" rtl="0" algn="ctr">
              <a:spcBef>
                <a:spcPts val="0"/>
              </a:spcBef>
              <a:spcAft>
                <a:spcPts val="0"/>
              </a:spcAft>
              <a:buNone/>
            </a:pPr>
            <a:r>
              <a:rPr b="1" lang="en-US" sz="5400">
                <a:solidFill>
                  <a:srgbClr val="C00000"/>
                </a:solidFill>
                <a:latin typeface="Garamond"/>
                <a:ea typeface="Garamond"/>
                <a:cs typeface="Garamond"/>
                <a:sym typeface="Garamond"/>
              </a:rPr>
              <a:t>Try Again!</a:t>
            </a:r>
            <a:endParaRPr b="1" sz="5400">
              <a:solidFill>
                <a:srgbClr val="C00000"/>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5"/>
                                        </p:tgtEl>
                                        <p:attrNameLst>
                                          <p:attrName>style.visibility</p:attrName>
                                        </p:attrNameLst>
                                      </p:cBhvr>
                                      <p:to>
                                        <p:strVal val="visible"/>
                                      </p:to>
                                    </p:set>
                                    <p:animEffect filter="fade" transition="in">
                                      <p:cBhvr>
                                        <p:cTn dur="2000"/>
                                        <p:tgtEl>
                                          <p:spTgt spid="10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sp>
        <p:nvSpPr>
          <p:cNvPr id="1030" name="Google Shape;1030;p81"/>
          <p:cNvSpPr/>
          <p:nvPr/>
        </p:nvSpPr>
        <p:spPr>
          <a:xfrm>
            <a:off x="843395" y="716972"/>
            <a:ext cx="10505209" cy="1797628"/>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a:solidFill>
                  <a:schemeClr val="dk1"/>
                </a:solidFill>
                <a:latin typeface="Kokila"/>
                <a:ea typeface="Kokila"/>
                <a:cs typeface="Kokila"/>
                <a:sym typeface="Kokila"/>
              </a:rPr>
              <a:t>4. </a:t>
            </a:r>
            <a:r>
              <a:rPr b="1" lang="en-US" sz="2400">
                <a:solidFill>
                  <a:schemeClr val="dk1"/>
                </a:solidFill>
                <a:latin typeface="Kokila"/>
                <a:ea typeface="Kokila"/>
                <a:cs typeface="Kokila"/>
                <a:sym typeface="Kokila"/>
              </a:rPr>
              <a:t>बाटोको लम्बाई १०००कि.मी. लेख्दा कुन चाही इकाइले मेट्रिक उपसर्ग जनाउँछ?</a:t>
            </a:r>
            <a:endParaRPr/>
          </a:p>
          <a:p>
            <a:pPr indent="0" lvl="0" marL="0" marR="0" rtl="0" algn="l">
              <a:spcBef>
                <a:spcPts val="0"/>
              </a:spcBef>
              <a:spcAft>
                <a:spcPts val="0"/>
              </a:spcAft>
              <a:buNone/>
            </a:pPr>
            <a:r>
              <a:rPr b="1" lang="en-US" sz="2400">
                <a:solidFill>
                  <a:schemeClr val="dk1"/>
                </a:solidFill>
                <a:latin typeface="Kokila"/>
                <a:ea typeface="Kokila"/>
                <a:cs typeface="Kokila"/>
                <a:sym typeface="Kokila"/>
              </a:rPr>
              <a:t>   Which one represents the metric prefix by writing the length of way is        </a:t>
            </a:r>
            <a:endParaRPr/>
          </a:p>
          <a:p>
            <a:pPr indent="0" lvl="0" marL="0" marR="0" rtl="0" algn="l">
              <a:spcBef>
                <a:spcPts val="0"/>
              </a:spcBef>
              <a:spcAft>
                <a:spcPts val="0"/>
              </a:spcAft>
              <a:buNone/>
            </a:pPr>
            <a:r>
              <a:rPr b="1" lang="en-US" sz="2400">
                <a:solidFill>
                  <a:schemeClr val="dk1"/>
                </a:solidFill>
                <a:latin typeface="Kokila"/>
                <a:ea typeface="Kokila"/>
                <a:cs typeface="Kokila"/>
                <a:sym typeface="Kokila"/>
              </a:rPr>
              <a:t>    1000km.</a:t>
            </a:r>
            <a:endParaRPr b="1" sz="3200">
              <a:solidFill>
                <a:schemeClr val="dk1"/>
              </a:solidFill>
              <a:latin typeface="Kokila"/>
              <a:ea typeface="Kokila"/>
              <a:cs typeface="Kokila"/>
              <a:sym typeface="Kokila"/>
            </a:endParaRPr>
          </a:p>
        </p:txBody>
      </p:sp>
      <p:sp>
        <p:nvSpPr>
          <p:cNvPr id="1031" name="Google Shape;1031;p81">
            <a:hlinkClick action="ppaction://hlinksldjump" r:id="rId3"/>
          </p:cNvPr>
          <p:cNvSpPr/>
          <p:nvPr/>
        </p:nvSpPr>
        <p:spPr>
          <a:xfrm>
            <a:off x="6095999" y="2841914"/>
            <a:ext cx="3158836" cy="914400"/>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B. Meter</a:t>
            </a:r>
            <a:endParaRPr b="1" sz="2400">
              <a:solidFill>
                <a:schemeClr val="dk1"/>
              </a:solidFill>
              <a:latin typeface="Garamond"/>
              <a:ea typeface="Garamond"/>
              <a:cs typeface="Garamond"/>
              <a:sym typeface="Garamond"/>
            </a:endParaRPr>
          </a:p>
        </p:txBody>
      </p:sp>
      <p:sp>
        <p:nvSpPr>
          <p:cNvPr id="1032" name="Google Shape;1032;p81">
            <a:hlinkClick action="ppaction://hlinksldjump" r:id="rId4"/>
          </p:cNvPr>
          <p:cNvSpPr/>
          <p:nvPr/>
        </p:nvSpPr>
        <p:spPr>
          <a:xfrm>
            <a:off x="1620982" y="4353793"/>
            <a:ext cx="3158836" cy="914400"/>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C. Kilo</a:t>
            </a:r>
            <a:endParaRPr b="1" sz="2400">
              <a:solidFill>
                <a:schemeClr val="dk1"/>
              </a:solidFill>
              <a:latin typeface="Garamond"/>
              <a:ea typeface="Garamond"/>
              <a:cs typeface="Garamond"/>
              <a:sym typeface="Garamond"/>
            </a:endParaRPr>
          </a:p>
        </p:txBody>
      </p:sp>
      <p:sp>
        <p:nvSpPr>
          <p:cNvPr id="1033" name="Google Shape;1033;p81">
            <a:hlinkClick action="ppaction://hlinksldjump" r:id="rId5"/>
          </p:cNvPr>
          <p:cNvSpPr/>
          <p:nvPr/>
        </p:nvSpPr>
        <p:spPr>
          <a:xfrm>
            <a:off x="1704109" y="2878186"/>
            <a:ext cx="3158836" cy="914400"/>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A. millimeter</a:t>
            </a:r>
            <a:endParaRPr b="1" sz="2400">
              <a:solidFill>
                <a:schemeClr val="dk1"/>
              </a:solidFill>
              <a:latin typeface="Garamond"/>
              <a:ea typeface="Garamond"/>
              <a:cs typeface="Garamond"/>
              <a:sym typeface="Garamond"/>
            </a:endParaRPr>
          </a:p>
        </p:txBody>
      </p:sp>
      <p:sp>
        <p:nvSpPr>
          <p:cNvPr id="1034" name="Google Shape;1034;p81">
            <a:hlinkClick action="ppaction://hlinksldjump" r:id="rId6"/>
          </p:cNvPr>
          <p:cNvSpPr/>
          <p:nvPr/>
        </p:nvSpPr>
        <p:spPr>
          <a:xfrm>
            <a:off x="6095999" y="4426529"/>
            <a:ext cx="3158836" cy="914400"/>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D. All above</a:t>
            </a:r>
            <a:r>
              <a:rPr lang="en-US" sz="1800">
                <a:solidFill>
                  <a:schemeClr val="lt1"/>
                </a:solidFill>
                <a:latin typeface="Garamond"/>
                <a:ea typeface="Garamond"/>
                <a:cs typeface="Garamond"/>
                <a:sym typeface="Garamond"/>
              </a:rPr>
              <a:t>.</a:t>
            </a:r>
            <a:endParaRPr sz="1800">
              <a:solidFill>
                <a:schemeClr val="lt1"/>
              </a:solidFill>
              <a:latin typeface="Garamond"/>
              <a:ea typeface="Garamond"/>
              <a:cs typeface="Garamond"/>
              <a:sym typeface="Garamon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8" name="Shape 1038"/>
        <p:cNvGrpSpPr/>
        <p:nvPr/>
      </p:nvGrpSpPr>
      <p:grpSpPr>
        <a:xfrm>
          <a:off x="0" y="0"/>
          <a:ext cx="0" cy="0"/>
          <a:chOff x="0" y="0"/>
          <a:chExt cx="0" cy="0"/>
        </a:xfrm>
      </p:grpSpPr>
      <p:pic>
        <p:nvPicPr>
          <p:cNvPr descr="Thumbs Up Images Free Clipart Transparent Png - Thumbs Up Logo Png, Png  Download - kindpng" id="1039" name="Google Shape;1039;p82"/>
          <p:cNvPicPr preferRelativeResize="0"/>
          <p:nvPr/>
        </p:nvPicPr>
        <p:blipFill rotWithShape="1">
          <a:blip r:embed="rId3">
            <a:alphaModFix/>
          </a:blip>
          <a:srcRect b="0" l="0" r="0" t="0"/>
          <a:stretch/>
        </p:blipFill>
        <p:spPr>
          <a:xfrm rot="10800000">
            <a:off x="4109605" y="779319"/>
            <a:ext cx="3751118" cy="3904573"/>
          </a:xfrm>
          <a:prstGeom prst="rect">
            <a:avLst/>
          </a:prstGeom>
          <a:noFill/>
          <a:ln>
            <a:noFill/>
          </a:ln>
        </p:spPr>
      </p:pic>
      <p:sp>
        <p:nvSpPr>
          <p:cNvPr id="1040" name="Google Shape;1040;p82">
            <a:hlinkClick action="ppaction://hlinksldjump" r:id="rId4"/>
          </p:cNvPr>
          <p:cNvSpPr/>
          <p:nvPr/>
        </p:nvSpPr>
        <p:spPr>
          <a:xfrm>
            <a:off x="4852555" y="6234545"/>
            <a:ext cx="1132609" cy="623455"/>
          </a:xfrm>
          <a:custGeom>
            <a:rect b="b" l="l" r="r" t="t"/>
            <a:pathLst>
              <a:path extrusionOk="0" h="120000" w="120000">
                <a:moveTo>
                  <a:pt x="0" y="0"/>
                </a:moveTo>
                <a:lnTo>
                  <a:pt x="120000" y="0"/>
                </a:lnTo>
                <a:lnTo>
                  <a:pt x="120000" y="120000"/>
                </a:lnTo>
                <a:lnTo>
                  <a:pt x="0" y="120000"/>
                </a:lnTo>
                <a:close/>
                <a:moveTo>
                  <a:pt x="84771" y="37500"/>
                </a:moveTo>
                <a:lnTo>
                  <a:pt x="72385" y="15000"/>
                </a:lnTo>
                <a:lnTo>
                  <a:pt x="60000" y="37500"/>
                </a:lnTo>
                <a:lnTo>
                  <a:pt x="66193" y="37500"/>
                </a:lnTo>
                <a:lnTo>
                  <a:pt x="66193" y="71250"/>
                </a:lnTo>
                <a:cubicBezTo>
                  <a:pt x="66193" y="77463"/>
                  <a:pt x="63420" y="82500"/>
                  <a:pt x="60000" y="82500"/>
                </a:cubicBezTo>
                <a:lnTo>
                  <a:pt x="53807" y="82500"/>
                </a:lnTo>
                <a:cubicBezTo>
                  <a:pt x="50387" y="82500"/>
                  <a:pt x="47615" y="77463"/>
                  <a:pt x="47615" y="71250"/>
                </a:cubicBezTo>
                <a:lnTo>
                  <a:pt x="47615" y="37500"/>
                </a:lnTo>
                <a:lnTo>
                  <a:pt x="35229" y="37500"/>
                </a:lnTo>
                <a:lnTo>
                  <a:pt x="35229" y="71250"/>
                </a:lnTo>
                <a:cubicBezTo>
                  <a:pt x="35229" y="89890"/>
                  <a:pt x="43547" y="105000"/>
                  <a:pt x="53807" y="105000"/>
                </a:cubicBezTo>
                <a:lnTo>
                  <a:pt x="60000" y="105000"/>
                </a:lnTo>
                <a:cubicBezTo>
                  <a:pt x="70260" y="105000"/>
                  <a:pt x="78578" y="89890"/>
                  <a:pt x="78578" y="71250"/>
                </a:cubicBezTo>
                <a:lnTo>
                  <a:pt x="78578" y="37500"/>
                </a:lnTo>
                <a:close/>
              </a:path>
              <a:path extrusionOk="0" fill="darken" h="120000" w="120000">
                <a:moveTo>
                  <a:pt x="84771" y="37500"/>
                </a:moveTo>
                <a:lnTo>
                  <a:pt x="72385" y="15000"/>
                </a:lnTo>
                <a:lnTo>
                  <a:pt x="60000" y="37500"/>
                </a:lnTo>
                <a:lnTo>
                  <a:pt x="66193" y="37500"/>
                </a:lnTo>
                <a:lnTo>
                  <a:pt x="66193" y="71250"/>
                </a:lnTo>
                <a:cubicBezTo>
                  <a:pt x="66193" y="77463"/>
                  <a:pt x="63420" y="82500"/>
                  <a:pt x="60000" y="82500"/>
                </a:cubicBezTo>
                <a:lnTo>
                  <a:pt x="53807" y="82500"/>
                </a:lnTo>
                <a:cubicBezTo>
                  <a:pt x="50387" y="82500"/>
                  <a:pt x="47615" y="77463"/>
                  <a:pt x="47615" y="71250"/>
                </a:cubicBezTo>
                <a:lnTo>
                  <a:pt x="47615" y="37500"/>
                </a:lnTo>
                <a:lnTo>
                  <a:pt x="35229" y="37500"/>
                </a:lnTo>
                <a:lnTo>
                  <a:pt x="35229" y="71250"/>
                </a:lnTo>
                <a:cubicBezTo>
                  <a:pt x="35229" y="89890"/>
                  <a:pt x="43547" y="105000"/>
                  <a:pt x="53807" y="105000"/>
                </a:cubicBezTo>
                <a:lnTo>
                  <a:pt x="60000" y="105000"/>
                </a:lnTo>
                <a:cubicBezTo>
                  <a:pt x="70260" y="105000"/>
                  <a:pt x="78578" y="89890"/>
                  <a:pt x="78578" y="71250"/>
                </a:cubicBezTo>
                <a:lnTo>
                  <a:pt x="78578" y="37500"/>
                </a:lnTo>
                <a:close/>
              </a:path>
              <a:path extrusionOk="0" fill="none" h="120000" w="120000">
                <a:moveTo>
                  <a:pt x="84771" y="37500"/>
                </a:moveTo>
                <a:lnTo>
                  <a:pt x="78578" y="37500"/>
                </a:lnTo>
                <a:lnTo>
                  <a:pt x="78578" y="71250"/>
                </a:lnTo>
                <a:lnTo>
                  <a:pt x="78578" y="71250"/>
                </a:lnTo>
                <a:cubicBezTo>
                  <a:pt x="78578" y="89890"/>
                  <a:pt x="70260" y="105000"/>
                  <a:pt x="60000" y="105000"/>
                </a:cubicBezTo>
                <a:lnTo>
                  <a:pt x="53807" y="105000"/>
                </a:lnTo>
                <a:cubicBezTo>
                  <a:pt x="43547" y="105000"/>
                  <a:pt x="35229" y="89890"/>
                  <a:pt x="35229" y="71250"/>
                </a:cubicBezTo>
                <a:lnTo>
                  <a:pt x="35229" y="37500"/>
                </a:lnTo>
                <a:lnTo>
                  <a:pt x="47615" y="37500"/>
                </a:lnTo>
                <a:lnTo>
                  <a:pt x="47615" y="71250"/>
                </a:lnTo>
                <a:cubicBezTo>
                  <a:pt x="47615" y="77463"/>
                  <a:pt x="50387" y="82500"/>
                  <a:pt x="53807" y="82500"/>
                </a:cubicBezTo>
                <a:lnTo>
                  <a:pt x="60000" y="82500"/>
                </a:lnTo>
                <a:cubicBezTo>
                  <a:pt x="63420" y="82500"/>
                  <a:pt x="66193" y="77463"/>
                  <a:pt x="66193" y="71250"/>
                </a:cubicBezTo>
                <a:lnTo>
                  <a:pt x="66193" y="37500"/>
                </a:lnTo>
                <a:lnTo>
                  <a:pt x="60000" y="37500"/>
                </a:lnTo>
                <a:lnTo>
                  <a:pt x="72385"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041" name="Google Shape;1041;p82"/>
          <p:cNvSpPr txBox="1"/>
          <p:nvPr/>
        </p:nvSpPr>
        <p:spPr>
          <a:xfrm>
            <a:off x="3543298" y="4324355"/>
            <a:ext cx="4042064"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a:solidFill>
                  <a:srgbClr val="C00000"/>
                </a:solidFill>
                <a:latin typeface="Garamond"/>
                <a:ea typeface="Garamond"/>
                <a:cs typeface="Garamond"/>
                <a:sym typeface="Garamond"/>
              </a:rPr>
              <a:t>Incorrect</a:t>
            </a:r>
            <a:endParaRPr/>
          </a:p>
          <a:p>
            <a:pPr indent="0" lvl="0" marL="0" marR="0" rtl="0" algn="ctr">
              <a:spcBef>
                <a:spcPts val="0"/>
              </a:spcBef>
              <a:spcAft>
                <a:spcPts val="0"/>
              </a:spcAft>
              <a:buNone/>
            </a:pPr>
            <a:r>
              <a:rPr b="1" lang="en-US" sz="5400">
                <a:solidFill>
                  <a:srgbClr val="C00000"/>
                </a:solidFill>
                <a:latin typeface="Garamond"/>
                <a:ea typeface="Garamond"/>
                <a:cs typeface="Garamond"/>
                <a:sym typeface="Garamond"/>
              </a:rPr>
              <a:t>Try Again!</a:t>
            </a:r>
            <a:endParaRPr b="1" sz="5400">
              <a:solidFill>
                <a:srgbClr val="C00000"/>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1"/>
                                        </p:tgtEl>
                                        <p:attrNameLst>
                                          <p:attrName>style.visibility</p:attrName>
                                        </p:attrNameLst>
                                      </p:cBhvr>
                                      <p:to>
                                        <p:strVal val="visible"/>
                                      </p:to>
                                    </p:set>
                                    <p:animEffect filter="fade" transition="in">
                                      <p:cBhvr>
                                        <p:cTn dur="2000"/>
                                        <p:tgtEl>
                                          <p:spTgt spid="10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83"/>
          <p:cNvSpPr/>
          <p:nvPr/>
        </p:nvSpPr>
        <p:spPr>
          <a:xfrm>
            <a:off x="2784762" y="592283"/>
            <a:ext cx="5870864" cy="1548245"/>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a:solidFill>
                  <a:schemeClr val="dk1"/>
                </a:solidFill>
                <a:latin typeface="Kokila"/>
                <a:ea typeface="Kokila"/>
                <a:cs typeface="Kokila"/>
                <a:sym typeface="Kokila"/>
              </a:rPr>
              <a:t>   </a:t>
            </a:r>
            <a:endParaRPr b="1" sz="3200">
              <a:solidFill>
                <a:schemeClr val="dk1"/>
              </a:solidFill>
              <a:latin typeface="Kokila"/>
              <a:ea typeface="Kokila"/>
              <a:cs typeface="Kokila"/>
              <a:sym typeface="Kokila"/>
            </a:endParaRPr>
          </a:p>
          <a:p>
            <a:pPr indent="0" lvl="0" marL="0" marR="0" rtl="0" algn="l">
              <a:spcBef>
                <a:spcPts val="0"/>
              </a:spcBef>
              <a:spcAft>
                <a:spcPts val="0"/>
              </a:spcAft>
              <a:buNone/>
            </a:pPr>
            <a:r>
              <a:rPr b="1" lang="en-US" sz="3200">
                <a:solidFill>
                  <a:schemeClr val="dk1"/>
                </a:solidFill>
                <a:latin typeface="Kokila"/>
                <a:ea typeface="Kokila"/>
                <a:cs typeface="Kokila"/>
                <a:sym typeface="Kokila"/>
              </a:rPr>
              <a:t>     </a:t>
            </a:r>
            <a:r>
              <a:rPr b="1" lang="en-US" sz="2400">
                <a:solidFill>
                  <a:schemeClr val="dk1"/>
                </a:solidFill>
                <a:latin typeface="Kokila"/>
                <a:ea typeface="Kokila"/>
                <a:cs typeface="Kokila"/>
                <a:sym typeface="Kokila"/>
              </a:rPr>
              <a:t>5. 10,30 र 50 को औषत मान कति हुन्छ?</a:t>
            </a:r>
            <a:endParaRPr/>
          </a:p>
          <a:p>
            <a:pPr indent="0" lvl="0" marL="0" marR="0" rtl="0" algn="l">
              <a:spcBef>
                <a:spcPts val="0"/>
              </a:spcBef>
              <a:spcAft>
                <a:spcPts val="0"/>
              </a:spcAft>
              <a:buNone/>
            </a:pPr>
            <a:r>
              <a:rPr b="1" lang="en-US" sz="2400">
                <a:solidFill>
                  <a:schemeClr val="dk1"/>
                </a:solidFill>
                <a:latin typeface="Kokila"/>
                <a:ea typeface="Kokila"/>
                <a:cs typeface="Kokila"/>
                <a:sym typeface="Kokila"/>
              </a:rPr>
              <a:t>         What is the average value of 10,30 and 50?</a:t>
            </a:r>
            <a:endParaRPr b="1" sz="2400">
              <a:solidFill>
                <a:schemeClr val="dk1"/>
              </a:solidFill>
              <a:latin typeface="Kokila"/>
              <a:ea typeface="Kokila"/>
              <a:cs typeface="Kokila"/>
              <a:sym typeface="Kokila"/>
            </a:endParaRPr>
          </a:p>
          <a:p>
            <a:pPr indent="0" lvl="0" marL="0" marR="0" rtl="0" algn="l">
              <a:spcBef>
                <a:spcPts val="0"/>
              </a:spcBef>
              <a:spcAft>
                <a:spcPts val="0"/>
              </a:spcAft>
              <a:buNone/>
            </a:pPr>
            <a:r>
              <a:t/>
            </a:r>
            <a:endParaRPr b="1" sz="3200">
              <a:solidFill>
                <a:schemeClr val="dk1"/>
              </a:solidFill>
              <a:latin typeface="Kokila"/>
              <a:ea typeface="Kokila"/>
              <a:cs typeface="Kokila"/>
              <a:sym typeface="Kokila"/>
            </a:endParaRPr>
          </a:p>
        </p:txBody>
      </p:sp>
      <p:sp>
        <p:nvSpPr>
          <p:cNvPr id="1047" name="Google Shape;1047;p83">
            <a:hlinkClick action="ppaction://hlinksldjump" r:id="rId3"/>
          </p:cNvPr>
          <p:cNvSpPr/>
          <p:nvPr/>
        </p:nvSpPr>
        <p:spPr>
          <a:xfrm>
            <a:off x="6951519" y="2836718"/>
            <a:ext cx="3158836" cy="914400"/>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B. 30</a:t>
            </a:r>
            <a:endParaRPr b="1" sz="2400">
              <a:solidFill>
                <a:schemeClr val="dk1"/>
              </a:solidFill>
              <a:latin typeface="Garamond"/>
              <a:ea typeface="Garamond"/>
              <a:cs typeface="Garamond"/>
              <a:sym typeface="Garamond"/>
            </a:endParaRPr>
          </a:p>
        </p:txBody>
      </p:sp>
      <p:sp>
        <p:nvSpPr>
          <p:cNvPr id="1048" name="Google Shape;1048;p83">
            <a:hlinkClick action="ppaction://hlinksldjump" r:id="rId4"/>
          </p:cNvPr>
          <p:cNvSpPr/>
          <p:nvPr/>
        </p:nvSpPr>
        <p:spPr>
          <a:xfrm>
            <a:off x="6951518" y="4249882"/>
            <a:ext cx="3158836" cy="914400"/>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D. 50</a:t>
            </a:r>
            <a:endParaRPr b="1" sz="2400">
              <a:solidFill>
                <a:schemeClr val="dk1"/>
              </a:solidFill>
              <a:latin typeface="Garamond"/>
              <a:ea typeface="Garamond"/>
              <a:cs typeface="Garamond"/>
              <a:sym typeface="Garamond"/>
            </a:endParaRPr>
          </a:p>
        </p:txBody>
      </p:sp>
      <p:sp>
        <p:nvSpPr>
          <p:cNvPr id="1049" name="Google Shape;1049;p83">
            <a:hlinkClick action="ppaction://hlinksldjump" r:id="rId5"/>
          </p:cNvPr>
          <p:cNvSpPr/>
          <p:nvPr/>
        </p:nvSpPr>
        <p:spPr>
          <a:xfrm>
            <a:off x="2081646" y="4333201"/>
            <a:ext cx="3158836" cy="914400"/>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C. 40</a:t>
            </a:r>
            <a:endParaRPr b="1" sz="2400">
              <a:solidFill>
                <a:schemeClr val="dk1"/>
              </a:solidFill>
              <a:latin typeface="Garamond"/>
              <a:ea typeface="Garamond"/>
              <a:cs typeface="Garamond"/>
              <a:sym typeface="Garamond"/>
            </a:endParaRPr>
          </a:p>
        </p:txBody>
      </p:sp>
      <p:sp>
        <p:nvSpPr>
          <p:cNvPr id="1050" name="Google Shape;1050;p83">
            <a:hlinkClick action="ppaction://hlinksldjump" r:id="rId6"/>
          </p:cNvPr>
          <p:cNvSpPr/>
          <p:nvPr/>
        </p:nvSpPr>
        <p:spPr>
          <a:xfrm>
            <a:off x="2185555" y="2836718"/>
            <a:ext cx="3158836" cy="914400"/>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A.20</a:t>
            </a:r>
            <a:endParaRPr b="1" sz="2400">
              <a:solidFill>
                <a:schemeClr val="dk1"/>
              </a:solidFill>
              <a:latin typeface="Garamond"/>
              <a:ea typeface="Garamond"/>
              <a:cs typeface="Garamond"/>
              <a:sym typeface="Garamon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pic>
        <p:nvPicPr>
          <p:cNvPr descr="Thumbs Up Images Free Clipart Transparent Png - Thumbs Up Logo Png, Png  Download - kindpng" id="1055" name="Google Shape;1055;p84"/>
          <p:cNvPicPr preferRelativeResize="0"/>
          <p:nvPr/>
        </p:nvPicPr>
        <p:blipFill rotWithShape="1">
          <a:blip r:embed="rId3">
            <a:alphaModFix/>
          </a:blip>
          <a:srcRect b="0" l="0" r="0" t="0"/>
          <a:stretch/>
        </p:blipFill>
        <p:spPr>
          <a:xfrm rot="10800000">
            <a:off x="4000500" y="779319"/>
            <a:ext cx="3751118" cy="3904573"/>
          </a:xfrm>
          <a:prstGeom prst="rect">
            <a:avLst/>
          </a:prstGeom>
          <a:noFill/>
          <a:ln>
            <a:noFill/>
          </a:ln>
        </p:spPr>
      </p:pic>
      <p:sp>
        <p:nvSpPr>
          <p:cNvPr id="1056" name="Google Shape;1056;p84">
            <a:hlinkClick action="ppaction://hlinksldjump" r:id="rId4"/>
          </p:cNvPr>
          <p:cNvSpPr/>
          <p:nvPr/>
        </p:nvSpPr>
        <p:spPr>
          <a:xfrm>
            <a:off x="5143500" y="6213764"/>
            <a:ext cx="1111827" cy="644236"/>
          </a:xfrm>
          <a:custGeom>
            <a:rect b="b" l="l" r="r" t="t"/>
            <a:pathLst>
              <a:path extrusionOk="0" h="120000" w="120000">
                <a:moveTo>
                  <a:pt x="0" y="0"/>
                </a:moveTo>
                <a:lnTo>
                  <a:pt x="120000" y="0"/>
                </a:lnTo>
                <a:lnTo>
                  <a:pt x="120000" y="120000"/>
                </a:lnTo>
                <a:lnTo>
                  <a:pt x="0" y="120000"/>
                </a:lnTo>
                <a:close/>
                <a:moveTo>
                  <a:pt x="86075" y="37500"/>
                </a:moveTo>
                <a:lnTo>
                  <a:pt x="73037" y="15000"/>
                </a:lnTo>
                <a:lnTo>
                  <a:pt x="60000" y="37500"/>
                </a:lnTo>
                <a:lnTo>
                  <a:pt x="66519" y="37500"/>
                </a:lnTo>
                <a:lnTo>
                  <a:pt x="66519" y="71250"/>
                </a:lnTo>
                <a:cubicBezTo>
                  <a:pt x="66519" y="77463"/>
                  <a:pt x="63600" y="82500"/>
                  <a:pt x="60000" y="82500"/>
                </a:cubicBezTo>
                <a:lnTo>
                  <a:pt x="53481" y="82500"/>
                </a:lnTo>
                <a:lnTo>
                  <a:pt x="53481" y="82500"/>
                </a:lnTo>
                <a:cubicBezTo>
                  <a:pt x="49881" y="82500"/>
                  <a:pt x="46963" y="77463"/>
                  <a:pt x="46963" y="71250"/>
                </a:cubicBezTo>
                <a:lnTo>
                  <a:pt x="46963" y="37500"/>
                </a:lnTo>
                <a:lnTo>
                  <a:pt x="33925" y="37500"/>
                </a:lnTo>
                <a:lnTo>
                  <a:pt x="33925" y="71250"/>
                </a:lnTo>
                <a:cubicBezTo>
                  <a:pt x="33925" y="89890"/>
                  <a:pt x="42681" y="105000"/>
                  <a:pt x="53481" y="105000"/>
                </a:cubicBezTo>
                <a:lnTo>
                  <a:pt x="60000" y="105000"/>
                </a:lnTo>
                <a:cubicBezTo>
                  <a:pt x="70801" y="105000"/>
                  <a:pt x="79556" y="89890"/>
                  <a:pt x="79556" y="71250"/>
                </a:cubicBezTo>
                <a:lnTo>
                  <a:pt x="79556" y="37500"/>
                </a:lnTo>
                <a:close/>
              </a:path>
              <a:path extrusionOk="0" fill="darken" h="120000" w="120000">
                <a:moveTo>
                  <a:pt x="86075" y="37500"/>
                </a:moveTo>
                <a:lnTo>
                  <a:pt x="73037" y="15000"/>
                </a:lnTo>
                <a:lnTo>
                  <a:pt x="60000" y="37500"/>
                </a:lnTo>
                <a:lnTo>
                  <a:pt x="66519" y="37500"/>
                </a:lnTo>
                <a:lnTo>
                  <a:pt x="66519" y="71250"/>
                </a:lnTo>
                <a:cubicBezTo>
                  <a:pt x="66519" y="77463"/>
                  <a:pt x="63600" y="82500"/>
                  <a:pt x="60000" y="82500"/>
                </a:cubicBezTo>
                <a:lnTo>
                  <a:pt x="53481" y="82500"/>
                </a:lnTo>
                <a:lnTo>
                  <a:pt x="53481" y="82500"/>
                </a:lnTo>
                <a:cubicBezTo>
                  <a:pt x="49881" y="82500"/>
                  <a:pt x="46963" y="77463"/>
                  <a:pt x="46963" y="71250"/>
                </a:cubicBezTo>
                <a:lnTo>
                  <a:pt x="46963" y="37500"/>
                </a:lnTo>
                <a:lnTo>
                  <a:pt x="33925" y="37500"/>
                </a:lnTo>
                <a:lnTo>
                  <a:pt x="33925" y="71250"/>
                </a:lnTo>
                <a:cubicBezTo>
                  <a:pt x="33925" y="89890"/>
                  <a:pt x="42681" y="105000"/>
                  <a:pt x="53481" y="105000"/>
                </a:cubicBezTo>
                <a:lnTo>
                  <a:pt x="60000" y="105000"/>
                </a:lnTo>
                <a:cubicBezTo>
                  <a:pt x="70801" y="105000"/>
                  <a:pt x="79556" y="89890"/>
                  <a:pt x="79556" y="71250"/>
                </a:cubicBezTo>
                <a:lnTo>
                  <a:pt x="79556" y="37500"/>
                </a:lnTo>
                <a:close/>
              </a:path>
              <a:path extrusionOk="0" fill="none" h="120000" w="120000">
                <a:moveTo>
                  <a:pt x="86075" y="37500"/>
                </a:moveTo>
                <a:lnTo>
                  <a:pt x="79556" y="37500"/>
                </a:lnTo>
                <a:lnTo>
                  <a:pt x="79556" y="71250"/>
                </a:lnTo>
                <a:cubicBezTo>
                  <a:pt x="79556" y="89890"/>
                  <a:pt x="70801" y="105000"/>
                  <a:pt x="60000" y="105000"/>
                </a:cubicBezTo>
                <a:lnTo>
                  <a:pt x="53481" y="105000"/>
                </a:lnTo>
                <a:cubicBezTo>
                  <a:pt x="42681" y="105000"/>
                  <a:pt x="33925" y="89890"/>
                  <a:pt x="33925" y="71250"/>
                </a:cubicBezTo>
                <a:lnTo>
                  <a:pt x="33925" y="37500"/>
                </a:lnTo>
                <a:lnTo>
                  <a:pt x="46963" y="37500"/>
                </a:lnTo>
                <a:lnTo>
                  <a:pt x="46963" y="71250"/>
                </a:lnTo>
                <a:lnTo>
                  <a:pt x="46963" y="71250"/>
                </a:lnTo>
                <a:cubicBezTo>
                  <a:pt x="46963" y="77463"/>
                  <a:pt x="49881" y="82500"/>
                  <a:pt x="53481" y="82500"/>
                </a:cubicBezTo>
                <a:lnTo>
                  <a:pt x="60000" y="82500"/>
                </a:lnTo>
                <a:lnTo>
                  <a:pt x="60000" y="82500"/>
                </a:lnTo>
                <a:cubicBezTo>
                  <a:pt x="63600" y="82500"/>
                  <a:pt x="66519" y="77463"/>
                  <a:pt x="66519" y="71250"/>
                </a:cubicBezTo>
                <a:lnTo>
                  <a:pt x="66519" y="37500"/>
                </a:lnTo>
                <a:lnTo>
                  <a:pt x="60000" y="37500"/>
                </a:lnTo>
                <a:lnTo>
                  <a:pt x="73037"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057" name="Google Shape;1057;p84"/>
          <p:cNvSpPr txBox="1"/>
          <p:nvPr/>
        </p:nvSpPr>
        <p:spPr>
          <a:xfrm>
            <a:off x="3543298" y="4324355"/>
            <a:ext cx="4042064"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a:solidFill>
                  <a:srgbClr val="C00000"/>
                </a:solidFill>
                <a:latin typeface="Garamond"/>
                <a:ea typeface="Garamond"/>
                <a:cs typeface="Garamond"/>
                <a:sym typeface="Garamond"/>
              </a:rPr>
              <a:t>Incorrect</a:t>
            </a:r>
            <a:endParaRPr/>
          </a:p>
          <a:p>
            <a:pPr indent="0" lvl="0" marL="0" marR="0" rtl="0" algn="ctr">
              <a:spcBef>
                <a:spcPts val="0"/>
              </a:spcBef>
              <a:spcAft>
                <a:spcPts val="0"/>
              </a:spcAft>
              <a:buNone/>
            </a:pPr>
            <a:r>
              <a:rPr b="1" lang="en-US" sz="5400">
                <a:solidFill>
                  <a:srgbClr val="C00000"/>
                </a:solidFill>
                <a:latin typeface="Garamond"/>
                <a:ea typeface="Garamond"/>
                <a:cs typeface="Garamond"/>
                <a:sym typeface="Garamond"/>
              </a:rPr>
              <a:t>Try Again!</a:t>
            </a:r>
            <a:endParaRPr b="1" sz="5400">
              <a:solidFill>
                <a:srgbClr val="C00000"/>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7"/>
                                        </p:tgtEl>
                                        <p:attrNameLst>
                                          <p:attrName>style.visibility</p:attrName>
                                        </p:attrNameLst>
                                      </p:cBhvr>
                                      <p:to>
                                        <p:strVal val="visible"/>
                                      </p:to>
                                    </p:set>
                                    <p:animEffect filter="fade" transition="in">
                                      <p:cBhvr>
                                        <p:cTn dur="2000"/>
                                        <p:tgtEl>
                                          <p:spTgt spid="10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85"/>
          <p:cNvSpPr/>
          <p:nvPr/>
        </p:nvSpPr>
        <p:spPr>
          <a:xfrm>
            <a:off x="2691247" y="820881"/>
            <a:ext cx="5424053" cy="1091045"/>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a:solidFill>
                  <a:schemeClr val="dk1"/>
                </a:solidFill>
                <a:latin typeface="Kokila"/>
                <a:ea typeface="Kokila"/>
                <a:cs typeface="Kokila"/>
                <a:sym typeface="Kokila"/>
              </a:rPr>
              <a:t>      6. </a:t>
            </a:r>
            <a:r>
              <a:rPr b="1" lang="en-US" sz="2000">
                <a:solidFill>
                  <a:schemeClr val="dk1"/>
                </a:solidFill>
                <a:latin typeface="Kokila"/>
                <a:ea typeface="Kokila"/>
                <a:cs typeface="Kokila"/>
                <a:sym typeface="Kokila"/>
              </a:rPr>
              <a:t>जनेटिक विज्ञानको कुन साखा अन्तर्गत पर्दछ?</a:t>
            </a:r>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          Which science includes the branch of science Genetic?</a:t>
            </a:r>
            <a:endParaRPr b="1" sz="2800">
              <a:solidFill>
                <a:schemeClr val="dk1"/>
              </a:solidFill>
              <a:latin typeface="Kokila"/>
              <a:ea typeface="Kokila"/>
              <a:cs typeface="Kokila"/>
              <a:sym typeface="Kokila"/>
            </a:endParaRPr>
          </a:p>
        </p:txBody>
      </p:sp>
      <p:sp>
        <p:nvSpPr>
          <p:cNvPr id="1063" name="Google Shape;1063;p85">
            <a:hlinkClick action="ppaction://hlinksldjump" r:id="rId3"/>
          </p:cNvPr>
          <p:cNvSpPr/>
          <p:nvPr/>
        </p:nvSpPr>
        <p:spPr>
          <a:xfrm>
            <a:off x="6754092" y="4333198"/>
            <a:ext cx="3158836" cy="914400"/>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D. Biology</a:t>
            </a:r>
            <a:endParaRPr b="1" sz="2400">
              <a:solidFill>
                <a:schemeClr val="dk1"/>
              </a:solidFill>
              <a:latin typeface="Garamond"/>
              <a:ea typeface="Garamond"/>
              <a:cs typeface="Garamond"/>
              <a:sym typeface="Garamond"/>
            </a:endParaRPr>
          </a:p>
        </p:txBody>
      </p:sp>
      <p:sp>
        <p:nvSpPr>
          <p:cNvPr id="1064" name="Google Shape;1064;p85">
            <a:hlinkClick action="ppaction://hlinksldjump" r:id="rId4"/>
          </p:cNvPr>
          <p:cNvSpPr/>
          <p:nvPr/>
        </p:nvSpPr>
        <p:spPr>
          <a:xfrm>
            <a:off x="1995055" y="2743199"/>
            <a:ext cx="3158836" cy="914400"/>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A. </a:t>
            </a:r>
            <a:r>
              <a:rPr b="1" lang="en-US" sz="2000">
                <a:solidFill>
                  <a:schemeClr val="dk1"/>
                </a:solidFill>
                <a:latin typeface="Garamond"/>
                <a:ea typeface="Garamond"/>
                <a:cs typeface="Garamond"/>
                <a:sym typeface="Garamond"/>
              </a:rPr>
              <a:t>Chemistry</a:t>
            </a:r>
            <a:endParaRPr b="1" sz="2400">
              <a:solidFill>
                <a:schemeClr val="dk1"/>
              </a:solidFill>
              <a:latin typeface="Garamond"/>
              <a:ea typeface="Garamond"/>
              <a:cs typeface="Garamond"/>
              <a:sym typeface="Garamond"/>
            </a:endParaRPr>
          </a:p>
        </p:txBody>
      </p:sp>
      <p:sp>
        <p:nvSpPr>
          <p:cNvPr id="1065" name="Google Shape;1065;p85">
            <a:hlinkClick action="ppaction://hlinksldjump" r:id="rId5"/>
          </p:cNvPr>
          <p:cNvSpPr/>
          <p:nvPr/>
        </p:nvSpPr>
        <p:spPr>
          <a:xfrm>
            <a:off x="5392882" y="6255327"/>
            <a:ext cx="997527" cy="602673"/>
          </a:xfrm>
          <a:custGeom>
            <a:rect b="b" l="l" r="r" t="t"/>
            <a:pathLst>
              <a:path extrusionOk="0" h="120000" w="120000">
                <a:moveTo>
                  <a:pt x="0" y="0"/>
                </a:moveTo>
                <a:lnTo>
                  <a:pt x="120000" y="0"/>
                </a:lnTo>
                <a:lnTo>
                  <a:pt x="120000" y="120000"/>
                </a:lnTo>
                <a:lnTo>
                  <a:pt x="0" y="120000"/>
                </a:lnTo>
                <a:close/>
                <a:moveTo>
                  <a:pt x="60000" y="15000"/>
                </a:moveTo>
                <a:lnTo>
                  <a:pt x="32812" y="60000"/>
                </a:lnTo>
                <a:lnTo>
                  <a:pt x="39609" y="60000"/>
                </a:lnTo>
                <a:lnTo>
                  <a:pt x="39609" y="105000"/>
                </a:lnTo>
                <a:lnTo>
                  <a:pt x="80391" y="105000"/>
                </a:lnTo>
                <a:lnTo>
                  <a:pt x="80391" y="60000"/>
                </a:lnTo>
                <a:lnTo>
                  <a:pt x="87188" y="60000"/>
                </a:lnTo>
                <a:lnTo>
                  <a:pt x="76992" y="43125"/>
                </a:lnTo>
                <a:lnTo>
                  <a:pt x="76992" y="20625"/>
                </a:lnTo>
                <a:lnTo>
                  <a:pt x="70195" y="20625"/>
                </a:lnTo>
                <a:lnTo>
                  <a:pt x="70195" y="31875"/>
                </a:lnTo>
                <a:close/>
              </a:path>
              <a:path extrusionOk="0" fill="darkenLess" h="120000" w="120000">
                <a:moveTo>
                  <a:pt x="76992" y="43125"/>
                </a:moveTo>
                <a:lnTo>
                  <a:pt x="76992" y="20625"/>
                </a:lnTo>
                <a:lnTo>
                  <a:pt x="70195" y="20625"/>
                </a:lnTo>
                <a:lnTo>
                  <a:pt x="70195" y="31875"/>
                </a:lnTo>
                <a:close/>
                <a:moveTo>
                  <a:pt x="39609" y="60000"/>
                </a:moveTo>
                <a:lnTo>
                  <a:pt x="39609" y="105000"/>
                </a:lnTo>
                <a:lnTo>
                  <a:pt x="56602" y="105000"/>
                </a:lnTo>
                <a:lnTo>
                  <a:pt x="56602" y="82500"/>
                </a:lnTo>
                <a:lnTo>
                  <a:pt x="63398" y="82500"/>
                </a:lnTo>
                <a:lnTo>
                  <a:pt x="63398" y="105000"/>
                </a:lnTo>
                <a:lnTo>
                  <a:pt x="80391" y="105000"/>
                </a:lnTo>
                <a:lnTo>
                  <a:pt x="80391" y="60000"/>
                </a:lnTo>
                <a:close/>
              </a:path>
              <a:path extrusionOk="0" fill="darken" h="120000" w="120000">
                <a:moveTo>
                  <a:pt x="60000" y="15000"/>
                </a:moveTo>
                <a:lnTo>
                  <a:pt x="32812" y="60000"/>
                </a:lnTo>
                <a:lnTo>
                  <a:pt x="87188" y="60000"/>
                </a:lnTo>
                <a:close/>
                <a:moveTo>
                  <a:pt x="56602" y="82500"/>
                </a:moveTo>
                <a:lnTo>
                  <a:pt x="63398" y="82500"/>
                </a:lnTo>
                <a:lnTo>
                  <a:pt x="63398" y="105000"/>
                </a:lnTo>
                <a:lnTo>
                  <a:pt x="56602" y="105000"/>
                </a:lnTo>
                <a:close/>
              </a:path>
              <a:path extrusionOk="0" fill="none" h="120000" w="120000">
                <a:moveTo>
                  <a:pt x="60000" y="15000"/>
                </a:moveTo>
                <a:lnTo>
                  <a:pt x="70195" y="31875"/>
                </a:lnTo>
                <a:lnTo>
                  <a:pt x="70195" y="20625"/>
                </a:lnTo>
                <a:lnTo>
                  <a:pt x="76992" y="20625"/>
                </a:lnTo>
                <a:lnTo>
                  <a:pt x="76992" y="43125"/>
                </a:lnTo>
                <a:lnTo>
                  <a:pt x="87188" y="60000"/>
                </a:lnTo>
                <a:lnTo>
                  <a:pt x="80391" y="60000"/>
                </a:lnTo>
                <a:lnTo>
                  <a:pt x="80391" y="105000"/>
                </a:lnTo>
                <a:lnTo>
                  <a:pt x="39609" y="105000"/>
                </a:lnTo>
                <a:lnTo>
                  <a:pt x="39609" y="60000"/>
                </a:lnTo>
                <a:lnTo>
                  <a:pt x="32812" y="60000"/>
                </a:lnTo>
                <a:close/>
                <a:moveTo>
                  <a:pt x="70195" y="31875"/>
                </a:moveTo>
                <a:lnTo>
                  <a:pt x="76992" y="43125"/>
                </a:lnTo>
                <a:moveTo>
                  <a:pt x="80391" y="60000"/>
                </a:moveTo>
                <a:lnTo>
                  <a:pt x="39609" y="60000"/>
                </a:lnTo>
                <a:moveTo>
                  <a:pt x="56602" y="105000"/>
                </a:moveTo>
                <a:lnTo>
                  <a:pt x="56602" y="82500"/>
                </a:lnTo>
                <a:lnTo>
                  <a:pt x="63398" y="82500"/>
                </a:lnTo>
                <a:lnTo>
                  <a:pt x="63398" y="105000"/>
                </a:lnTo>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066" name="Google Shape;1066;p85">
            <a:hlinkClick action="ppaction://hlinksldjump" r:id="rId6"/>
          </p:cNvPr>
          <p:cNvSpPr/>
          <p:nvPr/>
        </p:nvSpPr>
        <p:spPr>
          <a:xfrm>
            <a:off x="1995055" y="4333198"/>
            <a:ext cx="3158836" cy="914400"/>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C. </a:t>
            </a:r>
            <a:r>
              <a:rPr b="1" lang="en-US" sz="2000">
                <a:solidFill>
                  <a:schemeClr val="dk1"/>
                </a:solidFill>
                <a:latin typeface="Garamond"/>
                <a:ea typeface="Garamond"/>
                <a:cs typeface="Garamond"/>
                <a:sym typeface="Garamond"/>
              </a:rPr>
              <a:t>Zoology</a:t>
            </a:r>
            <a:endParaRPr b="1" sz="2400">
              <a:solidFill>
                <a:schemeClr val="dk1"/>
              </a:solidFill>
              <a:latin typeface="Garamond"/>
              <a:ea typeface="Garamond"/>
              <a:cs typeface="Garamond"/>
              <a:sym typeface="Garamond"/>
            </a:endParaRPr>
          </a:p>
        </p:txBody>
      </p:sp>
      <p:sp>
        <p:nvSpPr>
          <p:cNvPr id="1067" name="Google Shape;1067;p85">
            <a:hlinkClick action="ppaction://hlinksldjump" r:id="rId7"/>
          </p:cNvPr>
          <p:cNvSpPr/>
          <p:nvPr/>
        </p:nvSpPr>
        <p:spPr>
          <a:xfrm>
            <a:off x="6754092" y="2743199"/>
            <a:ext cx="3158836" cy="914400"/>
          </a:xfrm>
          <a:prstGeom prst="roundRect">
            <a:avLst>
              <a:gd fmla="val 16667" name="adj"/>
            </a:avLst>
          </a:prstGeom>
          <a:solidFill>
            <a:schemeClr val="accent6"/>
          </a:solidFill>
          <a:ln>
            <a:noFill/>
          </a:ln>
          <a:effectLst>
            <a:outerShdw blurRad="57785" algn="ctr" dir="3180000" dist="33020">
              <a:srgbClr val="000000">
                <a:alpha val="2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Garamond"/>
                <a:ea typeface="Garamond"/>
                <a:cs typeface="Garamond"/>
                <a:sym typeface="Garamond"/>
              </a:rPr>
              <a:t>B. </a:t>
            </a:r>
            <a:r>
              <a:rPr b="1" lang="en-US" sz="2000">
                <a:solidFill>
                  <a:schemeClr val="dk1"/>
                </a:solidFill>
                <a:latin typeface="Garamond"/>
                <a:ea typeface="Garamond"/>
                <a:cs typeface="Garamond"/>
                <a:sym typeface="Garamond"/>
              </a:rPr>
              <a:t>Botany</a:t>
            </a:r>
            <a:endParaRPr b="1" sz="2400">
              <a:solidFill>
                <a:schemeClr val="dk1"/>
              </a:solidFill>
              <a:latin typeface="Garamond"/>
              <a:ea typeface="Garamond"/>
              <a:cs typeface="Garamond"/>
              <a:sym typeface="Garamon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pic>
        <p:nvPicPr>
          <p:cNvPr descr="Thumbs Up Images Free Clipart Transparent Png - Thumbs Up Logo Png, Png  Download - kindpng" id="1072" name="Google Shape;1072;p86"/>
          <p:cNvPicPr preferRelativeResize="0"/>
          <p:nvPr/>
        </p:nvPicPr>
        <p:blipFill rotWithShape="1">
          <a:blip r:embed="rId3">
            <a:alphaModFix/>
          </a:blip>
          <a:srcRect b="0" l="0" r="0" t="0"/>
          <a:stretch/>
        </p:blipFill>
        <p:spPr>
          <a:xfrm rot="10800000">
            <a:off x="3979718" y="748578"/>
            <a:ext cx="3751118" cy="3904573"/>
          </a:xfrm>
          <a:prstGeom prst="rect">
            <a:avLst/>
          </a:prstGeom>
          <a:noFill/>
          <a:ln>
            <a:noFill/>
          </a:ln>
        </p:spPr>
      </p:pic>
      <p:sp>
        <p:nvSpPr>
          <p:cNvPr id="1073" name="Google Shape;1073;p86">
            <a:hlinkClick action="ppaction://hlinksldjump" r:id="rId4"/>
          </p:cNvPr>
          <p:cNvSpPr/>
          <p:nvPr/>
        </p:nvSpPr>
        <p:spPr>
          <a:xfrm>
            <a:off x="5060373" y="6255327"/>
            <a:ext cx="1111827" cy="602673"/>
          </a:xfrm>
          <a:custGeom>
            <a:rect b="b" l="l" r="r" t="t"/>
            <a:pathLst>
              <a:path extrusionOk="0" h="120000" w="120000">
                <a:moveTo>
                  <a:pt x="0" y="0"/>
                </a:moveTo>
                <a:lnTo>
                  <a:pt x="120000" y="0"/>
                </a:lnTo>
                <a:lnTo>
                  <a:pt x="120000" y="120000"/>
                </a:lnTo>
                <a:lnTo>
                  <a:pt x="0" y="120000"/>
                </a:lnTo>
                <a:close/>
                <a:moveTo>
                  <a:pt x="84393" y="37500"/>
                </a:moveTo>
                <a:lnTo>
                  <a:pt x="72196" y="15000"/>
                </a:lnTo>
                <a:lnTo>
                  <a:pt x="60000" y="37500"/>
                </a:lnTo>
                <a:lnTo>
                  <a:pt x="66098" y="37500"/>
                </a:lnTo>
                <a:lnTo>
                  <a:pt x="66098" y="71250"/>
                </a:lnTo>
                <a:cubicBezTo>
                  <a:pt x="66098" y="77463"/>
                  <a:pt x="63368" y="82500"/>
                  <a:pt x="60000" y="82500"/>
                </a:cubicBezTo>
                <a:lnTo>
                  <a:pt x="53902" y="82500"/>
                </a:lnTo>
                <a:cubicBezTo>
                  <a:pt x="50534" y="82500"/>
                  <a:pt x="47804" y="77463"/>
                  <a:pt x="47804" y="71250"/>
                </a:cubicBezTo>
                <a:lnTo>
                  <a:pt x="47804" y="37500"/>
                </a:lnTo>
                <a:lnTo>
                  <a:pt x="35607" y="37500"/>
                </a:lnTo>
                <a:lnTo>
                  <a:pt x="35607" y="71250"/>
                </a:lnTo>
                <a:cubicBezTo>
                  <a:pt x="35607" y="89890"/>
                  <a:pt x="43798" y="105000"/>
                  <a:pt x="53902" y="105000"/>
                </a:cubicBezTo>
                <a:lnTo>
                  <a:pt x="60000" y="105000"/>
                </a:lnTo>
                <a:cubicBezTo>
                  <a:pt x="70104" y="105000"/>
                  <a:pt x="78294" y="89890"/>
                  <a:pt x="78294" y="71250"/>
                </a:cubicBezTo>
                <a:lnTo>
                  <a:pt x="78294" y="37500"/>
                </a:lnTo>
                <a:close/>
              </a:path>
              <a:path extrusionOk="0" fill="darken" h="120000" w="120000">
                <a:moveTo>
                  <a:pt x="84393" y="37500"/>
                </a:moveTo>
                <a:lnTo>
                  <a:pt x="72196" y="15000"/>
                </a:lnTo>
                <a:lnTo>
                  <a:pt x="60000" y="37500"/>
                </a:lnTo>
                <a:lnTo>
                  <a:pt x="66098" y="37500"/>
                </a:lnTo>
                <a:lnTo>
                  <a:pt x="66098" y="71250"/>
                </a:lnTo>
                <a:cubicBezTo>
                  <a:pt x="66098" y="77463"/>
                  <a:pt x="63368" y="82500"/>
                  <a:pt x="60000" y="82500"/>
                </a:cubicBezTo>
                <a:lnTo>
                  <a:pt x="53902" y="82500"/>
                </a:lnTo>
                <a:cubicBezTo>
                  <a:pt x="50534" y="82500"/>
                  <a:pt x="47804" y="77463"/>
                  <a:pt x="47804" y="71250"/>
                </a:cubicBezTo>
                <a:lnTo>
                  <a:pt x="47804" y="37500"/>
                </a:lnTo>
                <a:lnTo>
                  <a:pt x="35607" y="37500"/>
                </a:lnTo>
                <a:lnTo>
                  <a:pt x="35607" y="71250"/>
                </a:lnTo>
                <a:cubicBezTo>
                  <a:pt x="35607" y="89890"/>
                  <a:pt x="43798" y="105000"/>
                  <a:pt x="53902" y="105000"/>
                </a:cubicBezTo>
                <a:lnTo>
                  <a:pt x="60000" y="105000"/>
                </a:lnTo>
                <a:cubicBezTo>
                  <a:pt x="70104" y="105000"/>
                  <a:pt x="78294" y="89890"/>
                  <a:pt x="78294" y="71250"/>
                </a:cubicBezTo>
                <a:lnTo>
                  <a:pt x="78294" y="37500"/>
                </a:lnTo>
                <a:close/>
              </a:path>
              <a:path extrusionOk="0" fill="none" h="120000" w="120000">
                <a:moveTo>
                  <a:pt x="84393" y="37500"/>
                </a:moveTo>
                <a:lnTo>
                  <a:pt x="78294" y="37500"/>
                </a:lnTo>
                <a:lnTo>
                  <a:pt x="78294" y="71250"/>
                </a:lnTo>
                <a:cubicBezTo>
                  <a:pt x="78294" y="89890"/>
                  <a:pt x="70104" y="105000"/>
                  <a:pt x="60000" y="105000"/>
                </a:cubicBezTo>
                <a:lnTo>
                  <a:pt x="53902" y="105000"/>
                </a:lnTo>
                <a:cubicBezTo>
                  <a:pt x="43798" y="105000"/>
                  <a:pt x="35607" y="89890"/>
                  <a:pt x="35607" y="71250"/>
                </a:cubicBezTo>
                <a:lnTo>
                  <a:pt x="35607" y="37500"/>
                </a:lnTo>
                <a:lnTo>
                  <a:pt x="47804" y="37500"/>
                </a:lnTo>
                <a:lnTo>
                  <a:pt x="47804" y="71250"/>
                </a:lnTo>
                <a:cubicBezTo>
                  <a:pt x="47804" y="77463"/>
                  <a:pt x="50534" y="82500"/>
                  <a:pt x="53902" y="82500"/>
                </a:cubicBezTo>
                <a:lnTo>
                  <a:pt x="60000" y="82500"/>
                </a:lnTo>
                <a:cubicBezTo>
                  <a:pt x="63368" y="82500"/>
                  <a:pt x="66098" y="77463"/>
                  <a:pt x="66098" y="71250"/>
                </a:cubicBezTo>
                <a:lnTo>
                  <a:pt x="66098" y="37500"/>
                </a:lnTo>
                <a:lnTo>
                  <a:pt x="60000" y="37500"/>
                </a:lnTo>
                <a:lnTo>
                  <a:pt x="72196"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074" name="Google Shape;1074;p86"/>
          <p:cNvSpPr txBox="1"/>
          <p:nvPr/>
        </p:nvSpPr>
        <p:spPr>
          <a:xfrm>
            <a:off x="3543298" y="4324355"/>
            <a:ext cx="4042064"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a:solidFill>
                  <a:srgbClr val="C00000"/>
                </a:solidFill>
                <a:latin typeface="Garamond"/>
                <a:ea typeface="Garamond"/>
                <a:cs typeface="Garamond"/>
                <a:sym typeface="Garamond"/>
              </a:rPr>
              <a:t>Incorrect</a:t>
            </a:r>
            <a:endParaRPr/>
          </a:p>
          <a:p>
            <a:pPr indent="0" lvl="0" marL="0" marR="0" rtl="0" algn="ctr">
              <a:spcBef>
                <a:spcPts val="0"/>
              </a:spcBef>
              <a:spcAft>
                <a:spcPts val="0"/>
              </a:spcAft>
              <a:buNone/>
            </a:pPr>
            <a:r>
              <a:rPr b="1" lang="en-US" sz="5400">
                <a:solidFill>
                  <a:srgbClr val="C00000"/>
                </a:solidFill>
                <a:latin typeface="Garamond"/>
                <a:ea typeface="Garamond"/>
                <a:cs typeface="Garamond"/>
                <a:sym typeface="Garamond"/>
              </a:rPr>
              <a:t>Try Again!</a:t>
            </a:r>
            <a:endParaRPr b="1" sz="5400">
              <a:solidFill>
                <a:srgbClr val="C00000"/>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4"/>
                                        </p:tgtEl>
                                        <p:attrNameLst>
                                          <p:attrName>style.visibility</p:attrName>
                                        </p:attrNameLst>
                                      </p:cBhvr>
                                      <p:to>
                                        <p:strVal val="visible"/>
                                      </p:to>
                                    </p:set>
                                    <p:animEffect filter="fade" transition="in">
                                      <p:cBhvr>
                                        <p:cTn dur="2000"/>
                                        <p:tgtEl>
                                          <p:spTgt spid="10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9" name="Shape 1079"/>
        <p:cNvGrpSpPr/>
        <p:nvPr/>
      </p:nvGrpSpPr>
      <p:grpSpPr>
        <a:xfrm>
          <a:off x="0" y="0"/>
          <a:ext cx="0" cy="0"/>
          <a:chOff x="0" y="0"/>
          <a:chExt cx="0" cy="0"/>
        </a:xfrm>
      </p:grpSpPr>
      <p:sp>
        <p:nvSpPr>
          <p:cNvPr id="1080" name="Google Shape;1080;p87"/>
          <p:cNvSpPr/>
          <p:nvPr/>
        </p:nvSpPr>
        <p:spPr>
          <a:xfrm>
            <a:off x="4285672" y="69500"/>
            <a:ext cx="2567709"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Kokila"/>
                <a:ea typeface="Kokila"/>
                <a:cs typeface="Kokila"/>
                <a:sym typeface="Kokila"/>
              </a:rPr>
              <a:t>Evaluation !!</a:t>
            </a:r>
            <a:endParaRPr b="1" sz="2400">
              <a:solidFill>
                <a:schemeClr val="dk1"/>
              </a:solidFill>
              <a:latin typeface="Kokila"/>
              <a:ea typeface="Kokila"/>
              <a:cs typeface="Kokila"/>
              <a:sym typeface="Kokila"/>
            </a:endParaRPr>
          </a:p>
        </p:txBody>
      </p:sp>
      <p:sp>
        <p:nvSpPr>
          <p:cNvPr id="1081" name="Google Shape;1081;p87"/>
          <p:cNvSpPr txBox="1"/>
          <p:nvPr/>
        </p:nvSpPr>
        <p:spPr>
          <a:xfrm>
            <a:off x="2753627" y="1604484"/>
            <a:ext cx="6743738" cy="461665"/>
          </a:xfrm>
          <a:prstGeom prst="rect">
            <a:avLst/>
          </a:prstGeom>
          <a:solidFill>
            <a:schemeClr val="accent4"/>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 </a:t>
            </a:r>
            <a:r>
              <a:rPr b="1" lang="en-US" sz="2400">
                <a:solidFill>
                  <a:schemeClr val="dk1"/>
                </a:solidFill>
                <a:latin typeface="Kokila"/>
                <a:ea typeface="Kokila"/>
                <a:cs typeface="Kokila"/>
                <a:sym typeface="Kokila"/>
              </a:rPr>
              <a:t>स्यउ बोटबाट खसेको देख्नु (To see the falling apple from its branch)</a:t>
            </a:r>
            <a:endParaRPr b="1" sz="1800">
              <a:solidFill>
                <a:schemeClr val="dk1"/>
              </a:solidFill>
              <a:latin typeface="Garamond"/>
              <a:ea typeface="Garamond"/>
              <a:cs typeface="Garamond"/>
              <a:sym typeface="Garamond"/>
            </a:endParaRPr>
          </a:p>
        </p:txBody>
      </p:sp>
      <p:sp>
        <p:nvSpPr>
          <p:cNvPr id="1082" name="Google Shape;1082;p87"/>
          <p:cNvSpPr txBox="1"/>
          <p:nvPr/>
        </p:nvSpPr>
        <p:spPr>
          <a:xfrm>
            <a:off x="1344183" y="4236449"/>
            <a:ext cx="4225343" cy="461665"/>
          </a:xfrm>
          <a:prstGeom prst="rect">
            <a:avLst/>
          </a:prstGeom>
          <a:solidFill>
            <a:srgbClr val="C0D669"/>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  </a:t>
            </a:r>
            <a:r>
              <a:rPr b="1" lang="en-US" sz="2400">
                <a:solidFill>
                  <a:schemeClr val="dk1"/>
                </a:solidFill>
                <a:latin typeface="Kokila"/>
                <a:ea typeface="Kokila"/>
                <a:cs typeface="Kokila"/>
                <a:sym typeface="Kokila"/>
              </a:rPr>
              <a:t>  परीकल्पना परीक्षण (Test of hypothesis) </a:t>
            </a:r>
            <a:endParaRPr b="1" sz="1800">
              <a:solidFill>
                <a:schemeClr val="dk1"/>
              </a:solidFill>
              <a:latin typeface="Garamond"/>
              <a:ea typeface="Garamond"/>
              <a:cs typeface="Garamond"/>
              <a:sym typeface="Garamond"/>
            </a:endParaRPr>
          </a:p>
        </p:txBody>
      </p:sp>
      <p:sp>
        <p:nvSpPr>
          <p:cNvPr id="1083" name="Google Shape;1083;p87"/>
          <p:cNvSpPr txBox="1"/>
          <p:nvPr/>
        </p:nvSpPr>
        <p:spPr>
          <a:xfrm>
            <a:off x="7197512" y="4189915"/>
            <a:ext cx="2988707" cy="461665"/>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  </a:t>
            </a:r>
            <a:r>
              <a:rPr b="1" lang="en-US" sz="2400">
                <a:solidFill>
                  <a:schemeClr val="dk1"/>
                </a:solidFill>
                <a:latin typeface="Kokila"/>
                <a:ea typeface="Kokila"/>
                <a:cs typeface="Kokila"/>
                <a:sym typeface="Kokila"/>
              </a:rPr>
              <a:t>क्षारिय गुण(Basic in nature)</a:t>
            </a:r>
            <a:endParaRPr b="1" sz="1800">
              <a:solidFill>
                <a:schemeClr val="dk1"/>
              </a:solidFill>
              <a:latin typeface="Garamond"/>
              <a:ea typeface="Garamond"/>
              <a:cs typeface="Garamond"/>
              <a:sym typeface="Garamond"/>
            </a:endParaRPr>
          </a:p>
        </p:txBody>
      </p:sp>
      <p:sp>
        <p:nvSpPr>
          <p:cNvPr id="1084" name="Google Shape;1084;p87"/>
          <p:cNvSpPr txBox="1"/>
          <p:nvPr/>
        </p:nvSpPr>
        <p:spPr>
          <a:xfrm>
            <a:off x="3641584" y="3054754"/>
            <a:ext cx="4225343" cy="461665"/>
          </a:xfrm>
          <a:prstGeom prst="rect">
            <a:avLst/>
          </a:prstGeom>
          <a:solidFill>
            <a:schemeClr val="accent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  </a:t>
            </a:r>
            <a:r>
              <a:rPr b="1" lang="en-US" sz="2400">
                <a:solidFill>
                  <a:schemeClr val="dk1"/>
                </a:solidFill>
                <a:latin typeface="Kokila"/>
                <a:ea typeface="Kokila"/>
                <a:cs typeface="Kokila"/>
                <a:sym typeface="Kokila"/>
              </a:rPr>
              <a:t>प्रयोगबाट परिक्षण (Experimentally test)</a:t>
            </a:r>
            <a:endParaRPr b="1" sz="1800">
              <a:solidFill>
                <a:schemeClr val="dk1"/>
              </a:solidFill>
              <a:latin typeface="Garamond"/>
              <a:ea typeface="Garamond"/>
              <a:cs typeface="Garamond"/>
              <a:sym typeface="Garamond"/>
            </a:endParaRPr>
          </a:p>
        </p:txBody>
      </p:sp>
      <p:sp>
        <p:nvSpPr>
          <p:cNvPr id="1085" name="Google Shape;1085;p87"/>
          <p:cNvSpPr txBox="1"/>
          <p:nvPr/>
        </p:nvSpPr>
        <p:spPr>
          <a:xfrm>
            <a:off x="2694634" y="5428354"/>
            <a:ext cx="6802731" cy="461665"/>
          </a:xfrm>
          <a:prstGeom prst="rect">
            <a:avLst/>
          </a:prstGeom>
          <a:solidFill>
            <a:schemeClr val="accent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Kokila"/>
                <a:ea typeface="Kokila"/>
                <a:cs typeface="Kokila"/>
                <a:sym typeface="Kokila"/>
              </a:rPr>
              <a:t>  </a:t>
            </a:r>
            <a:r>
              <a:rPr b="1" lang="en-US" sz="2400">
                <a:solidFill>
                  <a:schemeClr val="dk1"/>
                </a:solidFill>
                <a:latin typeface="Kokila"/>
                <a:ea typeface="Kokila"/>
                <a:cs typeface="Kokila"/>
                <a:sym typeface="Kokila"/>
              </a:rPr>
              <a:t>वाफ चिस्सिएर पानी बन्नु(Formation of water from water vapor)</a:t>
            </a:r>
            <a:endParaRPr b="1" sz="1800">
              <a:solidFill>
                <a:schemeClr val="dk1"/>
              </a:solidFill>
              <a:latin typeface="Garamond"/>
              <a:ea typeface="Garamond"/>
              <a:cs typeface="Garamond"/>
              <a:sym typeface="Garamond"/>
            </a:endParaRPr>
          </a:p>
        </p:txBody>
      </p:sp>
      <p:sp>
        <p:nvSpPr>
          <p:cNvPr id="1086" name="Google Shape;1086;p87">
            <a:hlinkClick action="ppaction://hlinksldjump" r:id="rId3"/>
          </p:cNvPr>
          <p:cNvSpPr/>
          <p:nvPr/>
        </p:nvSpPr>
        <p:spPr>
          <a:xfrm>
            <a:off x="5382491" y="6255327"/>
            <a:ext cx="1298864" cy="628175"/>
          </a:xfrm>
          <a:custGeom>
            <a:rect b="b" l="l" r="r" t="t"/>
            <a:pathLst>
              <a:path extrusionOk="0" h="120000" w="120000">
                <a:moveTo>
                  <a:pt x="0" y="0"/>
                </a:moveTo>
                <a:lnTo>
                  <a:pt x="120000" y="0"/>
                </a:lnTo>
                <a:lnTo>
                  <a:pt x="120000" y="120000"/>
                </a:lnTo>
                <a:lnTo>
                  <a:pt x="0" y="120000"/>
                </a:lnTo>
                <a:close/>
                <a:moveTo>
                  <a:pt x="81764" y="37500"/>
                </a:moveTo>
                <a:lnTo>
                  <a:pt x="70882" y="15000"/>
                </a:lnTo>
                <a:lnTo>
                  <a:pt x="60000" y="37500"/>
                </a:lnTo>
                <a:lnTo>
                  <a:pt x="65441" y="37500"/>
                </a:lnTo>
                <a:lnTo>
                  <a:pt x="65441" y="71250"/>
                </a:lnTo>
                <a:cubicBezTo>
                  <a:pt x="65441" y="77463"/>
                  <a:pt x="63005" y="82500"/>
                  <a:pt x="60000" y="82500"/>
                </a:cubicBezTo>
                <a:lnTo>
                  <a:pt x="54559" y="82500"/>
                </a:lnTo>
                <a:lnTo>
                  <a:pt x="54559" y="82500"/>
                </a:lnTo>
                <a:cubicBezTo>
                  <a:pt x="51554" y="82500"/>
                  <a:pt x="49118" y="77463"/>
                  <a:pt x="49118" y="71250"/>
                </a:cubicBezTo>
                <a:lnTo>
                  <a:pt x="49118" y="37500"/>
                </a:lnTo>
                <a:lnTo>
                  <a:pt x="38236" y="37500"/>
                </a:lnTo>
                <a:lnTo>
                  <a:pt x="38236" y="71250"/>
                </a:lnTo>
                <a:cubicBezTo>
                  <a:pt x="38236" y="89890"/>
                  <a:pt x="45544" y="105000"/>
                  <a:pt x="54559" y="105000"/>
                </a:cubicBezTo>
                <a:lnTo>
                  <a:pt x="60000" y="105000"/>
                </a:lnTo>
                <a:cubicBezTo>
                  <a:pt x="69015" y="105000"/>
                  <a:pt x="76323" y="89890"/>
                  <a:pt x="76323" y="71250"/>
                </a:cubicBezTo>
                <a:lnTo>
                  <a:pt x="76323" y="37500"/>
                </a:lnTo>
                <a:close/>
              </a:path>
              <a:path extrusionOk="0" fill="darken" h="120000" w="120000">
                <a:moveTo>
                  <a:pt x="81764" y="37500"/>
                </a:moveTo>
                <a:lnTo>
                  <a:pt x="70882" y="15000"/>
                </a:lnTo>
                <a:lnTo>
                  <a:pt x="60000" y="37500"/>
                </a:lnTo>
                <a:lnTo>
                  <a:pt x="65441" y="37500"/>
                </a:lnTo>
                <a:lnTo>
                  <a:pt x="65441" y="71250"/>
                </a:lnTo>
                <a:cubicBezTo>
                  <a:pt x="65441" y="77463"/>
                  <a:pt x="63005" y="82500"/>
                  <a:pt x="60000" y="82500"/>
                </a:cubicBezTo>
                <a:lnTo>
                  <a:pt x="54559" y="82500"/>
                </a:lnTo>
                <a:lnTo>
                  <a:pt x="54559" y="82500"/>
                </a:lnTo>
                <a:cubicBezTo>
                  <a:pt x="51554" y="82500"/>
                  <a:pt x="49118" y="77463"/>
                  <a:pt x="49118" y="71250"/>
                </a:cubicBezTo>
                <a:lnTo>
                  <a:pt x="49118" y="37500"/>
                </a:lnTo>
                <a:lnTo>
                  <a:pt x="38236" y="37500"/>
                </a:lnTo>
                <a:lnTo>
                  <a:pt x="38236" y="71250"/>
                </a:lnTo>
                <a:cubicBezTo>
                  <a:pt x="38236" y="89890"/>
                  <a:pt x="45544" y="105000"/>
                  <a:pt x="54559" y="105000"/>
                </a:cubicBezTo>
                <a:lnTo>
                  <a:pt x="60000" y="105000"/>
                </a:lnTo>
                <a:cubicBezTo>
                  <a:pt x="69015" y="105000"/>
                  <a:pt x="76323" y="89890"/>
                  <a:pt x="76323" y="71250"/>
                </a:cubicBezTo>
                <a:lnTo>
                  <a:pt x="76323" y="37500"/>
                </a:lnTo>
                <a:close/>
              </a:path>
              <a:path extrusionOk="0" fill="none" h="120000" w="120000">
                <a:moveTo>
                  <a:pt x="81764" y="37500"/>
                </a:moveTo>
                <a:lnTo>
                  <a:pt x="76323" y="37500"/>
                </a:lnTo>
                <a:lnTo>
                  <a:pt x="76323" y="71250"/>
                </a:lnTo>
                <a:cubicBezTo>
                  <a:pt x="76323" y="89890"/>
                  <a:pt x="69015" y="105000"/>
                  <a:pt x="60000" y="105000"/>
                </a:cubicBezTo>
                <a:lnTo>
                  <a:pt x="54559" y="105000"/>
                </a:lnTo>
                <a:cubicBezTo>
                  <a:pt x="45544" y="105000"/>
                  <a:pt x="38236" y="89890"/>
                  <a:pt x="38236" y="71250"/>
                </a:cubicBezTo>
                <a:lnTo>
                  <a:pt x="38236" y="37500"/>
                </a:lnTo>
                <a:lnTo>
                  <a:pt x="49118" y="37500"/>
                </a:lnTo>
                <a:lnTo>
                  <a:pt x="49118" y="71250"/>
                </a:lnTo>
                <a:lnTo>
                  <a:pt x="49118" y="71250"/>
                </a:lnTo>
                <a:cubicBezTo>
                  <a:pt x="49118" y="77463"/>
                  <a:pt x="51554" y="82500"/>
                  <a:pt x="54559" y="82500"/>
                </a:cubicBezTo>
                <a:lnTo>
                  <a:pt x="60000" y="82500"/>
                </a:lnTo>
                <a:lnTo>
                  <a:pt x="60000" y="82500"/>
                </a:lnTo>
                <a:cubicBezTo>
                  <a:pt x="63005" y="82500"/>
                  <a:pt x="65441" y="77463"/>
                  <a:pt x="65441" y="71250"/>
                </a:cubicBezTo>
                <a:lnTo>
                  <a:pt x="65441" y="37500"/>
                </a:lnTo>
                <a:lnTo>
                  <a:pt x="60000" y="37500"/>
                </a:lnTo>
                <a:lnTo>
                  <a:pt x="70882"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pic>
        <p:nvPicPr>
          <p:cNvPr descr="Easy Water Cycle drawing - YouTube" id="1092" name="Google Shape;1092;p88"/>
          <p:cNvPicPr preferRelativeResize="0"/>
          <p:nvPr/>
        </p:nvPicPr>
        <p:blipFill rotWithShape="1">
          <a:blip r:embed="rId3">
            <a:alphaModFix/>
          </a:blip>
          <a:srcRect b="3779" l="12448" r="13402" t="1236"/>
          <a:stretch/>
        </p:blipFill>
        <p:spPr>
          <a:xfrm>
            <a:off x="388070" y="65988"/>
            <a:ext cx="11415860" cy="6744865"/>
          </a:xfrm>
          <a:prstGeom prst="rect">
            <a:avLst/>
          </a:prstGeom>
          <a:noFill/>
          <a:ln>
            <a:noFill/>
          </a:ln>
        </p:spPr>
      </p:pic>
      <p:sp>
        <p:nvSpPr>
          <p:cNvPr id="1093" name="Google Shape;1093;p88">
            <a:hlinkClick action="ppaction://hlinksldjump" r:id="rId4"/>
          </p:cNvPr>
          <p:cNvSpPr/>
          <p:nvPr/>
        </p:nvSpPr>
        <p:spPr>
          <a:xfrm>
            <a:off x="5548801" y="6303639"/>
            <a:ext cx="1094398" cy="488373"/>
          </a:xfrm>
          <a:custGeom>
            <a:rect b="b" l="l" r="r" t="t"/>
            <a:pathLst>
              <a:path extrusionOk="0" h="120000" w="120000">
                <a:moveTo>
                  <a:pt x="0" y="0"/>
                </a:moveTo>
                <a:lnTo>
                  <a:pt x="120000" y="0"/>
                </a:lnTo>
                <a:lnTo>
                  <a:pt x="120000" y="120000"/>
                </a:lnTo>
                <a:lnTo>
                  <a:pt x="0" y="120000"/>
                </a:lnTo>
                <a:close/>
                <a:moveTo>
                  <a:pt x="80081" y="37500"/>
                </a:moveTo>
                <a:lnTo>
                  <a:pt x="70041" y="15000"/>
                </a:lnTo>
                <a:lnTo>
                  <a:pt x="60000" y="37500"/>
                </a:lnTo>
                <a:lnTo>
                  <a:pt x="65020" y="37500"/>
                </a:lnTo>
                <a:lnTo>
                  <a:pt x="65020" y="71250"/>
                </a:lnTo>
                <a:lnTo>
                  <a:pt x="65020" y="71250"/>
                </a:lnTo>
                <a:cubicBezTo>
                  <a:pt x="65020" y="77463"/>
                  <a:pt x="62773" y="82500"/>
                  <a:pt x="60000" y="82500"/>
                </a:cubicBezTo>
                <a:lnTo>
                  <a:pt x="54980" y="82500"/>
                </a:lnTo>
                <a:cubicBezTo>
                  <a:pt x="52207" y="82500"/>
                  <a:pt x="49959" y="77463"/>
                  <a:pt x="49959" y="71250"/>
                </a:cubicBezTo>
                <a:lnTo>
                  <a:pt x="49959" y="37500"/>
                </a:lnTo>
                <a:lnTo>
                  <a:pt x="39919" y="37500"/>
                </a:lnTo>
                <a:lnTo>
                  <a:pt x="39919" y="71250"/>
                </a:lnTo>
                <a:lnTo>
                  <a:pt x="39919" y="71250"/>
                </a:lnTo>
                <a:cubicBezTo>
                  <a:pt x="39919" y="89890"/>
                  <a:pt x="46662" y="105000"/>
                  <a:pt x="54980" y="105000"/>
                </a:cubicBezTo>
                <a:lnTo>
                  <a:pt x="60000" y="105000"/>
                </a:lnTo>
                <a:cubicBezTo>
                  <a:pt x="68318" y="105000"/>
                  <a:pt x="75061" y="89890"/>
                  <a:pt x="75061" y="71250"/>
                </a:cubicBezTo>
                <a:lnTo>
                  <a:pt x="75061" y="37500"/>
                </a:lnTo>
                <a:close/>
              </a:path>
              <a:path extrusionOk="0" fill="darken" h="120000" w="120000">
                <a:moveTo>
                  <a:pt x="80081" y="37500"/>
                </a:moveTo>
                <a:lnTo>
                  <a:pt x="70041" y="15000"/>
                </a:lnTo>
                <a:lnTo>
                  <a:pt x="60000" y="37500"/>
                </a:lnTo>
                <a:lnTo>
                  <a:pt x="65020" y="37500"/>
                </a:lnTo>
                <a:lnTo>
                  <a:pt x="65020" y="71250"/>
                </a:lnTo>
                <a:lnTo>
                  <a:pt x="65020" y="71250"/>
                </a:lnTo>
                <a:cubicBezTo>
                  <a:pt x="65020" y="77463"/>
                  <a:pt x="62773" y="82500"/>
                  <a:pt x="60000" y="82500"/>
                </a:cubicBezTo>
                <a:lnTo>
                  <a:pt x="54980" y="82500"/>
                </a:lnTo>
                <a:cubicBezTo>
                  <a:pt x="52207" y="82500"/>
                  <a:pt x="49959" y="77463"/>
                  <a:pt x="49959" y="71250"/>
                </a:cubicBezTo>
                <a:lnTo>
                  <a:pt x="49959" y="37500"/>
                </a:lnTo>
                <a:lnTo>
                  <a:pt x="39919" y="37500"/>
                </a:lnTo>
                <a:lnTo>
                  <a:pt x="39919" y="71250"/>
                </a:lnTo>
                <a:lnTo>
                  <a:pt x="39919" y="71250"/>
                </a:lnTo>
                <a:cubicBezTo>
                  <a:pt x="39919" y="89890"/>
                  <a:pt x="46662" y="105000"/>
                  <a:pt x="54980" y="105000"/>
                </a:cubicBezTo>
                <a:lnTo>
                  <a:pt x="60000" y="105000"/>
                </a:lnTo>
                <a:cubicBezTo>
                  <a:pt x="68318" y="105000"/>
                  <a:pt x="75061" y="89890"/>
                  <a:pt x="75061" y="71250"/>
                </a:cubicBezTo>
                <a:lnTo>
                  <a:pt x="75061" y="37500"/>
                </a:lnTo>
                <a:close/>
              </a:path>
              <a:path extrusionOk="0" fill="none" h="120000" w="120000">
                <a:moveTo>
                  <a:pt x="80081" y="37500"/>
                </a:moveTo>
                <a:lnTo>
                  <a:pt x="75061" y="37500"/>
                </a:lnTo>
                <a:lnTo>
                  <a:pt x="75061" y="71250"/>
                </a:lnTo>
                <a:lnTo>
                  <a:pt x="75061" y="71250"/>
                </a:lnTo>
                <a:cubicBezTo>
                  <a:pt x="75061" y="89890"/>
                  <a:pt x="68318" y="105000"/>
                  <a:pt x="60000" y="105000"/>
                </a:cubicBezTo>
                <a:lnTo>
                  <a:pt x="54980" y="105000"/>
                </a:lnTo>
                <a:cubicBezTo>
                  <a:pt x="46662" y="105000"/>
                  <a:pt x="39919" y="89890"/>
                  <a:pt x="39919" y="71250"/>
                </a:cubicBezTo>
                <a:lnTo>
                  <a:pt x="39919" y="37500"/>
                </a:lnTo>
                <a:lnTo>
                  <a:pt x="49959" y="37500"/>
                </a:lnTo>
                <a:lnTo>
                  <a:pt x="49959" y="71250"/>
                </a:lnTo>
                <a:lnTo>
                  <a:pt x="49959" y="71250"/>
                </a:lnTo>
                <a:cubicBezTo>
                  <a:pt x="49959" y="77463"/>
                  <a:pt x="52207" y="82500"/>
                  <a:pt x="54980" y="82500"/>
                </a:cubicBezTo>
                <a:lnTo>
                  <a:pt x="60000" y="82500"/>
                </a:lnTo>
                <a:cubicBezTo>
                  <a:pt x="62773" y="82500"/>
                  <a:pt x="65020" y="77463"/>
                  <a:pt x="65020" y="71250"/>
                </a:cubicBezTo>
                <a:lnTo>
                  <a:pt x="65020" y="37500"/>
                </a:lnTo>
                <a:lnTo>
                  <a:pt x="60000" y="37500"/>
                </a:lnTo>
                <a:lnTo>
                  <a:pt x="70041"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lt1"/>
                </a:solidFill>
                <a:latin typeface="Garamond"/>
                <a:ea typeface="Garamond"/>
                <a:cs typeface="Garamond"/>
                <a:sym typeface="Garamond"/>
              </a:rPr>
              <a:t>"Click"</a:t>
            </a:r>
            <a:endParaRPr b="1" sz="2000">
              <a:solidFill>
                <a:schemeClr val="lt1"/>
              </a:solidFill>
              <a:latin typeface="Garamond"/>
              <a:ea typeface="Garamond"/>
              <a:cs typeface="Garamond"/>
              <a:sym typeface="Garamond"/>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grpSp>
        <p:nvGrpSpPr>
          <p:cNvPr id="1099" name="Google Shape;1099;p89"/>
          <p:cNvGrpSpPr/>
          <p:nvPr/>
        </p:nvGrpSpPr>
        <p:grpSpPr>
          <a:xfrm>
            <a:off x="7042483" y="1632849"/>
            <a:ext cx="2424785" cy="5217032"/>
            <a:chOff x="3603270" y="1345479"/>
            <a:chExt cx="2159545" cy="5519227"/>
          </a:xfrm>
        </p:grpSpPr>
        <p:sp>
          <p:nvSpPr>
            <p:cNvPr id="1100" name="Google Shape;1100;p89"/>
            <p:cNvSpPr/>
            <p:nvPr/>
          </p:nvSpPr>
          <p:spPr>
            <a:xfrm flipH="1" rot="10800000">
              <a:off x="4898626" y="6816338"/>
              <a:ext cx="46054" cy="48367"/>
            </a:xfrm>
            <a:custGeom>
              <a:rect b="b" l="l" r="r" t="t"/>
              <a:pathLst>
                <a:path extrusionOk="0" h="120000" w="120000">
                  <a:moveTo>
                    <a:pt x="0" y="0"/>
                  </a:moveTo>
                  <a:lnTo>
                    <a:pt x="120000" y="0"/>
                  </a:lnTo>
                  <a:lnTo>
                    <a:pt x="120000" y="120000"/>
                  </a:lnTo>
                  <a:lnTo>
                    <a:pt x="0" y="120000"/>
                  </a:lnTo>
                  <a:close/>
                  <a:moveTo>
                    <a:pt x="99786" y="37500"/>
                  </a:moveTo>
                  <a:lnTo>
                    <a:pt x="79893" y="15000"/>
                  </a:lnTo>
                  <a:lnTo>
                    <a:pt x="60000" y="37500"/>
                  </a:lnTo>
                  <a:lnTo>
                    <a:pt x="69946" y="37500"/>
                  </a:lnTo>
                  <a:lnTo>
                    <a:pt x="69946" y="71250"/>
                  </a:lnTo>
                  <a:cubicBezTo>
                    <a:pt x="69946" y="77463"/>
                    <a:pt x="65493" y="82500"/>
                    <a:pt x="60000" y="82500"/>
                  </a:cubicBezTo>
                  <a:lnTo>
                    <a:pt x="50054" y="82500"/>
                  </a:lnTo>
                  <a:cubicBezTo>
                    <a:pt x="44560" y="82500"/>
                    <a:pt x="40107" y="77463"/>
                    <a:pt x="40107" y="71250"/>
                  </a:cubicBezTo>
                  <a:lnTo>
                    <a:pt x="40107" y="37500"/>
                  </a:lnTo>
                  <a:lnTo>
                    <a:pt x="20214" y="37500"/>
                  </a:lnTo>
                  <a:lnTo>
                    <a:pt x="20214" y="71250"/>
                  </a:lnTo>
                  <a:lnTo>
                    <a:pt x="20214" y="71250"/>
                  </a:lnTo>
                  <a:cubicBezTo>
                    <a:pt x="20214" y="89890"/>
                    <a:pt x="33574" y="105000"/>
                    <a:pt x="50054" y="105000"/>
                  </a:cubicBezTo>
                  <a:lnTo>
                    <a:pt x="60000" y="105000"/>
                  </a:lnTo>
                  <a:cubicBezTo>
                    <a:pt x="76480" y="105000"/>
                    <a:pt x="89839" y="89890"/>
                    <a:pt x="89839" y="71250"/>
                  </a:cubicBezTo>
                  <a:lnTo>
                    <a:pt x="89839" y="37500"/>
                  </a:lnTo>
                  <a:close/>
                </a:path>
                <a:path extrusionOk="0" fill="darken" h="120000" w="120000">
                  <a:moveTo>
                    <a:pt x="99786" y="37500"/>
                  </a:moveTo>
                  <a:lnTo>
                    <a:pt x="79893" y="15000"/>
                  </a:lnTo>
                  <a:lnTo>
                    <a:pt x="60000" y="37500"/>
                  </a:lnTo>
                  <a:lnTo>
                    <a:pt x="69946" y="37500"/>
                  </a:lnTo>
                  <a:lnTo>
                    <a:pt x="69946" y="71250"/>
                  </a:lnTo>
                  <a:cubicBezTo>
                    <a:pt x="69946" y="77463"/>
                    <a:pt x="65493" y="82500"/>
                    <a:pt x="60000" y="82500"/>
                  </a:cubicBezTo>
                  <a:lnTo>
                    <a:pt x="50054" y="82500"/>
                  </a:lnTo>
                  <a:cubicBezTo>
                    <a:pt x="44560" y="82500"/>
                    <a:pt x="40107" y="77463"/>
                    <a:pt x="40107" y="71250"/>
                  </a:cubicBezTo>
                  <a:lnTo>
                    <a:pt x="40107" y="37500"/>
                  </a:lnTo>
                  <a:lnTo>
                    <a:pt x="20214" y="37500"/>
                  </a:lnTo>
                  <a:lnTo>
                    <a:pt x="20214" y="71250"/>
                  </a:lnTo>
                  <a:lnTo>
                    <a:pt x="20214" y="71250"/>
                  </a:lnTo>
                  <a:cubicBezTo>
                    <a:pt x="20214" y="89890"/>
                    <a:pt x="33574" y="105000"/>
                    <a:pt x="50054" y="105000"/>
                  </a:cubicBezTo>
                  <a:lnTo>
                    <a:pt x="60000" y="105000"/>
                  </a:lnTo>
                  <a:cubicBezTo>
                    <a:pt x="76480" y="105000"/>
                    <a:pt x="89839" y="89890"/>
                    <a:pt x="89839" y="71250"/>
                  </a:cubicBezTo>
                  <a:lnTo>
                    <a:pt x="89839" y="37500"/>
                  </a:lnTo>
                  <a:close/>
                </a:path>
                <a:path extrusionOk="0" fill="none" h="120000" w="120000">
                  <a:moveTo>
                    <a:pt x="99786" y="37500"/>
                  </a:moveTo>
                  <a:lnTo>
                    <a:pt x="89839" y="37500"/>
                  </a:lnTo>
                  <a:lnTo>
                    <a:pt x="89839" y="71250"/>
                  </a:lnTo>
                  <a:lnTo>
                    <a:pt x="89839" y="71250"/>
                  </a:lnTo>
                  <a:cubicBezTo>
                    <a:pt x="89839" y="89890"/>
                    <a:pt x="76480" y="105000"/>
                    <a:pt x="60000" y="105000"/>
                  </a:cubicBezTo>
                  <a:lnTo>
                    <a:pt x="50054" y="105000"/>
                  </a:lnTo>
                  <a:cubicBezTo>
                    <a:pt x="33574" y="105000"/>
                    <a:pt x="20214" y="89890"/>
                    <a:pt x="20214" y="71250"/>
                  </a:cubicBezTo>
                  <a:lnTo>
                    <a:pt x="20214" y="37500"/>
                  </a:lnTo>
                  <a:lnTo>
                    <a:pt x="40107" y="37500"/>
                  </a:lnTo>
                  <a:lnTo>
                    <a:pt x="40107" y="71250"/>
                  </a:lnTo>
                  <a:cubicBezTo>
                    <a:pt x="40107" y="77463"/>
                    <a:pt x="44560" y="82500"/>
                    <a:pt x="50054" y="82500"/>
                  </a:cubicBezTo>
                  <a:lnTo>
                    <a:pt x="60000" y="82500"/>
                  </a:lnTo>
                  <a:cubicBezTo>
                    <a:pt x="65493" y="82500"/>
                    <a:pt x="69946" y="77463"/>
                    <a:pt x="69946" y="71250"/>
                  </a:cubicBezTo>
                  <a:lnTo>
                    <a:pt x="69946" y="37500"/>
                  </a:lnTo>
                  <a:lnTo>
                    <a:pt x="60000" y="37500"/>
                  </a:lnTo>
                  <a:lnTo>
                    <a:pt x="79893" y="15000"/>
                  </a:lnTo>
                  <a:close/>
                </a:path>
                <a:path extrusionOk="0" fill="none" h="120000" w="120000">
                  <a:moveTo>
                    <a:pt x="0" y="0"/>
                  </a:moveTo>
                  <a:lnTo>
                    <a:pt x="120000" y="0"/>
                  </a:lnTo>
                  <a:lnTo>
                    <a:pt x="120000" y="120000"/>
                  </a:lnTo>
                  <a:lnTo>
                    <a:pt x="0" y="120000"/>
                  </a:lnTo>
                  <a:close/>
                </a:path>
              </a:pathLst>
            </a:custGeom>
            <a:solidFill>
              <a:schemeClr val="accent5"/>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pic>
          <p:nvPicPr>
            <p:cNvPr descr="5,742 Pea Plant Cartoon Images, Stock Photos &amp; Vectors | Shutterstock" id="1101" name="Google Shape;1101;p89"/>
            <p:cNvPicPr preferRelativeResize="0"/>
            <p:nvPr/>
          </p:nvPicPr>
          <p:blipFill rotWithShape="1">
            <a:blip r:embed="rId3">
              <a:alphaModFix/>
            </a:blip>
            <a:srcRect b="15949" l="29117" r="17045" t="18639"/>
            <a:stretch/>
          </p:blipFill>
          <p:spPr>
            <a:xfrm>
              <a:off x="3872622" y="1901716"/>
              <a:ext cx="1515600" cy="2208465"/>
            </a:xfrm>
            <a:prstGeom prst="rect">
              <a:avLst/>
            </a:prstGeom>
            <a:noFill/>
            <a:ln>
              <a:noFill/>
            </a:ln>
          </p:spPr>
        </p:pic>
        <p:sp>
          <p:nvSpPr>
            <p:cNvPr id="1102" name="Google Shape;1102;p89"/>
            <p:cNvSpPr/>
            <p:nvPr/>
          </p:nvSpPr>
          <p:spPr>
            <a:xfrm>
              <a:off x="3951779" y="3967480"/>
              <a:ext cx="369455" cy="229146"/>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Garamond"/>
                <a:ea typeface="Garamond"/>
                <a:cs typeface="Garamond"/>
                <a:sym typeface="Garamond"/>
              </a:endParaRPr>
            </a:p>
          </p:txBody>
        </p:sp>
        <p:sp>
          <p:nvSpPr>
            <p:cNvPr id="1103" name="Google Shape;1103;p89"/>
            <p:cNvSpPr/>
            <p:nvPr/>
          </p:nvSpPr>
          <p:spPr>
            <a:xfrm rot="5400000">
              <a:off x="4621002" y="3297733"/>
              <a:ext cx="836884" cy="502611"/>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104" name="Google Shape;1104;p89"/>
            <p:cNvSpPr/>
            <p:nvPr/>
          </p:nvSpPr>
          <p:spPr>
            <a:xfrm rot="5400000">
              <a:off x="3654607" y="2104947"/>
              <a:ext cx="838722" cy="457585"/>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105" name="Google Shape;1105;p89"/>
            <p:cNvSpPr/>
            <p:nvPr/>
          </p:nvSpPr>
          <p:spPr>
            <a:xfrm rot="4967104">
              <a:off x="4950755" y="2165859"/>
              <a:ext cx="355974" cy="203337"/>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106" name="Google Shape;1106;p89"/>
            <p:cNvSpPr/>
            <p:nvPr/>
          </p:nvSpPr>
          <p:spPr>
            <a:xfrm rot="629911">
              <a:off x="5001559" y="2819380"/>
              <a:ext cx="729280" cy="41797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107" name="Google Shape;1107;p89"/>
            <p:cNvSpPr/>
            <p:nvPr/>
          </p:nvSpPr>
          <p:spPr>
            <a:xfrm rot="629911">
              <a:off x="3689499" y="3337279"/>
              <a:ext cx="729280" cy="41797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108" name="Google Shape;1108;p89"/>
            <p:cNvSpPr/>
            <p:nvPr/>
          </p:nvSpPr>
          <p:spPr>
            <a:xfrm rot="5400000">
              <a:off x="4463722" y="1487274"/>
              <a:ext cx="729280" cy="44568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pic>
          <p:nvPicPr>
            <p:cNvPr descr="Flower pot hi-res stock photography and images - Alamy" id="1109" name="Google Shape;1109;p89"/>
            <p:cNvPicPr preferRelativeResize="0"/>
            <p:nvPr/>
          </p:nvPicPr>
          <p:blipFill rotWithShape="1">
            <a:blip r:embed="rId4">
              <a:alphaModFix/>
            </a:blip>
            <a:srcRect b="9224" l="36843" r="30813" t="57374"/>
            <a:stretch/>
          </p:blipFill>
          <p:spPr>
            <a:xfrm>
              <a:off x="3603270" y="4056854"/>
              <a:ext cx="2058402" cy="1819480"/>
            </a:xfrm>
            <a:prstGeom prst="rect">
              <a:avLst/>
            </a:prstGeom>
            <a:noFill/>
            <a:ln>
              <a:noFill/>
            </a:ln>
          </p:spPr>
        </p:pic>
      </p:grpSp>
      <p:grpSp>
        <p:nvGrpSpPr>
          <p:cNvPr id="1110" name="Google Shape;1110;p89"/>
          <p:cNvGrpSpPr/>
          <p:nvPr/>
        </p:nvGrpSpPr>
        <p:grpSpPr>
          <a:xfrm>
            <a:off x="2718175" y="1411757"/>
            <a:ext cx="2523810" cy="4540416"/>
            <a:chOff x="3730901" y="389016"/>
            <a:chExt cx="2390619" cy="5963294"/>
          </a:xfrm>
        </p:grpSpPr>
        <p:pic>
          <p:nvPicPr>
            <p:cNvPr descr="5,742 Pea Plant Cartoon Images, Stock Photos &amp; Vectors | Shutterstock" id="1111" name="Google Shape;1111;p89"/>
            <p:cNvPicPr preferRelativeResize="0"/>
            <p:nvPr/>
          </p:nvPicPr>
          <p:blipFill rotWithShape="1">
            <a:blip r:embed="rId3">
              <a:alphaModFix/>
            </a:blip>
            <a:srcRect b="13762" l="26613" r="12709" t="3061"/>
            <a:stretch/>
          </p:blipFill>
          <p:spPr>
            <a:xfrm>
              <a:off x="3784793" y="389016"/>
              <a:ext cx="2336727" cy="3800786"/>
            </a:xfrm>
            <a:prstGeom prst="rect">
              <a:avLst/>
            </a:prstGeom>
            <a:noFill/>
            <a:ln>
              <a:noFill/>
            </a:ln>
          </p:spPr>
        </p:pic>
        <p:pic>
          <p:nvPicPr>
            <p:cNvPr descr="Flower pot hi-res stock photography and images - Alamy" id="1112" name="Google Shape;1112;p89"/>
            <p:cNvPicPr preferRelativeResize="0"/>
            <p:nvPr/>
          </p:nvPicPr>
          <p:blipFill rotWithShape="1">
            <a:blip r:embed="rId4">
              <a:alphaModFix/>
            </a:blip>
            <a:srcRect b="9224" l="36843" r="30813" t="57374"/>
            <a:stretch/>
          </p:blipFill>
          <p:spPr>
            <a:xfrm>
              <a:off x="3730901" y="4061692"/>
              <a:ext cx="2336727" cy="2290618"/>
            </a:xfrm>
            <a:prstGeom prst="rect">
              <a:avLst/>
            </a:prstGeom>
            <a:noFill/>
            <a:ln>
              <a:noFill/>
            </a:ln>
          </p:spPr>
        </p:pic>
      </p:grpSp>
      <p:sp>
        <p:nvSpPr>
          <p:cNvPr id="1113" name="Google Shape;1113;p89"/>
          <p:cNvSpPr/>
          <p:nvPr/>
        </p:nvSpPr>
        <p:spPr>
          <a:xfrm rot="-213507">
            <a:off x="596477" y="1577708"/>
            <a:ext cx="1736689" cy="1629098"/>
          </a:xfrm>
          <a:prstGeom prst="cloudCallout">
            <a:avLst>
              <a:gd fmla="val 61872" name="adj1"/>
              <a:gd fmla="val 82403" name="adj2"/>
            </a:avLst>
          </a:prstGeom>
          <a:solidFill>
            <a:srgbClr val="E2A9A3"/>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Plant getting water and minerals</a:t>
            </a:r>
            <a:endParaRPr b="1" sz="1800">
              <a:solidFill>
                <a:schemeClr val="dk1"/>
              </a:solidFill>
              <a:latin typeface="Garamond"/>
              <a:ea typeface="Garamond"/>
              <a:cs typeface="Garamond"/>
              <a:sym typeface="Garamond"/>
            </a:endParaRPr>
          </a:p>
        </p:txBody>
      </p:sp>
      <p:sp>
        <p:nvSpPr>
          <p:cNvPr id="1114" name="Google Shape;1114;p89"/>
          <p:cNvSpPr/>
          <p:nvPr/>
        </p:nvSpPr>
        <p:spPr>
          <a:xfrm rot="-153576">
            <a:off x="9757187" y="1637336"/>
            <a:ext cx="1633491" cy="1634416"/>
          </a:xfrm>
          <a:prstGeom prst="cloudCallout">
            <a:avLst>
              <a:gd fmla="val -91193" name="adj1"/>
              <a:gd fmla="val 54573" name="adj2"/>
            </a:avLst>
          </a:prstGeom>
          <a:solidFill>
            <a:schemeClr val="lt2"/>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Garamond"/>
                <a:ea typeface="Garamond"/>
                <a:cs typeface="Garamond"/>
                <a:sym typeface="Garamond"/>
              </a:rPr>
              <a:t>Plant</a:t>
            </a:r>
            <a:endParaRPr/>
          </a:p>
          <a:p>
            <a:pPr indent="0" lvl="0" marL="0" marR="0" rtl="0" algn="ctr">
              <a:spcBef>
                <a:spcPts val="0"/>
              </a:spcBef>
              <a:spcAft>
                <a:spcPts val="0"/>
              </a:spcAft>
              <a:buNone/>
            </a:pPr>
            <a:r>
              <a:rPr lang="en-US" sz="1800">
                <a:solidFill>
                  <a:schemeClr val="dk1"/>
                </a:solidFill>
                <a:latin typeface="Garamond"/>
                <a:ea typeface="Garamond"/>
                <a:cs typeface="Garamond"/>
                <a:sym typeface="Garamond"/>
              </a:rPr>
              <a:t>Without sufficient minerals</a:t>
            </a:r>
            <a:endParaRPr sz="1800">
              <a:solidFill>
                <a:schemeClr val="dk1"/>
              </a:solidFill>
              <a:latin typeface="Garamond"/>
              <a:ea typeface="Garamond"/>
              <a:cs typeface="Garamond"/>
              <a:sym typeface="Garamond"/>
            </a:endParaRPr>
          </a:p>
        </p:txBody>
      </p:sp>
      <p:sp>
        <p:nvSpPr>
          <p:cNvPr id="1115" name="Google Shape;1115;p89"/>
          <p:cNvSpPr txBox="1"/>
          <p:nvPr/>
        </p:nvSpPr>
        <p:spPr>
          <a:xfrm>
            <a:off x="3735027" y="4799912"/>
            <a:ext cx="10335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Garamond"/>
                <a:ea typeface="Garamond"/>
                <a:cs typeface="Garamond"/>
                <a:sym typeface="Garamond"/>
              </a:rPr>
              <a:t>A</a:t>
            </a:r>
            <a:endParaRPr b="1" sz="3600">
              <a:solidFill>
                <a:schemeClr val="dk1"/>
              </a:solidFill>
              <a:latin typeface="Garamond"/>
              <a:ea typeface="Garamond"/>
              <a:cs typeface="Garamond"/>
              <a:sym typeface="Garamond"/>
            </a:endParaRPr>
          </a:p>
        </p:txBody>
      </p:sp>
      <p:sp>
        <p:nvSpPr>
          <p:cNvPr id="1116" name="Google Shape;1116;p89"/>
          <p:cNvSpPr txBox="1"/>
          <p:nvPr/>
        </p:nvSpPr>
        <p:spPr>
          <a:xfrm>
            <a:off x="8119669" y="4710762"/>
            <a:ext cx="10335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Garamond"/>
                <a:ea typeface="Garamond"/>
                <a:cs typeface="Garamond"/>
                <a:sym typeface="Garamond"/>
              </a:rPr>
              <a:t>B</a:t>
            </a:r>
            <a:endParaRPr b="1" sz="3600">
              <a:solidFill>
                <a:schemeClr val="dk1"/>
              </a:solidFill>
              <a:latin typeface="Garamond"/>
              <a:ea typeface="Garamond"/>
              <a:cs typeface="Garamond"/>
              <a:sym typeface="Garamond"/>
            </a:endParaRPr>
          </a:p>
        </p:txBody>
      </p:sp>
      <p:sp>
        <p:nvSpPr>
          <p:cNvPr id="1117" name="Google Shape;1117;p89"/>
          <p:cNvSpPr/>
          <p:nvPr/>
        </p:nvSpPr>
        <p:spPr>
          <a:xfrm>
            <a:off x="7361862" y="4333508"/>
            <a:ext cx="1531827" cy="74351"/>
          </a:xfrm>
          <a:prstGeom prst="cloudCallout">
            <a:avLst>
              <a:gd fmla="val -20833" name="adj1"/>
              <a:gd fmla="val 62500" name="adj2"/>
            </a:avLst>
          </a:prstGeom>
          <a:solidFill>
            <a:srgbClr val="7F7F7F"/>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118" name="Google Shape;1118;p89">
            <a:hlinkClick action="ppaction://hlinksldjump" r:id="rId5"/>
          </p:cNvPr>
          <p:cNvSpPr/>
          <p:nvPr/>
        </p:nvSpPr>
        <p:spPr>
          <a:xfrm>
            <a:off x="5827683" y="6268498"/>
            <a:ext cx="536634" cy="566927"/>
          </a:xfrm>
          <a:custGeom>
            <a:rect b="b" l="l" r="r" t="t"/>
            <a:pathLst>
              <a:path extrusionOk="0" h="120000" w="120000">
                <a:moveTo>
                  <a:pt x="0" y="0"/>
                </a:moveTo>
                <a:lnTo>
                  <a:pt x="120000" y="0"/>
                </a:lnTo>
                <a:lnTo>
                  <a:pt x="120000" y="120000"/>
                </a:lnTo>
                <a:lnTo>
                  <a:pt x="0" y="120000"/>
                </a:lnTo>
                <a:close/>
                <a:moveTo>
                  <a:pt x="105000" y="38702"/>
                </a:moveTo>
                <a:lnTo>
                  <a:pt x="82500" y="17405"/>
                </a:lnTo>
                <a:lnTo>
                  <a:pt x="60000" y="38702"/>
                </a:lnTo>
                <a:lnTo>
                  <a:pt x="71250" y="38702"/>
                </a:lnTo>
                <a:lnTo>
                  <a:pt x="71250" y="70649"/>
                </a:lnTo>
                <a:cubicBezTo>
                  <a:pt x="71250" y="76530"/>
                  <a:pt x="66213" y="81298"/>
                  <a:pt x="60000" y="81298"/>
                </a:cubicBezTo>
                <a:lnTo>
                  <a:pt x="48750" y="81298"/>
                </a:lnTo>
                <a:cubicBezTo>
                  <a:pt x="42537" y="81298"/>
                  <a:pt x="37500" y="76530"/>
                  <a:pt x="37500" y="70649"/>
                </a:cubicBezTo>
                <a:lnTo>
                  <a:pt x="37500" y="38702"/>
                </a:lnTo>
                <a:lnTo>
                  <a:pt x="15000" y="38702"/>
                </a:lnTo>
                <a:lnTo>
                  <a:pt x="15000" y="70649"/>
                </a:lnTo>
                <a:cubicBezTo>
                  <a:pt x="15000" y="88292"/>
                  <a:pt x="30110" y="102595"/>
                  <a:pt x="48750" y="102595"/>
                </a:cubicBezTo>
                <a:lnTo>
                  <a:pt x="60000" y="102595"/>
                </a:lnTo>
                <a:cubicBezTo>
                  <a:pt x="78640" y="102595"/>
                  <a:pt x="93750" y="88292"/>
                  <a:pt x="93750" y="70649"/>
                </a:cubicBezTo>
                <a:lnTo>
                  <a:pt x="93750" y="38702"/>
                </a:lnTo>
                <a:close/>
              </a:path>
              <a:path extrusionOk="0" fill="darken" h="120000" w="120000">
                <a:moveTo>
                  <a:pt x="105000" y="38702"/>
                </a:moveTo>
                <a:lnTo>
                  <a:pt x="82500" y="17405"/>
                </a:lnTo>
                <a:lnTo>
                  <a:pt x="60000" y="38702"/>
                </a:lnTo>
                <a:lnTo>
                  <a:pt x="71250" y="38702"/>
                </a:lnTo>
                <a:lnTo>
                  <a:pt x="71250" y="70649"/>
                </a:lnTo>
                <a:cubicBezTo>
                  <a:pt x="71250" y="76530"/>
                  <a:pt x="66213" y="81298"/>
                  <a:pt x="60000" y="81298"/>
                </a:cubicBezTo>
                <a:lnTo>
                  <a:pt x="48750" y="81298"/>
                </a:lnTo>
                <a:cubicBezTo>
                  <a:pt x="42537" y="81298"/>
                  <a:pt x="37500" y="76530"/>
                  <a:pt x="37500" y="70649"/>
                </a:cubicBezTo>
                <a:lnTo>
                  <a:pt x="37500" y="38702"/>
                </a:lnTo>
                <a:lnTo>
                  <a:pt x="15000" y="38702"/>
                </a:lnTo>
                <a:lnTo>
                  <a:pt x="15000" y="70649"/>
                </a:lnTo>
                <a:cubicBezTo>
                  <a:pt x="15000" y="88292"/>
                  <a:pt x="30110" y="102595"/>
                  <a:pt x="48750" y="102595"/>
                </a:cubicBezTo>
                <a:lnTo>
                  <a:pt x="60000" y="102595"/>
                </a:lnTo>
                <a:cubicBezTo>
                  <a:pt x="78640" y="102595"/>
                  <a:pt x="93750" y="88292"/>
                  <a:pt x="93750" y="70649"/>
                </a:cubicBezTo>
                <a:lnTo>
                  <a:pt x="93750" y="38702"/>
                </a:lnTo>
                <a:close/>
              </a:path>
              <a:path extrusionOk="0" fill="none" h="120000" w="120000">
                <a:moveTo>
                  <a:pt x="105000" y="38702"/>
                </a:moveTo>
                <a:lnTo>
                  <a:pt x="93750" y="38702"/>
                </a:lnTo>
                <a:lnTo>
                  <a:pt x="93750" y="70649"/>
                </a:lnTo>
                <a:lnTo>
                  <a:pt x="93750" y="70649"/>
                </a:lnTo>
                <a:cubicBezTo>
                  <a:pt x="93750" y="88292"/>
                  <a:pt x="78640" y="102595"/>
                  <a:pt x="60000" y="102595"/>
                </a:cubicBezTo>
                <a:lnTo>
                  <a:pt x="48750" y="102595"/>
                </a:lnTo>
                <a:cubicBezTo>
                  <a:pt x="30110" y="102595"/>
                  <a:pt x="15000" y="88292"/>
                  <a:pt x="15000" y="70649"/>
                </a:cubicBezTo>
                <a:lnTo>
                  <a:pt x="15000" y="38702"/>
                </a:lnTo>
                <a:lnTo>
                  <a:pt x="37500" y="38702"/>
                </a:lnTo>
                <a:lnTo>
                  <a:pt x="37500" y="70649"/>
                </a:lnTo>
                <a:cubicBezTo>
                  <a:pt x="37500" y="76530"/>
                  <a:pt x="42537" y="81298"/>
                  <a:pt x="48750" y="81298"/>
                </a:cubicBezTo>
                <a:lnTo>
                  <a:pt x="60000" y="81298"/>
                </a:lnTo>
                <a:cubicBezTo>
                  <a:pt x="66213" y="81298"/>
                  <a:pt x="71250" y="76530"/>
                  <a:pt x="71250" y="70649"/>
                </a:cubicBezTo>
                <a:lnTo>
                  <a:pt x="71250" y="38702"/>
                </a:lnTo>
                <a:lnTo>
                  <a:pt x="60000" y="38702"/>
                </a:lnTo>
                <a:lnTo>
                  <a:pt x="82500" y="17405"/>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3"/>
                                        </p:tgtEl>
                                        <p:attrNameLst>
                                          <p:attrName>style.visibility</p:attrName>
                                        </p:attrNameLst>
                                      </p:cBhvr>
                                      <p:to>
                                        <p:strVal val="visible"/>
                                      </p:to>
                                    </p:set>
                                    <p:animEffect filter="fade" transition="in">
                                      <p:cBhvr>
                                        <p:cTn dur="1000"/>
                                        <p:tgtEl>
                                          <p:spTgt spid="11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4"/>
                                        </p:tgtEl>
                                        <p:attrNameLst>
                                          <p:attrName>style.visibility</p:attrName>
                                        </p:attrNameLst>
                                      </p:cBhvr>
                                      <p:to>
                                        <p:strVal val="visible"/>
                                      </p:to>
                                    </p:set>
                                    <p:animEffect filter="fade" transition="in">
                                      <p:cBhvr>
                                        <p:cTn dur="2000"/>
                                        <p:tgtEl>
                                          <p:spTgt spid="1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3" name="Shape 1123"/>
        <p:cNvGrpSpPr/>
        <p:nvPr/>
      </p:nvGrpSpPr>
      <p:grpSpPr>
        <a:xfrm>
          <a:off x="0" y="0"/>
          <a:ext cx="0" cy="0"/>
          <a:chOff x="0" y="0"/>
          <a:chExt cx="0" cy="0"/>
        </a:xfrm>
      </p:grpSpPr>
      <p:pic>
        <p:nvPicPr>
          <p:cNvPr descr="Super-rapid race for saving lives by developing COVID-19 vaccines" id="1124" name="Google Shape;1124;p9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125" name="Google Shape;1125;p90">
            <a:hlinkClick action="ppaction://hlinksldjump" r:id="rId4"/>
          </p:cNvPr>
          <p:cNvSpPr/>
          <p:nvPr/>
        </p:nvSpPr>
        <p:spPr>
          <a:xfrm>
            <a:off x="5596976" y="6535882"/>
            <a:ext cx="803824" cy="322118"/>
          </a:xfrm>
          <a:custGeom>
            <a:rect b="b" l="l" r="r" t="t"/>
            <a:pathLst>
              <a:path extrusionOk="0" h="120000" w="120000">
                <a:moveTo>
                  <a:pt x="0" y="0"/>
                </a:moveTo>
                <a:lnTo>
                  <a:pt x="120000" y="0"/>
                </a:lnTo>
                <a:lnTo>
                  <a:pt x="120000" y="120000"/>
                </a:lnTo>
                <a:lnTo>
                  <a:pt x="0" y="120000"/>
                </a:lnTo>
                <a:close/>
                <a:moveTo>
                  <a:pt x="78033" y="37500"/>
                </a:moveTo>
                <a:lnTo>
                  <a:pt x="69016" y="15000"/>
                </a:lnTo>
                <a:lnTo>
                  <a:pt x="60000" y="37500"/>
                </a:lnTo>
                <a:lnTo>
                  <a:pt x="64508" y="37500"/>
                </a:lnTo>
                <a:lnTo>
                  <a:pt x="64508" y="71250"/>
                </a:lnTo>
                <a:lnTo>
                  <a:pt x="64508" y="71250"/>
                </a:lnTo>
                <a:cubicBezTo>
                  <a:pt x="64508" y="77463"/>
                  <a:pt x="62490" y="82500"/>
                  <a:pt x="60000" y="82500"/>
                </a:cubicBezTo>
                <a:lnTo>
                  <a:pt x="55492" y="82500"/>
                </a:lnTo>
                <a:cubicBezTo>
                  <a:pt x="53002" y="82500"/>
                  <a:pt x="50984" y="77463"/>
                  <a:pt x="50984" y="71250"/>
                </a:cubicBezTo>
                <a:lnTo>
                  <a:pt x="50984" y="37500"/>
                </a:lnTo>
                <a:lnTo>
                  <a:pt x="41967" y="37500"/>
                </a:lnTo>
                <a:lnTo>
                  <a:pt x="41967" y="71250"/>
                </a:lnTo>
                <a:cubicBezTo>
                  <a:pt x="41967" y="89890"/>
                  <a:pt x="48022" y="105000"/>
                  <a:pt x="55492" y="105000"/>
                </a:cubicBezTo>
                <a:lnTo>
                  <a:pt x="60000" y="105000"/>
                </a:lnTo>
                <a:cubicBezTo>
                  <a:pt x="67469" y="105000"/>
                  <a:pt x="73525" y="89890"/>
                  <a:pt x="73525" y="71250"/>
                </a:cubicBezTo>
                <a:lnTo>
                  <a:pt x="73525" y="37500"/>
                </a:lnTo>
                <a:close/>
              </a:path>
              <a:path extrusionOk="0" fill="darken" h="120000" w="120000">
                <a:moveTo>
                  <a:pt x="78033" y="37500"/>
                </a:moveTo>
                <a:lnTo>
                  <a:pt x="69016" y="15000"/>
                </a:lnTo>
                <a:lnTo>
                  <a:pt x="60000" y="37500"/>
                </a:lnTo>
                <a:lnTo>
                  <a:pt x="64508" y="37500"/>
                </a:lnTo>
                <a:lnTo>
                  <a:pt x="64508" y="71250"/>
                </a:lnTo>
                <a:lnTo>
                  <a:pt x="64508" y="71250"/>
                </a:lnTo>
                <a:cubicBezTo>
                  <a:pt x="64508" y="77463"/>
                  <a:pt x="62490" y="82500"/>
                  <a:pt x="60000" y="82500"/>
                </a:cubicBezTo>
                <a:lnTo>
                  <a:pt x="55492" y="82500"/>
                </a:lnTo>
                <a:cubicBezTo>
                  <a:pt x="53002" y="82500"/>
                  <a:pt x="50984" y="77463"/>
                  <a:pt x="50984" y="71250"/>
                </a:cubicBezTo>
                <a:lnTo>
                  <a:pt x="50984" y="37500"/>
                </a:lnTo>
                <a:lnTo>
                  <a:pt x="41967" y="37500"/>
                </a:lnTo>
                <a:lnTo>
                  <a:pt x="41967" y="71250"/>
                </a:lnTo>
                <a:cubicBezTo>
                  <a:pt x="41967" y="89890"/>
                  <a:pt x="48022" y="105000"/>
                  <a:pt x="55492" y="105000"/>
                </a:cubicBezTo>
                <a:lnTo>
                  <a:pt x="60000" y="105000"/>
                </a:lnTo>
                <a:cubicBezTo>
                  <a:pt x="67469" y="105000"/>
                  <a:pt x="73525" y="89890"/>
                  <a:pt x="73525" y="71250"/>
                </a:cubicBezTo>
                <a:lnTo>
                  <a:pt x="73525" y="37500"/>
                </a:lnTo>
                <a:close/>
              </a:path>
              <a:path extrusionOk="0" fill="none" h="120000" w="120000">
                <a:moveTo>
                  <a:pt x="78033" y="37500"/>
                </a:moveTo>
                <a:lnTo>
                  <a:pt x="73525" y="37500"/>
                </a:lnTo>
                <a:lnTo>
                  <a:pt x="73525" y="71250"/>
                </a:lnTo>
                <a:lnTo>
                  <a:pt x="73525" y="71250"/>
                </a:lnTo>
                <a:cubicBezTo>
                  <a:pt x="73525" y="89890"/>
                  <a:pt x="67469" y="105000"/>
                  <a:pt x="60000" y="105000"/>
                </a:cubicBezTo>
                <a:lnTo>
                  <a:pt x="55492" y="105000"/>
                </a:lnTo>
                <a:cubicBezTo>
                  <a:pt x="48022" y="105000"/>
                  <a:pt x="41967" y="89890"/>
                  <a:pt x="41967" y="71250"/>
                </a:cubicBezTo>
                <a:lnTo>
                  <a:pt x="41967" y="37500"/>
                </a:lnTo>
                <a:lnTo>
                  <a:pt x="50984" y="37500"/>
                </a:lnTo>
                <a:lnTo>
                  <a:pt x="50984" y="71250"/>
                </a:lnTo>
                <a:lnTo>
                  <a:pt x="50984" y="71250"/>
                </a:lnTo>
                <a:cubicBezTo>
                  <a:pt x="50984" y="77463"/>
                  <a:pt x="53002" y="82500"/>
                  <a:pt x="55492" y="82500"/>
                </a:cubicBezTo>
                <a:lnTo>
                  <a:pt x="60000" y="82500"/>
                </a:lnTo>
                <a:cubicBezTo>
                  <a:pt x="62490" y="82500"/>
                  <a:pt x="64508" y="77463"/>
                  <a:pt x="64508" y="71250"/>
                </a:cubicBezTo>
                <a:lnTo>
                  <a:pt x="64508" y="37500"/>
                </a:lnTo>
                <a:lnTo>
                  <a:pt x="60000" y="37500"/>
                </a:lnTo>
                <a:lnTo>
                  <a:pt x="69016" y="15000"/>
                </a:lnTo>
                <a:close/>
              </a:path>
              <a:path extrusionOk="0" fill="none" h="120000" w="120000">
                <a:moveTo>
                  <a:pt x="0" y="0"/>
                </a:moveTo>
                <a:lnTo>
                  <a:pt x="120000" y="0"/>
                </a:lnTo>
                <a:lnTo>
                  <a:pt x="120000" y="120000"/>
                </a:lnTo>
                <a:lnTo>
                  <a:pt x="0" y="120000"/>
                </a:lnTo>
                <a:close/>
              </a:path>
            </a:pathLst>
          </a:custGeom>
          <a:solidFill>
            <a:srgbClr val="A5A5A5"/>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sp>
        <p:nvSpPr>
          <p:cNvPr id="1131" name="Google Shape;1131;p91"/>
          <p:cNvSpPr/>
          <p:nvPr/>
        </p:nvSpPr>
        <p:spPr>
          <a:xfrm>
            <a:off x="650147" y="658023"/>
            <a:ext cx="2458814" cy="703186"/>
          </a:xfrm>
          <a:prstGeom prst="roundRect">
            <a:avLst>
              <a:gd fmla="val 16667" name="adj"/>
            </a:avLst>
          </a:prstGeom>
          <a:solidFill>
            <a:srgbClr val="F8EFD7"/>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अबलोकन(Observation)</a:t>
            </a:r>
            <a:endParaRPr/>
          </a:p>
        </p:txBody>
      </p:sp>
      <p:sp>
        <p:nvSpPr>
          <p:cNvPr id="1132" name="Google Shape;1132;p91"/>
          <p:cNvSpPr/>
          <p:nvPr/>
        </p:nvSpPr>
        <p:spPr>
          <a:xfrm>
            <a:off x="667859" y="1605769"/>
            <a:ext cx="2459685" cy="719458"/>
          </a:xfrm>
          <a:prstGeom prst="roundRect">
            <a:avLst>
              <a:gd fmla="val 16667" name="adj"/>
            </a:avLst>
          </a:prstGeom>
          <a:solidFill>
            <a:srgbClr val="F0D4D1"/>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परिकल्पना(Hypothesis) </a:t>
            </a:r>
            <a:endParaRPr b="1" sz="1800">
              <a:solidFill>
                <a:schemeClr val="dk1"/>
              </a:solidFill>
              <a:latin typeface="Arial"/>
              <a:ea typeface="Arial"/>
              <a:cs typeface="Arial"/>
              <a:sym typeface="Arial"/>
            </a:endParaRPr>
          </a:p>
        </p:txBody>
      </p:sp>
      <p:sp>
        <p:nvSpPr>
          <p:cNvPr id="1133" name="Google Shape;1133;p91"/>
          <p:cNvSpPr/>
          <p:nvPr/>
        </p:nvSpPr>
        <p:spPr>
          <a:xfrm>
            <a:off x="667859" y="2506596"/>
            <a:ext cx="3298125" cy="648643"/>
          </a:xfrm>
          <a:prstGeom prst="roundRect">
            <a:avLst>
              <a:gd fmla="val 50000" name="adj"/>
            </a:avLst>
          </a:prstGeom>
          <a:solidFill>
            <a:schemeClr val="lt2"/>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प्रयोगबाट परीक्षण(Experiment)</a:t>
            </a:r>
            <a:endParaRPr/>
          </a:p>
        </p:txBody>
      </p:sp>
      <p:sp>
        <p:nvSpPr>
          <p:cNvPr id="1134" name="Google Shape;1134;p91"/>
          <p:cNvSpPr/>
          <p:nvPr/>
        </p:nvSpPr>
        <p:spPr>
          <a:xfrm>
            <a:off x="650147" y="5423983"/>
            <a:ext cx="3997251" cy="775994"/>
          </a:xfrm>
          <a:prstGeom prst="roundRect">
            <a:avLst>
              <a:gd fmla="val 16667" name="adj"/>
            </a:avLst>
          </a:prstGeom>
          <a:solidFill>
            <a:srgbClr val="F0C8A8"/>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परिकल्पना परीक्षण(Testing hypothesis)</a:t>
            </a:r>
            <a:endParaRPr/>
          </a:p>
        </p:txBody>
      </p:sp>
      <p:sp>
        <p:nvSpPr>
          <p:cNvPr id="1135" name="Google Shape;1135;p91"/>
          <p:cNvSpPr/>
          <p:nvPr/>
        </p:nvSpPr>
        <p:spPr>
          <a:xfrm>
            <a:off x="667859" y="4075617"/>
            <a:ext cx="4501487" cy="797490"/>
          </a:xfrm>
          <a:prstGeom prst="roundRect">
            <a:avLst>
              <a:gd fmla="val 16667" name="adj"/>
            </a:avLst>
          </a:prstGeom>
          <a:solidFill>
            <a:srgbClr val="EBD18B"/>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परिणाम र निष्कर्ष (Findings &amp; Conclusion)</a:t>
            </a:r>
            <a:endParaRPr/>
          </a:p>
        </p:txBody>
      </p:sp>
      <p:sp>
        <p:nvSpPr>
          <p:cNvPr id="1136" name="Google Shape;1136;p91"/>
          <p:cNvSpPr txBox="1"/>
          <p:nvPr/>
        </p:nvSpPr>
        <p:spPr>
          <a:xfrm>
            <a:off x="3108961" y="632824"/>
            <a:ext cx="8432891" cy="400110"/>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Kokila"/>
                <a:ea typeface="Kokila"/>
                <a:cs typeface="Kokila"/>
                <a:sym typeface="Kokila"/>
              </a:rPr>
              <a:t>कुनै वस्तु/घटनालाई जिज्ञासा पुर्वक हेर्नु, तर्क-वितर्कका गर्नु, अध्ययन-मनन् गर्नु अवलोकन हो</a:t>
            </a:r>
            <a:r>
              <a:rPr lang="en-US" sz="2000">
                <a:solidFill>
                  <a:schemeClr val="dk1"/>
                </a:solidFill>
                <a:latin typeface="Kokila"/>
                <a:ea typeface="Kokila"/>
                <a:cs typeface="Kokila"/>
                <a:sym typeface="Kokila"/>
              </a:rPr>
              <a:t>।</a:t>
            </a:r>
            <a:endParaRPr sz="2000">
              <a:solidFill>
                <a:schemeClr val="dk1"/>
              </a:solidFill>
              <a:latin typeface="Kokila"/>
              <a:ea typeface="Kokila"/>
              <a:cs typeface="Kokila"/>
              <a:sym typeface="Kokila"/>
            </a:endParaRPr>
          </a:p>
        </p:txBody>
      </p:sp>
      <p:sp>
        <p:nvSpPr>
          <p:cNvPr id="1137" name="Google Shape;1137;p91"/>
          <p:cNvSpPr txBox="1"/>
          <p:nvPr/>
        </p:nvSpPr>
        <p:spPr>
          <a:xfrm>
            <a:off x="3181697" y="1563831"/>
            <a:ext cx="8360155" cy="369332"/>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Kokila"/>
                <a:ea typeface="Kokila"/>
                <a:cs typeface="Kokila"/>
                <a:sym typeface="Kokila"/>
              </a:rPr>
              <a:t>कुनै विषय/वस्तुको सम्बन्धमा उत्पन्न जिज्ञासा समाधानको निमित्त के, किन र कसरी जस्ता प्रश्नावली निर्माण गर्नु परिकल्पना हो। </a:t>
            </a:r>
            <a:endParaRPr sz="1800">
              <a:solidFill>
                <a:schemeClr val="dk1"/>
              </a:solidFill>
              <a:latin typeface="Kokila"/>
              <a:ea typeface="Kokila"/>
              <a:cs typeface="Kokila"/>
              <a:sym typeface="Kokila"/>
            </a:endParaRPr>
          </a:p>
        </p:txBody>
      </p:sp>
      <p:sp>
        <p:nvSpPr>
          <p:cNvPr id="1138" name="Google Shape;1138;p91"/>
          <p:cNvSpPr txBox="1"/>
          <p:nvPr/>
        </p:nvSpPr>
        <p:spPr>
          <a:xfrm>
            <a:off x="5222793" y="4101323"/>
            <a:ext cx="6403871" cy="400110"/>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Kokila"/>
                <a:ea typeface="Kokila"/>
                <a:cs typeface="Kokila"/>
                <a:sym typeface="Kokila"/>
              </a:rPr>
              <a:t>सफलता पूर्वक कृयाकलाप सञ्चालन गरी परिणाम र निस्कर्षमा पुग्नु।</a:t>
            </a:r>
            <a:endParaRPr sz="2000">
              <a:solidFill>
                <a:schemeClr val="dk1"/>
              </a:solidFill>
              <a:latin typeface="Kokila"/>
              <a:ea typeface="Kokila"/>
              <a:cs typeface="Kokila"/>
              <a:sym typeface="Kokila"/>
            </a:endParaRPr>
          </a:p>
        </p:txBody>
      </p:sp>
      <p:sp>
        <p:nvSpPr>
          <p:cNvPr id="1139" name="Google Shape;1139;p91"/>
          <p:cNvSpPr txBox="1"/>
          <p:nvPr/>
        </p:nvSpPr>
        <p:spPr>
          <a:xfrm>
            <a:off x="3108961" y="1049236"/>
            <a:ext cx="8432891" cy="369332"/>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2060"/>
                </a:solidFill>
                <a:latin typeface="Kokila"/>
                <a:ea typeface="Kokila"/>
                <a:cs typeface="Kokila"/>
                <a:sym typeface="Kokila"/>
              </a:rPr>
              <a:t>To observe any object/event curiously with related subject matter is known as Observation.</a:t>
            </a:r>
            <a:endParaRPr sz="1800">
              <a:solidFill>
                <a:srgbClr val="002060"/>
              </a:solidFill>
              <a:latin typeface="Kokila"/>
              <a:ea typeface="Kokila"/>
              <a:cs typeface="Kokila"/>
              <a:sym typeface="Kokila"/>
            </a:endParaRPr>
          </a:p>
        </p:txBody>
      </p:sp>
      <p:sp>
        <p:nvSpPr>
          <p:cNvPr id="1140" name="Google Shape;1140;p91"/>
          <p:cNvSpPr txBox="1"/>
          <p:nvPr/>
        </p:nvSpPr>
        <p:spPr>
          <a:xfrm>
            <a:off x="3181697" y="1943896"/>
            <a:ext cx="8360155" cy="369332"/>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2060"/>
                </a:solidFill>
                <a:latin typeface="Kokila"/>
                <a:ea typeface="Kokila"/>
                <a:cs typeface="Kokila"/>
                <a:sym typeface="Kokila"/>
              </a:rPr>
              <a:t>To arise which ,when and how types of questions related to the subject matter is known as hypothesis.</a:t>
            </a:r>
            <a:endParaRPr sz="1800">
              <a:solidFill>
                <a:srgbClr val="002060"/>
              </a:solidFill>
              <a:latin typeface="Kokila"/>
              <a:ea typeface="Kokila"/>
              <a:cs typeface="Kokila"/>
              <a:sym typeface="Kokila"/>
            </a:endParaRPr>
          </a:p>
        </p:txBody>
      </p:sp>
      <p:sp>
        <p:nvSpPr>
          <p:cNvPr id="1141" name="Google Shape;1141;p91"/>
          <p:cNvSpPr txBox="1"/>
          <p:nvPr/>
        </p:nvSpPr>
        <p:spPr>
          <a:xfrm>
            <a:off x="3988989" y="2495794"/>
            <a:ext cx="7575868" cy="707886"/>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Kokila"/>
                <a:ea typeface="Kokila"/>
                <a:cs typeface="Kokila"/>
                <a:sym typeface="Kokila"/>
              </a:rPr>
              <a:t>कुनै विषय/वस्तुसँग सम्बन्धित रहेर गरिएको परिकल्पना  अनुरुप प्रयोगशालाभित्र वा बाहिर उपयुक्त कार्य/कृयाकलापका साथ परिक्षण गर्नु प्रयोगबाट परीक्षण हो।</a:t>
            </a:r>
            <a:endParaRPr sz="2000">
              <a:solidFill>
                <a:schemeClr val="dk1"/>
              </a:solidFill>
              <a:latin typeface="Kokila"/>
              <a:ea typeface="Kokila"/>
              <a:cs typeface="Kokila"/>
              <a:sym typeface="Kokila"/>
            </a:endParaRPr>
          </a:p>
        </p:txBody>
      </p:sp>
      <p:sp>
        <p:nvSpPr>
          <p:cNvPr id="1142" name="Google Shape;1142;p91"/>
          <p:cNvSpPr txBox="1"/>
          <p:nvPr/>
        </p:nvSpPr>
        <p:spPr>
          <a:xfrm>
            <a:off x="3988989" y="3182008"/>
            <a:ext cx="7452156" cy="769441"/>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02060"/>
                </a:solidFill>
                <a:latin typeface="Kokila"/>
                <a:ea typeface="Kokila"/>
                <a:cs typeface="Kokila"/>
                <a:sym typeface="Kokila"/>
              </a:rPr>
              <a:t>Testing hypothesis by </a:t>
            </a:r>
            <a:r>
              <a:rPr lang="en-US" sz="1800">
                <a:solidFill>
                  <a:srgbClr val="002060"/>
                </a:solidFill>
                <a:latin typeface="Kokila"/>
                <a:ea typeface="Kokila"/>
                <a:cs typeface="Kokila"/>
                <a:sym typeface="Kokila"/>
              </a:rPr>
              <a:t>performing</a:t>
            </a:r>
            <a:r>
              <a:rPr lang="en-US" sz="2000">
                <a:solidFill>
                  <a:srgbClr val="002060"/>
                </a:solidFill>
                <a:latin typeface="Kokila"/>
                <a:ea typeface="Kokila"/>
                <a:cs typeface="Kokila"/>
                <a:sym typeface="Kokila"/>
              </a:rPr>
              <a:t> indoor and outdoor different activities to get the result is known as experiment</a:t>
            </a:r>
            <a:r>
              <a:rPr lang="en-US" sz="2400">
                <a:solidFill>
                  <a:srgbClr val="002060"/>
                </a:solidFill>
                <a:latin typeface="Kokila"/>
                <a:ea typeface="Kokila"/>
                <a:cs typeface="Kokila"/>
                <a:sym typeface="Kokila"/>
              </a:rPr>
              <a:t>.</a:t>
            </a:r>
            <a:endParaRPr sz="2400">
              <a:solidFill>
                <a:srgbClr val="002060"/>
              </a:solidFill>
              <a:latin typeface="Kokila"/>
              <a:ea typeface="Kokila"/>
              <a:cs typeface="Kokila"/>
              <a:sym typeface="Kokila"/>
            </a:endParaRPr>
          </a:p>
        </p:txBody>
      </p:sp>
      <p:sp>
        <p:nvSpPr>
          <p:cNvPr id="1143" name="Google Shape;1143;p91"/>
          <p:cNvSpPr txBox="1"/>
          <p:nvPr/>
        </p:nvSpPr>
        <p:spPr>
          <a:xfrm>
            <a:off x="5222794" y="4529862"/>
            <a:ext cx="6403870" cy="830997"/>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2060"/>
                </a:solidFill>
                <a:latin typeface="Kokila"/>
                <a:ea typeface="Kokila"/>
                <a:cs typeface="Kokila"/>
                <a:sym typeface="Kokila"/>
              </a:rPr>
              <a:t>To get the findings and conclusions at the end of performed activities.</a:t>
            </a:r>
            <a:endParaRPr sz="2400">
              <a:solidFill>
                <a:srgbClr val="002060"/>
              </a:solidFill>
              <a:latin typeface="Kokila"/>
              <a:ea typeface="Kokila"/>
              <a:cs typeface="Kokila"/>
              <a:sym typeface="Kokila"/>
            </a:endParaRPr>
          </a:p>
        </p:txBody>
      </p:sp>
      <p:sp>
        <p:nvSpPr>
          <p:cNvPr id="1144" name="Google Shape;1144;p91"/>
          <p:cNvSpPr txBox="1"/>
          <p:nvPr/>
        </p:nvSpPr>
        <p:spPr>
          <a:xfrm>
            <a:off x="4680796" y="5372765"/>
            <a:ext cx="6999315" cy="400110"/>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Kokila"/>
                <a:ea typeface="Kokila"/>
                <a:cs typeface="Kokila"/>
                <a:sym typeface="Kokila"/>
              </a:rPr>
              <a:t>प्रयोगबाट प्राप्त परिणाम र निस्कर्ष परिकल्पना अनुरुप दुरुस्त भएनभएको परिक्षण गर्ने। </a:t>
            </a:r>
            <a:endParaRPr sz="2000">
              <a:solidFill>
                <a:schemeClr val="dk1"/>
              </a:solidFill>
              <a:latin typeface="Kokila"/>
              <a:ea typeface="Kokila"/>
              <a:cs typeface="Kokila"/>
              <a:sym typeface="Kokila"/>
            </a:endParaRPr>
          </a:p>
        </p:txBody>
      </p:sp>
      <p:sp>
        <p:nvSpPr>
          <p:cNvPr id="1145" name="Google Shape;1145;p91"/>
          <p:cNvSpPr txBox="1"/>
          <p:nvPr/>
        </p:nvSpPr>
        <p:spPr>
          <a:xfrm>
            <a:off x="4667958" y="5811400"/>
            <a:ext cx="6873894" cy="461665"/>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2060"/>
                </a:solidFill>
                <a:latin typeface="Kokila"/>
                <a:ea typeface="Kokila"/>
                <a:cs typeface="Kokila"/>
                <a:sym typeface="Kokila"/>
              </a:rPr>
              <a:t>Matching of findings and conclusions of activities with hypothesis.  </a:t>
            </a:r>
            <a:endParaRPr sz="2400">
              <a:solidFill>
                <a:srgbClr val="002060"/>
              </a:solidFill>
              <a:latin typeface="Kokila"/>
              <a:ea typeface="Kokila"/>
              <a:cs typeface="Kokila"/>
              <a:sym typeface="Kokila"/>
            </a:endParaRPr>
          </a:p>
        </p:txBody>
      </p:sp>
      <p:sp>
        <p:nvSpPr>
          <p:cNvPr id="1146" name="Google Shape;1146;p91">
            <a:hlinkClick action="ppaction://hlinksldjump" r:id="rId3"/>
          </p:cNvPr>
          <p:cNvSpPr/>
          <p:nvPr/>
        </p:nvSpPr>
        <p:spPr>
          <a:xfrm>
            <a:off x="5881254" y="6233315"/>
            <a:ext cx="883227" cy="637430"/>
          </a:xfrm>
          <a:custGeom>
            <a:rect b="b" l="l" r="r" t="t"/>
            <a:pathLst>
              <a:path extrusionOk="0" h="120000" w="120000">
                <a:moveTo>
                  <a:pt x="0" y="0"/>
                </a:moveTo>
                <a:lnTo>
                  <a:pt x="120000" y="0"/>
                </a:lnTo>
                <a:lnTo>
                  <a:pt x="120000" y="120000"/>
                </a:lnTo>
                <a:lnTo>
                  <a:pt x="0" y="120000"/>
                </a:lnTo>
                <a:close/>
                <a:moveTo>
                  <a:pt x="92477" y="37500"/>
                </a:moveTo>
                <a:lnTo>
                  <a:pt x="76238" y="15000"/>
                </a:lnTo>
                <a:lnTo>
                  <a:pt x="60000" y="37500"/>
                </a:lnTo>
                <a:lnTo>
                  <a:pt x="68119" y="37500"/>
                </a:lnTo>
                <a:lnTo>
                  <a:pt x="68119" y="71250"/>
                </a:lnTo>
                <a:cubicBezTo>
                  <a:pt x="68119" y="77463"/>
                  <a:pt x="64484" y="82500"/>
                  <a:pt x="60000" y="82500"/>
                </a:cubicBezTo>
                <a:lnTo>
                  <a:pt x="51881" y="82500"/>
                </a:lnTo>
                <a:cubicBezTo>
                  <a:pt x="47397" y="82500"/>
                  <a:pt x="43762" y="77463"/>
                  <a:pt x="43762" y="71250"/>
                </a:cubicBezTo>
                <a:lnTo>
                  <a:pt x="43762" y="37500"/>
                </a:lnTo>
                <a:lnTo>
                  <a:pt x="27523" y="37500"/>
                </a:lnTo>
                <a:lnTo>
                  <a:pt x="27523" y="71250"/>
                </a:lnTo>
                <a:cubicBezTo>
                  <a:pt x="27523" y="89890"/>
                  <a:pt x="38428" y="105000"/>
                  <a:pt x="51881" y="105000"/>
                </a:cubicBezTo>
                <a:lnTo>
                  <a:pt x="60000" y="105000"/>
                </a:lnTo>
                <a:cubicBezTo>
                  <a:pt x="73452" y="105000"/>
                  <a:pt x="84358" y="89890"/>
                  <a:pt x="84358" y="71250"/>
                </a:cubicBezTo>
                <a:lnTo>
                  <a:pt x="84358" y="37500"/>
                </a:lnTo>
                <a:close/>
              </a:path>
              <a:path extrusionOk="0" fill="darken" h="120000" w="120000">
                <a:moveTo>
                  <a:pt x="92477" y="37500"/>
                </a:moveTo>
                <a:lnTo>
                  <a:pt x="76238" y="15000"/>
                </a:lnTo>
                <a:lnTo>
                  <a:pt x="60000" y="37500"/>
                </a:lnTo>
                <a:lnTo>
                  <a:pt x="68119" y="37500"/>
                </a:lnTo>
                <a:lnTo>
                  <a:pt x="68119" y="71250"/>
                </a:lnTo>
                <a:cubicBezTo>
                  <a:pt x="68119" y="77463"/>
                  <a:pt x="64484" y="82500"/>
                  <a:pt x="60000" y="82500"/>
                </a:cubicBezTo>
                <a:lnTo>
                  <a:pt x="51881" y="82500"/>
                </a:lnTo>
                <a:cubicBezTo>
                  <a:pt x="47397" y="82500"/>
                  <a:pt x="43762" y="77463"/>
                  <a:pt x="43762" y="71250"/>
                </a:cubicBezTo>
                <a:lnTo>
                  <a:pt x="43762" y="37500"/>
                </a:lnTo>
                <a:lnTo>
                  <a:pt x="27523" y="37500"/>
                </a:lnTo>
                <a:lnTo>
                  <a:pt x="27523" y="71250"/>
                </a:lnTo>
                <a:cubicBezTo>
                  <a:pt x="27523" y="89890"/>
                  <a:pt x="38428" y="105000"/>
                  <a:pt x="51881" y="105000"/>
                </a:cubicBezTo>
                <a:lnTo>
                  <a:pt x="60000" y="105000"/>
                </a:lnTo>
                <a:cubicBezTo>
                  <a:pt x="73452" y="105000"/>
                  <a:pt x="84358" y="89890"/>
                  <a:pt x="84358" y="71250"/>
                </a:cubicBezTo>
                <a:lnTo>
                  <a:pt x="84358" y="37500"/>
                </a:lnTo>
                <a:close/>
              </a:path>
              <a:path extrusionOk="0" fill="none" h="120000" w="120000">
                <a:moveTo>
                  <a:pt x="92477" y="37500"/>
                </a:moveTo>
                <a:lnTo>
                  <a:pt x="84358" y="37500"/>
                </a:lnTo>
                <a:lnTo>
                  <a:pt x="84358" y="71250"/>
                </a:lnTo>
                <a:cubicBezTo>
                  <a:pt x="84358" y="89890"/>
                  <a:pt x="73452" y="105000"/>
                  <a:pt x="60000" y="105000"/>
                </a:cubicBezTo>
                <a:lnTo>
                  <a:pt x="51881" y="105000"/>
                </a:lnTo>
                <a:cubicBezTo>
                  <a:pt x="38428" y="105000"/>
                  <a:pt x="27523" y="89890"/>
                  <a:pt x="27523" y="71250"/>
                </a:cubicBezTo>
                <a:lnTo>
                  <a:pt x="27523" y="37500"/>
                </a:lnTo>
                <a:lnTo>
                  <a:pt x="43762" y="37500"/>
                </a:lnTo>
                <a:lnTo>
                  <a:pt x="43762" y="71250"/>
                </a:lnTo>
                <a:cubicBezTo>
                  <a:pt x="43762" y="77463"/>
                  <a:pt x="47397" y="82500"/>
                  <a:pt x="51881" y="82500"/>
                </a:cubicBezTo>
                <a:lnTo>
                  <a:pt x="60000" y="82500"/>
                </a:lnTo>
                <a:cubicBezTo>
                  <a:pt x="64484" y="82500"/>
                  <a:pt x="68119" y="77463"/>
                  <a:pt x="68119" y="71250"/>
                </a:cubicBezTo>
                <a:lnTo>
                  <a:pt x="68119" y="37500"/>
                </a:lnTo>
                <a:lnTo>
                  <a:pt x="60000" y="37500"/>
                </a:lnTo>
                <a:lnTo>
                  <a:pt x="76238"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100"/>
                                  </p:stCondLst>
                                  <p:childTnLst>
                                    <p:set>
                                      <p:cBhvr>
                                        <p:cTn dur="1" fill="hold">
                                          <p:stCondLst>
                                            <p:cond delay="0"/>
                                          </p:stCondLst>
                                        </p:cTn>
                                        <p:tgtEl>
                                          <p:spTgt spid="1131"/>
                                        </p:tgtEl>
                                        <p:attrNameLst>
                                          <p:attrName>style.visibility</p:attrName>
                                        </p:attrNameLst>
                                      </p:cBhvr>
                                      <p:to>
                                        <p:strVal val="visible"/>
                                      </p:to>
                                    </p:set>
                                    <p:animEffect filter="fade" transition="in">
                                      <p:cBhvr>
                                        <p:cTn dur="1000"/>
                                        <p:tgtEl>
                                          <p:spTgt spid="11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6"/>
                                        </p:tgtEl>
                                        <p:attrNameLst>
                                          <p:attrName>style.visibility</p:attrName>
                                        </p:attrNameLst>
                                      </p:cBhvr>
                                      <p:to>
                                        <p:strVal val="visible"/>
                                      </p:to>
                                    </p:set>
                                    <p:animEffect filter="fade" transition="in">
                                      <p:cBhvr>
                                        <p:cTn dur="2000"/>
                                        <p:tgtEl>
                                          <p:spTgt spid="11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9"/>
                                        </p:tgtEl>
                                        <p:attrNameLst>
                                          <p:attrName>style.visibility</p:attrName>
                                        </p:attrNameLst>
                                      </p:cBhvr>
                                      <p:to>
                                        <p:strVal val="visible"/>
                                      </p:to>
                                    </p:set>
                                    <p:animEffect filter="fade" transition="in">
                                      <p:cBhvr>
                                        <p:cTn dur="2000"/>
                                        <p:tgtEl>
                                          <p:spTgt spid="11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2"/>
                                        </p:tgtEl>
                                        <p:attrNameLst>
                                          <p:attrName>style.visibility</p:attrName>
                                        </p:attrNameLst>
                                      </p:cBhvr>
                                      <p:to>
                                        <p:strVal val="visible"/>
                                      </p:to>
                                    </p:set>
                                    <p:animEffect filter="fade" transition="in">
                                      <p:cBhvr>
                                        <p:cTn dur="1000"/>
                                        <p:tgtEl>
                                          <p:spTgt spid="11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7"/>
                                        </p:tgtEl>
                                        <p:attrNameLst>
                                          <p:attrName>style.visibility</p:attrName>
                                        </p:attrNameLst>
                                      </p:cBhvr>
                                      <p:to>
                                        <p:strVal val="visible"/>
                                      </p:to>
                                    </p:set>
                                    <p:animEffect filter="fade" transition="in">
                                      <p:cBhvr>
                                        <p:cTn dur="2000"/>
                                        <p:tgtEl>
                                          <p:spTgt spid="11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0"/>
                                        </p:tgtEl>
                                        <p:attrNameLst>
                                          <p:attrName>style.visibility</p:attrName>
                                        </p:attrNameLst>
                                      </p:cBhvr>
                                      <p:to>
                                        <p:strVal val="visible"/>
                                      </p:to>
                                    </p:set>
                                    <p:animEffect filter="fade" transition="in">
                                      <p:cBhvr>
                                        <p:cTn dur="2000"/>
                                        <p:tgtEl>
                                          <p:spTgt spid="11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3"/>
                                        </p:tgtEl>
                                        <p:attrNameLst>
                                          <p:attrName>style.visibility</p:attrName>
                                        </p:attrNameLst>
                                      </p:cBhvr>
                                      <p:to>
                                        <p:strVal val="visible"/>
                                      </p:to>
                                    </p:set>
                                    <p:animEffect filter="fade" transition="in">
                                      <p:cBhvr>
                                        <p:cTn dur="1000"/>
                                        <p:tgtEl>
                                          <p:spTgt spid="11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1"/>
                                        </p:tgtEl>
                                        <p:attrNameLst>
                                          <p:attrName>style.visibility</p:attrName>
                                        </p:attrNameLst>
                                      </p:cBhvr>
                                      <p:to>
                                        <p:strVal val="visible"/>
                                      </p:to>
                                    </p:set>
                                    <p:animEffect filter="fade" transition="in">
                                      <p:cBhvr>
                                        <p:cTn dur="2000"/>
                                        <p:tgtEl>
                                          <p:spTgt spid="1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2"/>
                                        </p:tgtEl>
                                        <p:attrNameLst>
                                          <p:attrName>style.visibility</p:attrName>
                                        </p:attrNameLst>
                                      </p:cBhvr>
                                      <p:to>
                                        <p:strVal val="visible"/>
                                      </p:to>
                                    </p:set>
                                    <p:animEffect filter="fade" transition="in">
                                      <p:cBhvr>
                                        <p:cTn dur="2000"/>
                                        <p:tgtEl>
                                          <p:spTgt spid="11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5"/>
                                        </p:tgtEl>
                                        <p:attrNameLst>
                                          <p:attrName>style.visibility</p:attrName>
                                        </p:attrNameLst>
                                      </p:cBhvr>
                                      <p:to>
                                        <p:strVal val="visible"/>
                                      </p:to>
                                    </p:set>
                                    <p:animEffect filter="fade" transition="in">
                                      <p:cBhvr>
                                        <p:cTn dur="1000"/>
                                        <p:tgtEl>
                                          <p:spTgt spid="11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8"/>
                                        </p:tgtEl>
                                        <p:attrNameLst>
                                          <p:attrName>style.visibility</p:attrName>
                                        </p:attrNameLst>
                                      </p:cBhvr>
                                      <p:to>
                                        <p:strVal val="visible"/>
                                      </p:to>
                                    </p:set>
                                    <p:animEffect filter="fade" transition="in">
                                      <p:cBhvr>
                                        <p:cTn dur="2000"/>
                                        <p:tgtEl>
                                          <p:spTgt spid="11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3"/>
                                        </p:tgtEl>
                                        <p:attrNameLst>
                                          <p:attrName>style.visibility</p:attrName>
                                        </p:attrNameLst>
                                      </p:cBhvr>
                                      <p:to>
                                        <p:strVal val="visible"/>
                                      </p:to>
                                    </p:set>
                                    <p:animEffect filter="fade" transition="in">
                                      <p:cBhvr>
                                        <p:cTn dur="2000"/>
                                        <p:tgtEl>
                                          <p:spTgt spid="1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4"/>
                                        </p:tgtEl>
                                        <p:attrNameLst>
                                          <p:attrName>style.visibility</p:attrName>
                                        </p:attrNameLst>
                                      </p:cBhvr>
                                      <p:to>
                                        <p:strVal val="visible"/>
                                      </p:to>
                                    </p:set>
                                    <p:animEffect filter="fade" transition="in">
                                      <p:cBhvr>
                                        <p:cTn dur="1000"/>
                                        <p:tgtEl>
                                          <p:spTgt spid="11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4"/>
                                        </p:tgtEl>
                                        <p:attrNameLst>
                                          <p:attrName>style.visibility</p:attrName>
                                        </p:attrNameLst>
                                      </p:cBhvr>
                                      <p:to>
                                        <p:strVal val="visible"/>
                                      </p:to>
                                    </p:set>
                                    <p:animEffect filter="fade" transition="in">
                                      <p:cBhvr>
                                        <p:cTn dur="2000"/>
                                        <p:tgtEl>
                                          <p:spTgt spid="11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5"/>
                                        </p:tgtEl>
                                        <p:attrNameLst>
                                          <p:attrName>style.visibility</p:attrName>
                                        </p:attrNameLst>
                                      </p:cBhvr>
                                      <p:to>
                                        <p:strVal val="visible"/>
                                      </p:to>
                                    </p:set>
                                    <p:animEffect filter="fade" transition="in">
                                      <p:cBhvr>
                                        <p:cTn dur="2000"/>
                                        <p:tgtEl>
                                          <p:spTgt spid="1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p92"/>
          <p:cNvSpPr/>
          <p:nvPr/>
        </p:nvSpPr>
        <p:spPr>
          <a:xfrm>
            <a:off x="625276" y="3173033"/>
            <a:ext cx="3287016" cy="1015663"/>
          </a:xfrm>
          <a:prstGeom prst="roundRect">
            <a:avLst>
              <a:gd fmla="val 26235" name="adj"/>
            </a:avLst>
          </a:prstGeom>
          <a:solidFill>
            <a:srgbClr val="F8EFD7"/>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परिकल्पना प्रमाणित नभएमा</a:t>
            </a:r>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Incorrect Hypothesis</a:t>
            </a:r>
            <a:endParaRPr b="1" sz="1800">
              <a:solidFill>
                <a:schemeClr val="dk1"/>
              </a:solidFill>
              <a:latin typeface="Arial"/>
              <a:ea typeface="Arial"/>
              <a:cs typeface="Arial"/>
              <a:sym typeface="Arial"/>
            </a:endParaRPr>
          </a:p>
        </p:txBody>
      </p:sp>
      <p:sp>
        <p:nvSpPr>
          <p:cNvPr id="1152" name="Google Shape;1152;p92"/>
          <p:cNvSpPr/>
          <p:nvPr/>
        </p:nvSpPr>
        <p:spPr>
          <a:xfrm>
            <a:off x="649980" y="4880692"/>
            <a:ext cx="1926965" cy="830996"/>
          </a:xfrm>
          <a:prstGeom prst="roundRect">
            <a:avLst>
              <a:gd fmla="val 16667" name="adj"/>
            </a:avLst>
          </a:prstGeom>
          <a:solidFill>
            <a:srgbClr val="EAF1CC"/>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पुनःपरीक्षण </a:t>
            </a:r>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(Try again)</a:t>
            </a:r>
            <a:endParaRPr/>
          </a:p>
        </p:txBody>
      </p:sp>
      <p:sp>
        <p:nvSpPr>
          <p:cNvPr id="1153" name="Google Shape;1153;p92"/>
          <p:cNvSpPr/>
          <p:nvPr/>
        </p:nvSpPr>
        <p:spPr>
          <a:xfrm>
            <a:off x="707309" y="684178"/>
            <a:ext cx="2181625" cy="864532"/>
          </a:xfrm>
          <a:prstGeom prst="roundRect">
            <a:avLst>
              <a:gd fmla="val 16667" name="adj"/>
            </a:avLst>
          </a:prstGeom>
          <a:solidFill>
            <a:schemeClr val="lt2"/>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परिकल्पना प्रमाणित </a:t>
            </a:r>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Correct Hypothesis</a:t>
            </a:r>
            <a:endParaRPr b="1" sz="1800">
              <a:solidFill>
                <a:schemeClr val="dk1"/>
              </a:solidFill>
              <a:latin typeface="Arial"/>
              <a:ea typeface="Arial"/>
              <a:cs typeface="Arial"/>
              <a:sym typeface="Arial"/>
            </a:endParaRPr>
          </a:p>
        </p:txBody>
      </p:sp>
      <p:sp>
        <p:nvSpPr>
          <p:cNvPr id="1154" name="Google Shape;1154;p92"/>
          <p:cNvSpPr/>
          <p:nvPr/>
        </p:nvSpPr>
        <p:spPr>
          <a:xfrm>
            <a:off x="649980" y="1879565"/>
            <a:ext cx="2238954" cy="864532"/>
          </a:xfrm>
          <a:prstGeom prst="roundRect">
            <a:avLst>
              <a:gd fmla="val 16667" name="adj"/>
            </a:avLst>
          </a:prstGeom>
          <a:solidFill>
            <a:srgbClr val="F2E0B0"/>
          </a:solidFill>
          <a:ln cap="flat" cmpd="sng" w="38100">
            <a:solidFill>
              <a:srgbClr val="7CCCAB"/>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प्रतिवेदन</a:t>
            </a:r>
            <a:endParaRPr/>
          </a:p>
          <a:p>
            <a:pPr indent="0" lvl="0" marL="0" marR="0" rtl="0" algn="ctr">
              <a:spcBef>
                <a:spcPts val="0"/>
              </a:spcBef>
              <a:spcAft>
                <a:spcPts val="0"/>
              </a:spcAft>
              <a:buNone/>
            </a:pPr>
            <a:r>
              <a:rPr b="1" lang="en-US" sz="1800">
                <a:solidFill>
                  <a:schemeClr val="dk1"/>
                </a:solidFill>
                <a:latin typeface="Arial"/>
                <a:ea typeface="Arial"/>
                <a:cs typeface="Arial"/>
                <a:sym typeface="Arial"/>
              </a:rPr>
              <a:t>Report writing</a:t>
            </a:r>
            <a:endParaRPr/>
          </a:p>
        </p:txBody>
      </p:sp>
      <p:sp>
        <p:nvSpPr>
          <p:cNvPr id="1155" name="Google Shape;1155;p92"/>
          <p:cNvSpPr txBox="1"/>
          <p:nvPr/>
        </p:nvSpPr>
        <p:spPr>
          <a:xfrm>
            <a:off x="2929404" y="693828"/>
            <a:ext cx="8664046" cy="369332"/>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Kokila"/>
                <a:ea typeface="Kokila"/>
                <a:cs typeface="Kokila"/>
                <a:sym typeface="Kokila"/>
              </a:rPr>
              <a:t>क्रियाकलापबाट प्राप्त नतिजाको निस्कर्ष अनुरुप परिकल्पना मेल खाएमा परिकल्पना प्रमाणित भएको मानिन्छ।</a:t>
            </a:r>
            <a:endParaRPr sz="1800">
              <a:solidFill>
                <a:schemeClr val="dk1"/>
              </a:solidFill>
              <a:latin typeface="Kokila"/>
              <a:ea typeface="Kokila"/>
              <a:cs typeface="Kokila"/>
              <a:sym typeface="Kokila"/>
            </a:endParaRPr>
          </a:p>
        </p:txBody>
      </p:sp>
      <p:sp>
        <p:nvSpPr>
          <p:cNvPr id="1156" name="Google Shape;1156;p92"/>
          <p:cNvSpPr txBox="1"/>
          <p:nvPr/>
        </p:nvSpPr>
        <p:spPr>
          <a:xfrm>
            <a:off x="2902677" y="1093938"/>
            <a:ext cx="8592973" cy="369332"/>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2060"/>
                </a:solidFill>
                <a:latin typeface="Kokila"/>
                <a:ea typeface="Kokila"/>
                <a:cs typeface="Kokila"/>
                <a:sym typeface="Kokila"/>
              </a:rPr>
              <a:t>It is believed to be proved that if the findings and conclusion is matchable with hypothesis.</a:t>
            </a:r>
            <a:endParaRPr sz="1800">
              <a:solidFill>
                <a:srgbClr val="002060"/>
              </a:solidFill>
              <a:latin typeface="Kokila"/>
              <a:ea typeface="Kokila"/>
              <a:cs typeface="Kokila"/>
              <a:sym typeface="Kokila"/>
            </a:endParaRPr>
          </a:p>
        </p:txBody>
      </p:sp>
      <p:sp>
        <p:nvSpPr>
          <p:cNvPr id="1157" name="Google Shape;1157;p92"/>
          <p:cNvSpPr txBox="1"/>
          <p:nvPr/>
        </p:nvSpPr>
        <p:spPr>
          <a:xfrm>
            <a:off x="2902678" y="1761617"/>
            <a:ext cx="8664046" cy="369332"/>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Kokila"/>
                <a:ea typeface="Kokila"/>
                <a:cs typeface="Kokila"/>
                <a:sym typeface="Kokila"/>
              </a:rPr>
              <a:t>परिकल्पना प्रमाणित भएमा तथ्यङ्कको बिश्लेषण गरी निकालेको निष्कर्षलाई प्रतिबेदनको रुपमा तयार गरी सार्बजनिक गर्ने।</a:t>
            </a:r>
            <a:endParaRPr sz="1800">
              <a:solidFill>
                <a:schemeClr val="dk1"/>
              </a:solidFill>
              <a:latin typeface="Kokila"/>
              <a:ea typeface="Kokila"/>
              <a:cs typeface="Kokila"/>
              <a:sym typeface="Kokila"/>
            </a:endParaRPr>
          </a:p>
        </p:txBody>
      </p:sp>
      <p:sp>
        <p:nvSpPr>
          <p:cNvPr id="1158" name="Google Shape;1158;p92"/>
          <p:cNvSpPr txBox="1"/>
          <p:nvPr/>
        </p:nvSpPr>
        <p:spPr>
          <a:xfrm>
            <a:off x="2903509" y="2270360"/>
            <a:ext cx="8782464" cy="646331"/>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2060"/>
                </a:solidFill>
                <a:latin typeface="Kokila"/>
                <a:ea typeface="Kokila"/>
                <a:cs typeface="Kokila"/>
                <a:sym typeface="Kokila"/>
              </a:rPr>
              <a:t>Report of findings is constructed and  published publicly, if the hypothesis is matchable </a:t>
            </a:r>
            <a:endParaRPr/>
          </a:p>
          <a:p>
            <a:pPr indent="0" lvl="0" marL="0" marR="0" rtl="0" algn="l">
              <a:spcBef>
                <a:spcPts val="0"/>
              </a:spcBef>
              <a:spcAft>
                <a:spcPts val="0"/>
              </a:spcAft>
              <a:buNone/>
            </a:pPr>
            <a:r>
              <a:rPr lang="en-US" sz="1800">
                <a:solidFill>
                  <a:schemeClr val="dk1"/>
                </a:solidFill>
                <a:latin typeface="Kokila"/>
                <a:ea typeface="Kokila"/>
                <a:cs typeface="Kokila"/>
                <a:sym typeface="Kokila"/>
              </a:rPr>
              <a:t>With findings.  </a:t>
            </a:r>
            <a:endParaRPr sz="1800">
              <a:solidFill>
                <a:schemeClr val="dk1"/>
              </a:solidFill>
              <a:latin typeface="Kokila"/>
              <a:ea typeface="Kokila"/>
              <a:cs typeface="Kokila"/>
              <a:sym typeface="Kokila"/>
            </a:endParaRPr>
          </a:p>
        </p:txBody>
      </p:sp>
      <p:sp>
        <p:nvSpPr>
          <p:cNvPr id="1159" name="Google Shape;1159;p92"/>
          <p:cNvSpPr txBox="1"/>
          <p:nvPr/>
        </p:nvSpPr>
        <p:spPr>
          <a:xfrm>
            <a:off x="3981000" y="3944729"/>
            <a:ext cx="7585724" cy="369332"/>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2060"/>
                </a:solidFill>
                <a:latin typeface="Kokila"/>
                <a:ea typeface="Kokila"/>
                <a:cs typeface="Kokila"/>
                <a:sym typeface="Kokila"/>
              </a:rPr>
              <a:t>If the hypothesis is not matchable with findings, then Corrected the the hypothesis and recycled. </a:t>
            </a:r>
            <a:endParaRPr sz="1800">
              <a:solidFill>
                <a:srgbClr val="002060"/>
              </a:solidFill>
              <a:latin typeface="Kokila"/>
              <a:ea typeface="Kokila"/>
              <a:cs typeface="Kokila"/>
              <a:sym typeface="Kokila"/>
            </a:endParaRPr>
          </a:p>
        </p:txBody>
      </p:sp>
      <p:sp>
        <p:nvSpPr>
          <p:cNvPr id="1160" name="Google Shape;1160;p92"/>
          <p:cNvSpPr txBox="1"/>
          <p:nvPr/>
        </p:nvSpPr>
        <p:spPr>
          <a:xfrm>
            <a:off x="4007726" y="3160027"/>
            <a:ext cx="7713219" cy="707886"/>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Kokila"/>
                <a:ea typeface="Kokila"/>
                <a:cs typeface="Kokila"/>
                <a:sym typeface="Kokila"/>
              </a:rPr>
              <a:t>यदि परिकल्पना अनुरुप निष्कर्ष नमिलेमा पूनः परिकल्पना परिमार्जन गरी क्तियाकलाप वा प्रयोगको चरणहरुलाई पुनः दोहोर्याउने।</a:t>
            </a:r>
            <a:endParaRPr/>
          </a:p>
        </p:txBody>
      </p:sp>
      <p:sp>
        <p:nvSpPr>
          <p:cNvPr id="1161" name="Google Shape;1161;p92"/>
          <p:cNvSpPr txBox="1"/>
          <p:nvPr/>
        </p:nvSpPr>
        <p:spPr>
          <a:xfrm>
            <a:off x="2723771" y="5527022"/>
            <a:ext cx="8962202" cy="369332"/>
          </a:xfrm>
          <a:prstGeom prst="rect">
            <a:avLst/>
          </a:prstGeom>
          <a:solidFill>
            <a:srgbClr val="D2EEE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002060"/>
                </a:solidFill>
                <a:latin typeface="Kokila"/>
                <a:ea typeface="Kokila"/>
                <a:cs typeface="Kokila"/>
                <a:sym typeface="Kokila"/>
              </a:rPr>
              <a:t>After recycling the hypothesis, if the result is positive, then construct a report and published it.</a:t>
            </a:r>
            <a:endParaRPr b="1" sz="1800">
              <a:solidFill>
                <a:srgbClr val="002060"/>
              </a:solidFill>
              <a:latin typeface="Kokila"/>
              <a:ea typeface="Kokila"/>
              <a:cs typeface="Kokila"/>
              <a:sym typeface="Kokila"/>
            </a:endParaRPr>
          </a:p>
        </p:txBody>
      </p:sp>
      <p:sp>
        <p:nvSpPr>
          <p:cNvPr id="1162" name="Google Shape;1162;p92">
            <a:hlinkClick action="ppaction://hlinksldjump" r:id="rId3"/>
          </p:cNvPr>
          <p:cNvSpPr/>
          <p:nvPr/>
        </p:nvSpPr>
        <p:spPr>
          <a:xfrm>
            <a:off x="5704609" y="6358018"/>
            <a:ext cx="955964" cy="499981"/>
          </a:xfrm>
          <a:custGeom>
            <a:rect b="b" l="l" r="r" t="t"/>
            <a:pathLst>
              <a:path extrusionOk="0" h="120000" w="120000">
                <a:moveTo>
                  <a:pt x="0" y="0"/>
                </a:moveTo>
                <a:lnTo>
                  <a:pt x="120000" y="0"/>
                </a:lnTo>
                <a:lnTo>
                  <a:pt x="120000" y="120000"/>
                </a:lnTo>
                <a:lnTo>
                  <a:pt x="0" y="120000"/>
                </a:lnTo>
                <a:close/>
                <a:moveTo>
                  <a:pt x="83536" y="37500"/>
                </a:moveTo>
                <a:lnTo>
                  <a:pt x="71768" y="15000"/>
                </a:lnTo>
                <a:lnTo>
                  <a:pt x="60000" y="37500"/>
                </a:lnTo>
                <a:lnTo>
                  <a:pt x="65884" y="37500"/>
                </a:lnTo>
                <a:lnTo>
                  <a:pt x="65884" y="71250"/>
                </a:lnTo>
                <a:cubicBezTo>
                  <a:pt x="65884" y="77463"/>
                  <a:pt x="63250" y="82500"/>
                  <a:pt x="60000" y="82500"/>
                </a:cubicBezTo>
                <a:lnTo>
                  <a:pt x="54116" y="82500"/>
                </a:lnTo>
                <a:cubicBezTo>
                  <a:pt x="50867" y="82500"/>
                  <a:pt x="48232" y="77463"/>
                  <a:pt x="48232" y="71250"/>
                </a:cubicBezTo>
                <a:lnTo>
                  <a:pt x="48232" y="37500"/>
                </a:lnTo>
                <a:lnTo>
                  <a:pt x="36464" y="37500"/>
                </a:lnTo>
                <a:lnTo>
                  <a:pt x="36464" y="71250"/>
                </a:lnTo>
                <a:cubicBezTo>
                  <a:pt x="36464" y="89890"/>
                  <a:pt x="44367" y="105000"/>
                  <a:pt x="54116" y="105000"/>
                </a:cubicBezTo>
                <a:lnTo>
                  <a:pt x="60000" y="105000"/>
                </a:lnTo>
                <a:cubicBezTo>
                  <a:pt x="69749" y="105000"/>
                  <a:pt x="77652" y="89890"/>
                  <a:pt x="77652" y="71250"/>
                </a:cubicBezTo>
                <a:lnTo>
                  <a:pt x="77652" y="37500"/>
                </a:lnTo>
                <a:close/>
              </a:path>
              <a:path extrusionOk="0" fill="darken" h="120000" w="120000">
                <a:moveTo>
                  <a:pt x="83536" y="37500"/>
                </a:moveTo>
                <a:lnTo>
                  <a:pt x="71768" y="15000"/>
                </a:lnTo>
                <a:lnTo>
                  <a:pt x="60000" y="37500"/>
                </a:lnTo>
                <a:lnTo>
                  <a:pt x="65884" y="37500"/>
                </a:lnTo>
                <a:lnTo>
                  <a:pt x="65884" y="71250"/>
                </a:lnTo>
                <a:cubicBezTo>
                  <a:pt x="65884" y="77463"/>
                  <a:pt x="63250" y="82500"/>
                  <a:pt x="60000" y="82500"/>
                </a:cubicBezTo>
                <a:lnTo>
                  <a:pt x="54116" y="82500"/>
                </a:lnTo>
                <a:cubicBezTo>
                  <a:pt x="50867" y="82500"/>
                  <a:pt x="48232" y="77463"/>
                  <a:pt x="48232" y="71250"/>
                </a:cubicBezTo>
                <a:lnTo>
                  <a:pt x="48232" y="37500"/>
                </a:lnTo>
                <a:lnTo>
                  <a:pt x="36464" y="37500"/>
                </a:lnTo>
                <a:lnTo>
                  <a:pt x="36464" y="71250"/>
                </a:lnTo>
                <a:cubicBezTo>
                  <a:pt x="36464" y="89890"/>
                  <a:pt x="44367" y="105000"/>
                  <a:pt x="54116" y="105000"/>
                </a:cubicBezTo>
                <a:lnTo>
                  <a:pt x="60000" y="105000"/>
                </a:lnTo>
                <a:cubicBezTo>
                  <a:pt x="69749" y="105000"/>
                  <a:pt x="77652" y="89890"/>
                  <a:pt x="77652" y="71250"/>
                </a:cubicBezTo>
                <a:lnTo>
                  <a:pt x="77652" y="37500"/>
                </a:lnTo>
                <a:close/>
              </a:path>
              <a:path extrusionOk="0" fill="none" h="120000" w="120000">
                <a:moveTo>
                  <a:pt x="83536" y="37500"/>
                </a:moveTo>
                <a:lnTo>
                  <a:pt x="77652" y="37500"/>
                </a:lnTo>
                <a:lnTo>
                  <a:pt x="77652" y="71250"/>
                </a:lnTo>
                <a:lnTo>
                  <a:pt x="77652" y="71250"/>
                </a:lnTo>
                <a:cubicBezTo>
                  <a:pt x="77652" y="89890"/>
                  <a:pt x="69749" y="105000"/>
                  <a:pt x="60000" y="105000"/>
                </a:cubicBezTo>
                <a:lnTo>
                  <a:pt x="54116" y="105000"/>
                </a:lnTo>
                <a:cubicBezTo>
                  <a:pt x="44367" y="105000"/>
                  <a:pt x="36464" y="89890"/>
                  <a:pt x="36464" y="71250"/>
                </a:cubicBezTo>
                <a:lnTo>
                  <a:pt x="36464" y="37500"/>
                </a:lnTo>
                <a:lnTo>
                  <a:pt x="48232" y="37500"/>
                </a:lnTo>
                <a:lnTo>
                  <a:pt x="48232" y="71250"/>
                </a:lnTo>
                <a:cubicBezTo>
                  <a:pt x="48232" y="77463"/>
                  <a:pt x="50867" y="82500"/>
                  <a:pt x="54116" y="82500"/>
                </a:cubicBezTo>
                <a:lnTo>
                  <a:pt x="60000" y="82500"/>
                </a:lnTo>
                <a:cubicBezTo>
                  <a:pt x="63250" y="82500"/>
                  <a:pt x="65884" y="77463"/>
                  <a:pt x="65884" y="71250"/>
                </a:cubicBezTo>
                <a:lnTo>
                  <a:pt x="65884" y="37500"/>
                </a:lnTo>
                <a:lnTo>
                  <a:pt x="60000" y="37500"/>
                </a:lnTo>
                <a:lnTo>
                  <a:pt x="71768"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163" name="Google Shape;1163;p92"/>
          <p:cNvSpPr txBox="1"/>
          <p:nvPr/>
        </p:nvSpPr>
        <p:spPr>
          <a:xfrm>
            <a:off x="2723771" y="4797744"/>
            <a:ext cx="8854843" cy="707886"/>
          </a:xfrm>
          <a:prstGeom prst="rect">
            <a:avLst/>
          </a:prstGeom>
          <a:solidFill>
            <a:srgbClr val="E8AD7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Kokila"/>
                <a:ea typeface="Kokila"/>
                <a:cs typeface="Kokila"/>
                <a:sym typeface="Kokila"/>
              </a:rPr>
              <a:t>यसरी परिकल्पना प्रमाणित नभए सम्म पूनः परिकल्पना परिमार्जन गरी क्रियाकलापलाई दोहोर्याउँने। अन्त्यमा परिक्पना प्रमाणित भएमा प्रतिबेदन तयार गरी प्रस्तुत गर्ने।</a:t>
            </a:r>
            <a:endParaRPr sz="2000">
              <a:solidFill>
                <a:schemeClr val="dk1"/>
              </a:solidFill>
              <a:latin typeface="Kokila"/>
              <a:ea typeface="Kokila"/>
              <a:cs typeface="Kokila"/>
              <a:sym typeface="Koki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3"/>
                                        </p:tgtEl>
                                        <p:attrNameLst>
                                          <p:attrName>style.visibility</p:attrName>
                                        </p:attrNameLst>
                                      </p:cBhvr>
                                      <p:to>
                                        <p:strVal val="visible"/>
                                      </p:to>
                                    </p:set>
                                    <p:animEffect filter="fade" transition="in">
                                      <p:cBhvr>
                                        <p:cTn dur="1000"/>
                                        <p:tgtEl>
                                          <p:spTgt spid="11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5"/>
                                        </p:tgtEl>
                                        <p:attrNameLst>
                                          <p:attrName>style.visibility</p:attrName>
                                        </p:attrNameLst>
                                      </p:cBhvr>
                                      <p:to>
                                        <p:strVal val="visible"/>
                                      </p:to>
                                    </p:set>
                                    <p:animEffect filter="fade" transition="in">
                                      <p:cBhvr>
                                        <p:cTn dur="2000"/>
                                        <p:tgtEl>
                                          <p:spTgt spid="11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6"/>
                                        </p:tgtEl>
                                        <p:attrNameLst>
                                          <p:attrName>style.visibility</p:attrName>
                                        </p:attrNameLst>
                                      </p:cBhvr>
                                      <p:to>
                                        <p:strVal val="visible"/>
                                      </p:to>
                                    </p:set>
                                    <p:animEffect filter="fade" transition="in">
                                      <p:cBhvr>
                                        <p:cTn dur="2000"/>
                                        <p:tgtEl>
                                          <p:spTgt spid="11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4"/>
                                        </p:tgtEl>
                                        <p:attrNameLst>
                                          <p:attrName>style.visibility</p:attrName>
                                        </p:attrNameLst>
                                      </p:cBhvr>
                                      <p:to>
                                        <p:strVal val="visible"/>
                                      </p:to>
                                    </p:set>
                                    <p:animEffect filter="fade" transition="in">
                                      <p:cBhvr>
                                        <p:cTn dur="1000"/>
                                        <p:tgtEl>
                                          <p:spTgt spid="11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7"/>
                                        </p:tgtEl>
                                        <p:attrNameLst>
                                          <p:attrName>style.visibility</p:attrName>
                                        </p:attrNameLst>
                                      </p:cBhvr>
                                      <p:to>
                                        <p:strVal val="visible"/>
                                      </p:to>
                                    </p:set>
                                    <p:animEffect filter="fade" transition="in">
                                      <p:cBhvr>
                                        <p:cTn dur="2000"/>
                                        <p:tgtEl>
                                          <p:spTgt spid="11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8"/>
                                        </p:tgtEl>
                                        <p:attrNameLst>
                                          <p:attrName>style.visibility</p:attrName>
                                        </p:attrNameLst>
                                      </p:cBhvr>
                                      <p:to>
                                        <p:strVal val="visible"/>
                                      </p:to>
                                    </p:set>
                                    <p:animEffect filter="fade" transition="in">
                                      <p:cBhvr>
                                        <p:cTn dur="2000"/>
                                        <p:tgtEl>
                                          <p:spTgt spid="11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1"/>
                                        </p:tgtEl>
                                        <p:attrNameLst>
                                          <p:attrName>style.visibility</p:attrName>
                                        </p:attrNameLst>
                                      </p:cBhvr>
                                      <p:to>
                                        <p:strVal val="visible"/>
                                      </p:to>
                                    </p:set>
                                    <p:animEffect filter="fade" transition="in">
                                      <p:cBhvr>
                                        <p:cTn dur="1000"/>
                                        <p:tgtEl>
                                          <p:spTgt spid="11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0"/>
                                        </p:tgtEl>
                                        <p:attrNameLst>
                                          <p:attrName>style.visibility</p:attrName>
                                        </p:attrNameLst>
                                      </p:cBhvr>
                                      <p:to>
                                        <p:strVal val="visible"/>
                                      </p:to>
                                    </p:set>
                                    <p:animEffect filter="fade" transition="in">
                                      <p:cBhvr>
                                        <p:cTn dur="2000"/>
                                        <p:tgtEl>
                                          <p:spTgt spid="11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9"/>
                                        </p:tgtEl>
                                        <p:attrNameLst>
                                          <p:attrName>style.visibility</p:attrName>
                                        </p:attrNameLst>
                                      </p:cBhvr>
                                      <p:to>
                                        <p:strVal val="visible"/>
                                      </p:to>
                                    </p:set>
                                    <p:animEffect filter="fade" transition="in">
                                      <p:cBhvr>
                                        <p:cTn dur="2000"/>
                                        <p:tgtEl>
                                          <p:spTgt spid="11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52"/>
                                        </p:tgtEl>
                                        <p:attrNameLst>
                                          <p:attrName>style.visibility</p:attrName>
                                        </p:attrNameLst>
                                      </p:cBhvr>
                                      <p:to>
                                        <p:strVal val="visible"/>
                                      </p:to>
                                    </p:set>
                                    <p:anim calcmode="lin" valueType="num">
                                      <p:cBhvr additive="base">
                                        <p:cTn dur="500"/>
                                        <p:tgtEl>
                                          <p:spTgt spid="115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3"/>
                                        </p:tgtEl>
                                        <p:attrNameLst>
                                          <p:attrName>style.visibility</p:attrName>
                                        </p:attrNameLst>
                                      </p:cBhvr>
                                      <p:to>
                                        <p:strVal val="visible"/>
                                      </p:to>
                                    </p:set>
                                    <p:animEffect filter="fade" transition="in">
                                      <p:cBhvr>
                                        <p:cTn dur="2000"/>
                                        <p:tgtEl>
                                          <p:spTgt spid="11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1"/>
                                        </p:tgtEl>
                                        <p:attrNameLst>
                                          <p:attrName>style.visibility</p:attrName>
                                        </p:attrNameLst>
                                      </p:cBhvr>
                                      <p:to>
                                        <p:strVal val="visible"/>
                                      </p:to>
                                    </p:set>
                                    <p:animEffect filter="fade" transition="in">
                                      <p:cBhvr>
                                        <p:cTn dur="2000"/>
                                        <p:tgtEl>
                                          <p:spTgt spid="1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sp>
        <p:nvSpPr>
          <p:cNvPr id="1168" name="Google Shape;1168;p93"/>
          <p:cNvSpPr/>
          <p:nvPr/>
        </p:nvSpPr>
        <p:spPr>
          <a:xfrm>
            <a:off x="4597038" y="0"/>
            <a:ext cx="2728554" cy="722452"/>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Garamond"/>
                <a:ea typeface="Garamond"/>
                <a:cs typeface="Garamond"/>
                <a:sym typeface="Garamond"/>
              </a:rPr>
              <a:t>Geology</a:t>
            </a:r>
            <a:endParaRPr b="1" sz="3200">
              <a:solidFill>
                <a:schemeClr val="dk1"/>
              </a:solidFill>
              <a:latin typeface="Garamond"/>
              <a:ea typeface="Garamond"/>
              <a:cs typeface="Garamond"/>
              <a:sym typeface="Garamond"/>
            </a:endParaRPr>
          </a:p>
        </p:txBody>
      </p:sp>
      <p:sp>
        <p:nvSpPr>
          <p:cNvPr id="1169" name="Google Shape;1169;p93">
            <a:hlinkClick action="ppaction://hlinksldjump" r:id="rId3"/>
          </p:cNvPr>
          <p:cNvSpPr/>
          <p:nvPr/>
        </p:nvSpPr>
        <p:spPr>
          <a:xfrm>
            <a:off x="5773584" y="6213536"/>
            <a:ext cx="814251" cy="644464"/>
          </a:xfrm>
          <a:custGeom>
            <a:rect b="b" l="l" r="r" t="t"/>
            <a:pathLst>
              <a:path extrusionOk="0" h="120000" w="120000">
                <a:moveTo>
                  <a:pt x="0" y="0"/>
                </a:moveTo>
                <a:lnTo>
                  <a:pt x="120000" y="0"/>
                </a:lnTo>
                <a:lnTo>
                  <a:pt x="120000" y="120000"/>
                </a:lnTo>
                <a:lnTo>
                  <a:pt x="0" y="120000"/>
                </a:lnTo>
                <a:close/>
                <a:moveTo>
                  <a:pt x="95617" y="37500"/>
                </a:moveTo>
                <a:lnTo>
                  <a:pt x="77808" y="15000"/>
                </a:lnTo>
                <a:lnTo>
                  <a:pt x="60000" y="37500"/>
                </a:lnTo>
                <a:lnTo>
                  <a:pt x="68904" y="37500"/>
                </a:lnTo>
                <a:lnTo>
                  <a:pt x="68904" y="71250"/>
                </a:lnTo>
                <a:cubicBezTo>
                  <a:pt x="68904" y="77463"/>
                  <a:pt x="64918" y="82500"/>
                  <a:pt x="60000" y="82500"/>
                </a:cubicBezTo>
                <a:lnTo>
                  <a:pt x="51096" y="82500"/>
                </a:lnTo>
                <a:cubicBezTo>
                  <a:pt x="46178" y="82500"/>
                  <a:pt x="42192" y="77463"/>
                  <a:pt x="42192" y="71250"/>
                </a:cubicBezTo>
                <a:lnTo>
                  <a:pt x="42192" y="37500"/>
                </a:lnTo>
                <a:lnTo>
                  <a:pt x="24383" y="37500"/>
                </a:lnTo>
                <a:lnTo>
                  <a:pt x="24383" y="71250"/>
                </a:lnTo>
                <a:cubicBezTo>
                  <a:pt x="24383" y="89890"/>
                  <a:pt x="36343" y="105000"/>
                  <a:pt x="51096" y="105000"/>
                </a:cubicBezTo>
                <a:lnTo>
                  <a:pt x="60000" y="105000"/>
                </a:lnTo>
                <a:cubicBezTo>
                  <a:pt x="74753" y="105000"/>
                  <a:pt x="86712" y="89890"/>
                  <a:pt x="86712" y="71250"/>
                </a:cubicBezTo>
                <a:lnTo>
                  <a:pt x="86712" y="37500"/>
                </a:lnTo>
                <a:close/>
              </a:path>
              <a:path extrusionOk="0" fill="darken" h="120000" w="120000">
                <a:moveTo>
                  <a:pt x="95617" y="37500"/>
                </a:moveTo>
                <a:lnTo>
                  <a:pt x="77808" y="15000"/>
                </a:lnTo>
                <a:lnTo>
                  <a:pt x="60000" y="37500"/>
                </a:lnTo>
                <a:lnTo>
                  <a:pt x="68904" y="37500"/>
                </a:lnTo>
                <a:lnTo>
                  <a:pt x="68904" y="71250"/>
                </a:lnTo>
                <a:cubicBezTo>
                  <a:pt x="68904" y="77463"/>
                  <a:pt x="64918" y="82500"/>
                  <a:pt x="60000" y="82500"/>
                </a:cubicBezTo>
                <a:lnTo>
                  <a:pt x="51096" y="82500"/>
                </a:lnTo>
                <a:cubicBezTo>
                  <a:pt x="46178" y="82500"/>
                  <a:pt x="42192" y="77463"/>
                  <a:pt x="42192" y="71250"/>
                </a:cubicBezTo>
                <a:lnTo>
                  <a:pt x="42192" y="37500"/>
                </a:lnTo>
                <a:lnTo>
                  <a:pt x="24383" y="37500"/>
                </a:lnTo>
                <a:lnTo>
                  <a:pt x="24383" y="71250"/>
                </a:lnTo>
                <a:cubicBezTo>
                  <a:pt x="24383" y="89890"/>
                  <a:pt x="36343" y="105000"/>
                  <a:pt x="51096" y="105000"/>
                </a:cubicBezTo>
                <a:lnTo>
                  <a:pt x="60000" y="105000"/>
                </a:lnTo>
                <a:cubicBezTo>
                  <a:pt x="74753" y="105000"/>
                  <a:pt x="86712" y="89890"/>
                  <a:pt x="86712" y="71250"/>
                </a:cubicBezTo>
                <a:lnTo>
                  <a:pt x="86712" y="37500"/>
                </a:lnTo>
                <a:close/>
              </a:path>
              <a:path extrusionOk="0" fill="none" h="120000" w="120000">
                <a:moveTo>
                  <a:pt x="95617" y="37500"/>
                </a:moveTo>
                <a:lnTo>
                  <a:pt x="86712" y="37500"/>
                </a:lnTo>
                <a:lnTo>
                  <a:pt x="86712" y="71250"/>
                </a:lnTo>
                <a:cubicBezTo>
                  <a:pt x="86712" y="89890"/>
                  <a:pt x="74753" y="105000"/>
                  <a:pt x="60000" y="105000"/>
                </a:cubicBezTo>
                <a:lnTo>
                  <a:pt x="51096" y="105000"/>
                </a:lnTo>
                <a:cubicBezTo>
                  <a:pt x="36343" y="105000"/>
                  <a:pt x="24383" y="89890"/>
                  <a:pt x="24383" y="71250"/>
                </a:cubicBezTo>
                <a:lnTo>
                  <a:pt x="24383" y="37500"/>
                </a:lnTo>
                <a:lnTo>
                  <a:pt x="42192" y="37500"/>
                </a:lnTo>
                <a:lnTo>
                  <a:pt x="42192" y="71250"/>
                </a:lnTo>
                <a:cubicBezTo>
                  <a:pt x="42192" y="77463"/>
                  <a:pt x="46178" y="82500"/>
                  <a:pt x="51096" y="82500"/>
                </a:cubicBezTo>
                <a:lnTo>
                  <a:pt x="60000" y="82500"/>
                </a:lnTo>
                <a:cubicBezTo>
                  <a:pt x="64918" y="82500"/>
                  <a:pt x="68904" y="77463"/>
                  <a:pt x="68904" y="71250"/>
                </a:cubicBezTo>
                <a:lnTo>
                  <a:pt x="68904" y="37500"/>
                </a:lnTo>
                <a:lnTo>
                  <a:pt x="60000" y="37500"/>
                </a:lnTo>
                <a:lnTo>
                  <a:pt x="77808"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170" name="Google Shape;1170;p93"/>
          <p:cNvSpPr txBox="1"/>
          <p:nvPr/>
        </p:nvSpPr>
        <p:spPr>
          <a:xfrm>
            <a:off x="588232" y="740345"/>
            <a:ext cx="4783868"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a:solidFill>
                  <a:srgbClr val="202124"/>
                </a:solidFill>
                <a:latin typeface="arial"/>
                <a:ea typeface="arial"/>
                <a:cs typeface="arial"/>
                <a:sym typeface="arial"/>
              </a:rPr>
              <a:t>James Hutton</a:t>
            </a:r>
            <a:r>
              <a:rPr b="0" i="0" lang="en-US" sz="1800">
                <a:solidFill>
                  <a:srgbClr val="202124"/>
                </a:solidFill>
                <a:latin typeface="arial"/>
                <a:ea typeface="arial"/>
                <a:cs typeface="arial"/>
                <a:sym typeface="arial"/>
              </a:rPr>
              <a:t> (1726–1797), a Scottish farmer and naturalist, is known as the founder of modern geology. He was a great observer of the world around him. More importantly, he made carefully reasoned geological arguments.</a:t>
            </a:r>
            <a:endParaRPr sz="1800">
              <a:solidFill>
                <a:schemeClr val="dk1"/>
              </a:solidFill>
              <a:latin typeface="Garamond"/>
              <a:ea typeface="Garamond"/>
              <a:cs typeface="Garamond"/>
              <a:sym typeface="Garamond"/>
            </a:endParaRPr>
          </a:p>
        </p:txBody>
      </p:sp>
      <p:pic>
        <p:nvPicPr>
          <p:cNvPr descr="What are the Earth's layers? | Earth layers, Earth's layers, Outer core" id="1171" name="Google Shape;1171;p93"/>
          <p:cNvPicPr preferRelativeResize="0"/>
          <p:nvPr/>
        </p:nvPicPr>
        <p:blipFill rotWithShape="1">
          <a:blip r:embed="rId4">
            <a:alphaModFix/>
          </a:blip>
          <a:srcRect b="3229" l="2033" r="0" t="4266"/>
          <a:stretch/>
        </p:blipFill>
        <p:spPr>
          <a:xfrm>
            <a:off x="5111677" y="1356906"/>
            <a:ext cx="6492091" cy="4144188"/>
          </a:xfrm>
          <a:prstGeom prst="rect">
            <a:avLst/>
          </a:prstGeom>
          <a:noFill/>
          <a:ln>
            <a:noFill/>
          </a:ln>
        </p:spPr>
      </p:pic>
      <p:sp>
        <p:nvSpPr>
          <p:cNvPr id="1172" name="Google Shape;1172;p93"/>
          <p:cNvSpPr txBox="1"/>
          <p:nvPr/>
        </p:nvSpPr>
        <p:spPr>
          <a:xfrm>
            <a:off x="588232" y="2878175"/>
            <a:ext cx="4270396" cy="230832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1800">
                <a:solidFill>
                  <a:srgbClr val="202124"/>
                </a:solidFill>
                <a:latin typeface="arial"/>
                <a:ea typeface="arial"/>
                <a:cs typeface="arial"/>
                <a:sym typeface="arial"/>
              </a:rPr>
              <a:t>The Scottish naturalist </a:t>
            </a:r>
            <a:r>
              <a:rPr b="1" i="0" lang="en-US" sz="1800">
                <a:solidFill>
                  <a:srgbClr val="202124"/>
                </a:solidFill>
                <a:latin typeface="arial"/>
                <a:ea typeface="arial"/>
                <a:cs typeface="arial"/>
                <a:sym typeface="arial"/>
              </a:rPr>
              <a:t>James Hutton</a:t>
            </a:r>
            <a:r>
              <a:rPr b="0" i="0" lang="en-US" sz="1800">
                <a:solidFill>
                  <a:srgbClr val="202124"/>
                </a:solidFill>
                <a:latin typeface="arial"/>
                <a:ea typeface="arial"/>
                <a:cs typeface="arial"/>
                <a:sym typeface="arial"/>
              </a:rPr>
              <a:t> (1726-1797) is known as the father of geology because of his attempts to formulate geological principles based on observations of rocks.</a:t>
            </a:r>
            <a:endParaRPr/>
          </a:p>
          <a:p>
            <a:pPr indent="0" lvl="0" marL="0" marR="0" rtl="0" algn="l">
              <a:spcBef>
                <a:spcPts val="0"/>
              </a:spcBef>
              <a:spcAft>
                <a:spcPts val="0"/>
              </a:spcAft>
              <a:buNone/>
            </a:pPr>
            <a:br>
              <a:rPr b="0" i="0" lang="en-US" sz="1800">
                <a:solidFill>
                  <a:srgbClr val="202124"/>
                </a:solidFill>
                <a:latin typeface="arial"/>
                <a:ea typeface="arial"/>
                <a:cs typeface="arial"/>
                <a:sym typeface="arial"/>
              </a:rPr>
            </a:br>
            <a:endParaRPr sz="1800">
              <a:solidFill>
                <a:schemeClr val="dk1"/>
              </a:solidFill>
              <a:latin typeface="Garamond"/>
              <a:ea typeface="Garamond"/>
              <a:cs typeface="Garamond"/>
              <a:sym typeface="Garamon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6" name="Shape 1176"/>
        <p:cNvGrpSpPr/>
        <p:nvPr/>
      </p:nvGrpSpPr>
      <p:grpSpPr>
        <a:xfrm>
          <a:off x="0" y="0"/>
          <a:ext cx="0" cy="0"/>
          <a:chOff x="0" y="0"/>
          <a:chExt cx="0" cy="0"/>
        </a:xfrm>
      </p:grpSpPr>
      <p:pic>
        <p:nvPicPr>
          <p:cNvPr descr="Karella (Bitter Gourd) | Walmart Canada" id="1177" name="Google Shape;1177;p94"/>
          <p:cNvPicPr preferRelativeResize="0"/>
          <p:nvPr/>
        </p:nvPicPr>
        <p:blipFill rotWithShape="1">
          <a:blip r:embed="rId3">
            <a:alphaModFix/>
          </a:blip>
          <a:srcRect b="0" l="0" r="0" t="0"/>
          <a:stretch/>
        </p:blipFill>
        <p:spPr>
          <a:xfrm>
            <a:off x="6265946" y="2958723"/>
            <a:ext cx="1466160" cy="984877"/>
          </a:xfrm>
          <a:prstGeom prst="rect">
            <a:avLst/>
          </a:prstGeom>
          <a:noFill/>
          <a:ln>
            <a:noFill/>
          </a:ln>
        </p:spPr>
      </p:pic>
      <p:pic>
        <p:nvPicPr>
          <p:cNvPr descr="Australian Botanical Soap Vitamin C With Valencia Orange Each | Woolworths" id="1178" name="Google Shape;1178;p94"/>
          <p:cNvPicPr preferRelativeResize="0"/>
          <p:nvPr/>
        </p:nvPicPr>
        <p:blipFill rotWithShape="1">
          <a:blip r:embed="rId4">
            <a:alphaModFix/>
          </a:blip>
          <a:srcRect b="0" l="0" r="0" t="0"/>
          <a:stretch/>
        </p:blipFill>
        <p:spPr>
          <a:xfrm>
            <a:off x="4866262" y="4086912"/>
            <a:ext cx="1602243" cy="1602243"/>
          </a:xfrm>
          <a:prstGeom prst="rect">
            <a:avLst/>
          </a:prstGeom>
          <a:noFill/>
          <a:ln>
            <a:noFill/>
          </a:ln>
        </p:spPr>
      </p:pic>
      <p:pic>
        <p:nvPicPr>
          <p:cNvPr descr="Apple at Rs 20/kilogram | Apple in Nagpur | ID: 19835557748" id="1179" name="Google Shape;1179;p94"/>
          <p:cNvPicPr preferRelativeResize="0"/>
          <p:nvPr/>
        </p:nvPicPr>
        <p:blipFill rotWithShape="1">
          <a:blip r:embed="rId5">
            <a:alphaModFix/>
          </a:blip>
          <a:srcRect b="0" l="0" r="0" t="0"/>
          <a:stretch/>
        </p:blipFill>
        <p:spPr>
          <a:xfrm>
            <a:off x="795976" y="3658642"/>
            <a:ext cx="2266914" cy="1711476"/>
          </a:xfrm>
          <a:prstGeom prst="rect">
            <a:avLst/>
          </a:prstGeom>
          <a:noFill/>
          <a:ln>
            <a:noFill/>
          </a:ln>
        </p:spPr>
      </p:pic>
      <p:pic>
        <p:nvPicPr>
          <p:cNvPr descr="Cucumber Vegetables, varieties, production, seasonality | Libertyprim" id="1180" name="Google Shape;1180;p94"/>
          <p:cNvPicPr preferRelativeResize="0"/>
          <p:nvPr/>
        </p:nvPicPr>
        <p:blipFill rotWithShape="1">
          <a:blip r:embed="rId6">
            <a:alphaModFix/>
          </a:blip>
          <a:srcRect b="0" l="0" r="0" t="0"/>
          <a:stretch/>
        </p:blipFill>
        <p:spPr>
          <a:xfrm>
            <a:off x="4385306" y="2305923"/>
            <a:ext cx="1814297" cy="1884541"/>
          </a:xfrm>
          <a:prstGeom prst="rect">
            <a:avLst/>
          </a:prstGeom>
          <a:noFill/>
          <a:ln>
            <a:noFill/>
          </a:ln>
        </p:spPr>
      </p:pic>
      <p:sp>
        <p:nvSpPr>
          <p:cNvPr descr="Ram Iodized Salt 250g - CSI Supermarket" id="1181" name="Google Shape;1181;p94"/>
          <p:cNvSpPr/>
          <p:nvPr/>
        </p:nvSpPr>
        <p:spPr>
          <a:xfrm>
            <a:off x="5791200" y="3248194"/>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aramond"/>
              <a:ea typeface="Garamond"/>
              <a:cs typeface="Garamond"/>
              <a:sym typeface="Garamond"/>
            </a:endParaRPr>
          </a:p>
        </p:txBody>
      </p:sp>
      <p:pic>
        <p:nvPicPr>
          <p:cNvPr descr="Ram Iodized Salt 250g - CSI Supermarket" id="1182" name="Google Shape;1182;p94"/>
          <p:cNvPicPr preferRelativeResize="0"/>
          <p:nvPr/>
        </p:nvPicPr>
        <p:blipFill rotWithShape="1">
          <a:blip r:embed="rId7">
            <a:alphaModFix/>
          </a:blip>
          <a:srcRect b="0" l="21414" r="19191" t="3938"/>
          <a:stretch/>
        </p:blipFill>
        <p:spPr>
          <a:xfrm>
            <a:off x="10281865" y="1008379"/>
            <a:ext cx="972180" cy="1572352"/>
          </a:xfrm>
          <a:prstGeom prst="rect">
            <a:avLst/>
          </a:prstGeom>
          <a:noFill/>
          <a:ln>
            <a:noFill/>
          </a:ln>
        </p:spPr>
      </p:pic>
      <p:pic>
        <p:nvPicPr>
          <p:cNvPr descr="Kinley Soda 500ML - Cheers Online Store Nepal" id="1183" name="Google Shape;1183;p94"/>
          <p:cNvPicPr preferRelativeResize="0"/>
          <p:nvPr/>
        </p:nvPicPr>
        <p:blipFill rotWithShape="1">
          <a:blip r:embed="rId8">
            <a:alphaModFix/>
          </a:blip>
          <a:srcRect b="0" l="0" r="0" t="0"/>
          <a:stretch/>
        </p:blipFill>
        <p:spPr>
          <a:xfrm>
            <a:off x="6255893" y="3948462"/>
            <a:ext cx="1531475" cy="1914343"/>
          </a:xfrm>
          <a:prstGeom prst="rect">
            <a:avLst/>
          </a:prstGeom>
          <a:noFill/>
          <a:ln>
            <a:noFill/>
          </a:ln>
        </p:spPr>
      </p:pic>
      <p:sp>
        <p:nvSpPr>
          <p:cNvPr id="1184" name="Google Shape;1184;p94"/>
          <p:cNvSpPr/>
          <p:nvPr/>
        </p:nvSpPr>
        <p:spPr>
          <a:xfrm>
            <a:off x="616825" y="-18106"/>
            <a:ext cx="2482865" cy="831912"/>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Kokila"/>
                <a:ea typeface="Kokila"/>
                <a:cs typeface="Kokila"/>
                <a:sym typeface="Kokila"/>
              </a:rPr>
              <a:t>अम्लिय फलफल</a:t>
            </a:r>
            <a:endParaRPr/>
          </a:p>
          <a:p>
            <a:pPr indent="0" lvl="0" marL="0" marR="0" rtl="0" algn="ctr">
              <a:spcBef>
                <a:spcPts val="0"/>
              </a:spcBef>
              <a:spcAft>
                <a:spcPts val="0"/>
              </a:spcAft>
              <a:buNone/>
            </a:pPr>
            <a:r>
              <a:rPr b="1" lang="en-US" sz="2000">
                <a:solidFill>
                  <a:schemeClr val="dk1"/>
                </a:solidFill>
                <a:latin typeface="Kokila"/>
                <a:ea typeface="Kokila"/>
                <a:cs typeface="Kokila"/>
                <a:sym typeface="Kokila"/>
              </a:rPr>
              <a:t>Acidic fruits</a:t>
            </a:r>
            <a:endParaRPr b="1" sz="2000">
              <a:solidFill>
                <a:schemeClr val="dk1"/>
              </a:solidFill>
              <a:latin typeface="Kokila"/>
              <a:ea typeface="Kokila"/>
              <a:cs typeface="Kokila"/>
              <a:sym typeface="Kokila"/>
            </a:endParaRPr>
          </a:p>
        </p:txBody>
      </p:sp>
      <p:pic>
        <p:nvPicPr>
          <p:cNvPr descr="Photograph | Blue Litmus Paper on a Lemon | Science Source Images" id="1185" name="Google Shape;1185;p94"/>
          <p:cNvPicPr preferRelativeResize="0"/>
          <p:nvPr/>
        </p:nvPicPr>
        <p:blipFill rotWithShape="1">
          <a:blip r:embed="rId9">
            <a:alphaModFix/>
          </a:blip>
          <a:srcRect b="6733" l="0" r="0" t="31492"/>
          <a:stretch/>
        </p:blipFill>
        <p:spPr>
          <a:xfrm>
            <a:off x="759175" y="1385999"/>
            <a:ext cx="2340515" cy="2167058"/>
          </a:xfrm>
          <a:prstGeom prst="rect">
            <a:avLst/>
          </a:prstGeom>
          <a:noFill/>
          <a:ln>
            <a:noFill/>
          </a:ln>
        </p:spPr>
      </p:pic>
      <p:pic>
        <p:nvPicPr>
          <p:cNvPr descr="8 Health Benefits of Watermelon – Grey Bears" id="1186" name="Google Shape;1186;p94"/>
          <p:cNvPicPr preferRelativeResize="0"/>
          <p:nvPr/>
        </p:nvPicPr>
        <p:blipFill rotWithShape="1">
          <a:blip r:embed="rId10">
            <a:alphaModFix/>
          </a:blip>
          <a:srcRect b="0" l="0" r="0" t="0"/>
          <a:stretch/>
        </p:blipFill>
        <p:spPr>
          <a:xfrm>
            <a:off x="5341250" y="1377794"/>
            <a:ext cx="1814297" cy="1211043"/>
          </a:xfrm>
          <a:prstGeom prst="rect">
            <a:avLst/>
          </a:prstGeom>
          <a:noFill/>
          <a:ln>
            <a:noFill/>
          </a:ln>
        </p:spPr>
      </p:pic>
      <p:sp>
        <p:nvSpPr>
          <p:cNvPr id="1187" name="Google Shape;1187;p94"/>
          <p:cNvSpPr/>
          <p:nvPr/>
        </p:nvSpPr>
        <p:spPr>
          <a:xfrm>
            <a:off x="5006967" y="8776"/>
            <a:ext cx="2482865" cy="831912"/>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Kokila"/>
                <a:ea typeface="Kokila"/>
                <a:cs typeface="Kokila"/>
                <a:sym typeface="Kokila"/>
              </a:rPr>
              <a:t>क्षारीय फलफुल तथा रसायन</a:t>
            </a:r>
            <a:endParaRPr b="1" sz="2000">
              <a:solidFill>
                <a:schemeClr val="dk1"/>
              </a:solidFill>
              <a:latin typeface="Kokila"/>
              <a:ea typeface="Kokila"/>
              <a:cs typeface="Kokila"/>
              <a:sym typeface="Kokila"/>
            </a:endParaRPr>
          </a:p>
          <a:p>
            <a:pPr indent="0" lvl="0" marL="0" marR="0" rtl="0" algn="ctr">
              <a:spcBef>
                <a:spcPts val="0"/>
              </a:spcBef>
              <a:spcAft>
                <a:spcPts val="0"/>
              </a:spcAft>
              <a:buNone/>
            </a:pPr>
            <a:r>
              <a:rPr b="1" lang="en-US" sz="2000">
                <a:solidFill>
                  <a:schemeClr val="dk1"/>
                </a:solidFill>
                <a:latin typeface="Kokila"/>
                <a:ea typeface="Kokila"/>
                <a:cs typeface="Kokila"/>
                <a:sym typeface="Kokila"/>
              </a:rPr>
              <a:t>Basic fruits chemicals</a:t>
            </a:r>
            <a:endParaRPr b="1" sz="2000">
              <a:solidFill>
                <a:schemeClr val="dk1"/>
              </a:solidFill>
              <a:latin typeface="Kokila"/>
              <a:ea typeface="Kokila"/>
              <a:cs typeface="Kokila"/>
              <a:sym typeface="Kokila"/>
            </a:endParaRPr>
          </a:p>
        </p:txBody>
      </p:sp>
      <p:sp>
        <p:nvSpPr>
          <p:cNvPr id="1188" name="Google Shape;1188;p94"/>
          <p:cNvSpPr/>
          <p:nvPr/>
        </p:nvSpPr>
        <p:spPr>
          <a:xfrm>
            <a:off x="9429135" y="-18106"/>
            <a:ext cx="2267249" cy="831912"/>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Kokila"/>
                <a:ea typeface="Kokila"/>
                <a:cs typeface="Kokila"/>
                <a:sym typeface="Kokila"/>
              </a:rPr>
              <a:t>टतस्थ रसायन</a:t>
            </a:r>
            <a:endParaRPr b="1" sz="2000">
              <a:solidFill>
                <a:schemeClr val="dk1"/>
              </a:solidFill>
              <a:latin typeface="Kokila"/>
              <a:ea typeface="Kokila"/>
              <a:cs typeface="Kokila"/>
              <a:sym typeface="Kokila"/>
            </a:endParaRPr>
          </a:p>
          <a:p>
            <a:pPr indent="0" lvl="0" marL="0" marR="0" rtl="0" algn="ctr">
              <a:spcBef>
                <a:spcPts val="0"/>
              </a:spcBef>
              <a:spcAft>
                <a:spcPts val="0"/>
              </a:spcAft>
              <a:buNone/>
            </a:pPr>
            <a:r>
              <a:rPr b="1" lang="en-US" sz="2000">
                <a:solidFill>
                  <a:schemeClr val="dk1"/>
                </a:solidFill>
                <a:latin typeface="Kokila"/>
                <a:ea typeface="Kokila"/>
                <a:cs typeface="Kokila"/>
                <a:sym typeface="Kokila"/>
              </a:rPr>
              <a:t>Neutral chemical</a:t>
            </a:r>
            <a:endParaRPr b="1" sz="2000">
              <a:solidFill>
                <a:schemeClr val="dk1"/>
              </a:solidFill>
              <a:latin typeface="Kokila"/>
              <a:ea typeface="Kokila"/>
              <a:cs typeface="Kokila"/>
              <a:sym typeface="Kokila"/>
            </a:endParaRPr>
          </a:p>
        </p:txBody>
      </p:sp>
      <p:pic>
        <p:nvPicPr>
          <p:cNvPr descr="Litmus Test Stock Illustrations – 369 Litmus Test Stock Illustrations,  Vectors &amp; Clipart - Dreamstime" id="1189" name="Google Shape;1189;p94"/>
          <p:cNvPicPr preferRelativeResize="0"/>
          <p:nvPr/>
        </p:nvPicPr>
        <p:blipFill rotWithShape="1">
          <a:blip r:embed="rId11">
            <a:alphaModFix/>
          </a:blip>
          <a:srcRect b="6808" l="65952" r="14505" t="4007"/>
          <a:stretch/>
        </p:blipFill>
        <p:spPr>
          <a:xfrm>
            <a:off x="10349928" y="2560532"/>
            <a:ext cx="858206" cy="2766135"/>
          </a:xfrm>
          <a:prstGeom prst="rect">
            <a:avLst/>
          </a:prstGeom>
          <a:noFill/>
          <a:ln>
            <a:noFill/>
          </a:ln>
        </p:spPr>
      </p:pic>
      <p:pic>
        <p:nvPicPr>
          <p:cNvPr descr="Litmus Test Stock Illustrations – 369 Litmus Test Stock Illustrations,  Vectors &amp; Clipart - Dreamstime" id="1190" name="Google Shape;1190;p94"/>
          <p:cNvPicPr preferRelativeResize="0"/>
          <p:nvPr/>
        </p:nvPicPr>
        <p:blipFill rotWithShape="1">
          <a:blip r:embed="rId11">
            <a:alphaModFix/>
          </a:blip>
          <a:srcRect b="6848" l="14388" r="66586" t="3379"/>
          <a:stretch/>
        </p:blipFill>
        <p:spPr>
          <a:xfrm>
            <a:off x="7605497" y="1967694"/>
            <a:ext cx="982579" cy="3137648"/>
          </a:xfrm>
          <a:prstGeom prst="rect">
            <a:avLst/>
          </a:prstGeom>
          <a:noFill/>
          <a:ln>
            <a:noFill/>
          </a:ln>
        </p:spPr>
      </p:pic>
      <p:pic>
        <p:nvPicPr>
          <p:cNvPr descr="Litmus Test Stock Illustrations – 369 Litmus Test Stock Illustrations,  Vectors &amp; Clipart - Dreamstime" id="1191" name="Google Shape;1191;p94"/>
          <p:cNvPicPr preferRelativeResize="0"/>
          <p:nvPr/>
        </p:nvPicPr>
        <p:blipFill rotWithShape="1">
          <a:blip r:embed="rId11">
            <a:alphaModFix/>
          </a:blip>
          <a:srcRect b="8810" l="40602" r="40273" t="2796"/>
          <a:stretch/>
        </p:blipFill>
        <p:spPr>
          <a:xfrm>
            <a:off x="2880219" y="1753230"/>
            <a:ext cx="856760" cy="2796484"/>
          </a:xfrm>
          <a:prstGeom prst="rect">
            <a:avLst/>
          </a:prstGeom>
          <a:noFill/>
          <a:ln>
            <a:noFill/>
          </a:ln>
        </p:spPr>
      </p:pic>
      <p:cxnSp>
        <p:nvCxnSpPr>
          <p:cNvPr id="1192" name="Google Shape;1192;p94"/>
          <p:cNvCxnSpPr/>
          <p:nvPr/>
        </p:nvCxnSpPr>
        <p:spPr>
          <a:xfrm>
            <a:off x="3264962" y="973394"/>
            <a:ext cx="9180" cy="0"/>
          </a:xfrm>
          <a:prstGeom prst="straightConnector1">
            <a:avLst/>
          </a:prstGeom>
          <a:noFill/>
          <a:ln cap="flat" cmpd="sng" w="9525">
            <a:solidFill>
              <a:schemeClr val="accent1"/>
            </a:solidFill>
            <a:prstDash val="solid"/>
            <a:round/>
            <a:headEnd len="sm" w="sm" type="none"/>
            <a:tailEnd len="sm" w="sm" type="none"/>
          </a:ln>
        </p:spPr>
      </p:cxnSp>
      <p:cxnSp>
        <p:nvCxnSpPr>
          <p:cNvPr id="1193" name="Google Shape;1193;p94"/>
          <p:cNvCxnSpPr/>
          <p:nvPr/>
        </p:nvCxnSpPr>
        <p:spPr>
          <a:xfrm>
            <a:off x="4099011" y="1270821"/>
            <a:ext cx="0" cy="3656973"/>
          </a:xfrm>
          <a:prstGeom prst="straightConnector1">
            <a:avLst/>
          </a:prstGeom>
          <a:noFill/>
          <a:ln cap="flat" cmpd="sng" w="9525">
            <a:solidFill>
              <a:schemeClr val="accent1"/>
            </a:solidFill>
            <a:prstDash val="solid"/>
            <a:round/>
            <a:headEnd len="sm" w="sm" type="none"/>
            <a:tailEnd len="sm" w="sm" type="none"/>
          </a:ln>
        </p:spPr>
      </p:cxnSp>
      <p:cxnSp>
        <p:nvCxnSpPr>
          <p:cNvPr id="1194" name="Google Shape;1194;p94"/>
          <p:cNvCxnSpPr/>
          <p:nvPr/>
        </p:nvCxnSpPr>
        <p:spPr>
          <a:xfrm>
            <a:off x="8682527" y="1335390"/>
            <a:ext cx="108155" cy="3825606"/>
          </a:xfrm>
          <a:prstGeom prst="straightConnector1">
            <a:avLst/>
          </a:prstGeom>
          <a:noFill/>
          <a:ln cap="flat" cmpd="sng" w="9525">
            <a:solidFill>
              <a:schemeClr val="accent1"/>
            </a:solidFill>
            <a:prstDash val="solid"/>
            <a:round/>
            <a:headEnd len="sm" w="sm" type="none"/>
            <a:tailEnd len="sm" w="sm" type="none"/>
          </a:ln>
        </p:spPr>
      </p:cxnSp>
      <p:sp>
        <p:nvSpPr>
          <p:cNvPr id="1195" name="Google Shape;1195;p94">
            <a:hlinkClick action="ppaction://hlinksldjump" r:id="rId12"/>
          </p:cNvPr>
          <p:cNvSpPr/>
          <p:nvPr/>
        </p:nvSpPr>
        <p:spPr>
          <a:xfrm>
            <a:off x="5801032" y="6280872"/>
            <a:ext cx="880323" cy="577128"/>
          </a:xfrm>
          <a:custGeom>
            <a:rect b="b" l="l" r="r" t="t"/>
            <a:pathLst>
              <a:path extrusionOk="0" h="120000" w="120000">
                <a:moveTo>
                  <a:pt x="0" y="0"/>
                </a:moveTo>
                <a:lnTo>
                  <a:pt x="120000" y="0"/>
                </a:lnTo>
                <a:lnTo>
                  <a:pt x="120000" y="120000"/>
                </a:lnTo>
                <a:lnTo>
                  <a:pt x="0" y="120000"/>
                </a:lnTo>
                <a:close/>
                <a:moveTo>
                  <a:pt x="89501" y="37500"/>
                </a:moveTo>
                <a:lnTo>
                  <a:pt x="74751" y="15000"/>
                </a:lnTo>
                <a:lnTo>
                  <a:pt x="60000" y="37500"/>
                </a:lnTo>
                <a:lnTo>
                  <a:pt x="67375" y="37500"/>
                </a:lnTo>
                <a:lnTo>
                  <a:pt x="67375" y="71250"/>
                </a:lnTo>
                <a:cubicBezTo>
                  <a:pt x="67375" y="77463"/>
                  <a:pt x="64073" y="82500"/>
                  <a:pt x="60000" y="82500"/>
                </a:cubicBezTo>
                <a:lnTo>
                  <a:pt x="52625" y="82500"/>
                </a:lnTo>
                <a:cubicBezTo>
                  <a:pt x="48551" y="82500"/>
                  <a:pt x="45249" y="77463"/>
                  <a:pt x="45249" y="71250"/>
                </a:cubicBezTo>
                <a:lnTo>
                  <a:pt x="45249" y="37500"/>
                </a:lnTo>
                <a:lnTo>
                  <a:pt x="30499" y="37500"/>
                </a:lnTo>
                <a:lnTo>
                  <a:pt x="30499" y="71250"/>
                </a:lnTo>
                <a:cubicBezTo>
                  <a:pt x="30499" y="89890"/>
                  <a:pt x="40405" y="105000"/>
                  <a:pt x="52625" y="105000"/>
                </a:cubicBezTo>
                <a:lnTo>
                  <a:pt x="60000" y="105000"/>
                </a:lnTo>
                <a:cubicBezTo>
                  <a:pt x="72220" y="105000"/>
                  <a:pt x="82126" y="89890"/>
                  <a:pt x="82126" y="71250"/>
                </a:cubicBezTo>
                <a:lnTo>
                  <a:pt x="82126" y="37500"/>
                </a:lnTo>
                <a:close/>
              </a:path>
              <a:path extrusionOk="0" fill="darken" h="120000" w="120000">
                <a:moveTo>
                  <a:pt x="89501" y="37500"/>
                </a:moveTo>
                <a:lnTo>
                  <a:pt x="74751" y="15000"/>
                </a:lnTo>
                <a:lnTo>
                  <a:pt x="60000" y="37500"/>
                </a:lnTo>
                <a:lnTo>
                  <a:pt x="67375" y="37500"/>
                </a:lnTo>
                <a:lnTo>
                  <a:pt x="67375" y="71250"/>
                </a:lnTo>
                <a:cubicBezTo>
                  <a:pt x="67375" y="77463"/>
                  <a:pt x="64073" y="82500"/>
                  <a:pt x="60000" y="82500"/>
                </a:cubicBezTo>
                <a:lnTo>
                  <a:pt x="52625" y="82500"/>
                </a:lnTo>
                <a:cubicBezTo>
                  <a:pt x="48551" y="82500"/>
                  <a:pt x="45249" y="77463"/>
                  <a:pt x="45249" y="71250"/>
                </a:cubicBezTo>
                <a:lnTo>
                  <a:pt x="45249" y="37500"/>
                </a:lnTo>
                <a:lnTo>
                  <a:pt x="30499" y="37500"/>
                </a:lnTo>
                <a:lnTo>
                  <a:pt x="30499" y="71250"/>
                </a:lnTo>
                <a:cubicBezTo>
                  <a:pt x="30499" y="89890"/>
                  <a:pt x="40405" y="105000"/>
                  <a:pt x="52625" y="105000"/>
                </a:cubicBezTo>
                <a:lnTo>
                  <a:pt x="60000" y="105000"/>
                </a:lnTo>
                <a:cubicBezTo>
                  <a:pt x="72220" y="105000"/>
                  <a:pt x="82126" y="89890"/>
                  <a:pt x="82126" y="71250"/>
                </a:cubicBezTo>
                <a:lnTo>
                  <a:pt x="82126" y="37500"/>
                </a:lnTo>
                <a:close/>
              </a:path>
              <a:path extrusionOk="0" fill="none" h="120000" w="120000">
                <a:moveTo>
                  <a:pt x="89501" y="37500"/>
                </a:moveTo>
                <a:lnTo>
                  <a:pt x="82126" y="37500"/>
                </a:lnTo>
                <a:lnTo>
                  <a:pt x="82126" y="71250"/>
                </a:lnTo>
                <a:lnTo>
                  <a:pt x="82126" y="71250"/>
                </a:lnTo>
                <a:cubicBezTo>
                  <a:pt x="82126" y="89890"/>
                  <a:pt x="72220" y="105000"/>
                  <a:pt x="60000" y="105000"/>
                </a:cubicBezTo>
                <a:lnTo>
                  <a:pt x="52625" y="105000"/>
                </a:lnTo>
                <a:cubicBezTo>
                  <a:pt x="40405" y="105000"/>
                  <a:pt x="30499" y="89890"/>
                  <a:pt x="30499" y="71250"/>
                </a:cubicBezTo>
                <a:lnTo>
                  <a:pt x="30499" y="37500"/>
                </a:lnTo>
                <a:lnTo>
                  <a:pt x="45249" y="37500"/>
                </a:lnTo>
                <a:lnTo>
                  <a:pt x="45249" y="71250"/>
                </a:lnTo>
                <a:cubicBezTo>
                  <a:pt x="45249" y="77463"/>
                  <a:pt x="48551" y="82500"/>
                  <a:pt x="52625" y="82500"/>
                </a:cubicBezTo>
                <a:lnTo>
                  <a:pt x="60000" y="82500"/>
                </a:lnTo>
                <a:cubicBezTo>
                  <a:pt x="64073" y="82500"/>
                  <a:pt x="67375" y="77463"/>
                  <a:pt x="67375" y="71250"/>
                </a:cubicBezTo>
                <a:lnTo>
                  <a:pt x="67375" y="37500"/>
                </a:lnTo>
                <a:lnTo>
                  <a:pt x="60000" y="37500"/>
                </a:lnTo>
                <a:lnTo>
                  <a:pt x="74751"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196" name="Google Shape;1196;p94"/>
          <p:cNvSpPr txBox="1"/>
          <p:nvPr/>
        </p:nvSpPr>
        <p:spPr>
          <a:xfrm>
            <a:off x="617099" y="5246410"/>
            <a:ext cx="397907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aramond"/>
                <a:ea typeface="Garamond"/>
                <a:cs typeface="Garamond"/>
                <a:sym typeface="Garamond"/>
              </a:rPr>
              <a:t>यी फलफुलका रसले निलो लिटमस पेपरलाई रातो बनाउँछ।यो अम्लिय गुण हो। </a:t>
            </a:r>
            <a:endParaRPr sz="1800">
              <a:solidFill>
                <a:schemeClr val="dk1"/>
              </a:solidFill>
              <a:latin typeface="Garamond"/>
              <a:ea typeface="Garamond"/>
              <a:cs typeface="Garamond"/>
              <a:sym typeface="Garamond"/>
            </a:endParaRPr>
          </a:p>
        </p:txBody>
      </p:sp>
      <p:sp>
        <p:nvSpPr>
          <p:cNvPr id="1197" name="Google Shape;1197;p94"/>
          <p:cNvSpPr txBox="1"/>
          <p:nvPr/>
        </p:nvSpPr>
        <p:spPr>
          <a:xfrm>
            <a:off x="4738254" y="5523409"/>
            <a:ext cx="417865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aramond"/>
                <a:ea typeface="Garamond"/>
                <a:cs typeface="Garamond"/>
                <a:sym typeface="Garamond"/>
              </a:rPr>
              <a:t>यी फलफुल तथा रसायनले रातो लिटमस पेपरलाई निलो बनाउँछ।यो क्षारिय गुण हो।</a:t>
            </a:r>
            <a:endParaRPr sz="1800">
              <a:solidFill>
                <a:schemeClr val="dk1"/>
              </a:solidFill>
              <a:latin typeface="Garamond"/>
              <a:ea typeface="Garamond"/>
              <a:cs typeface="Garamond"/>
              <a:sym typeface="Garamond"/>
            </a:endParaRPr>
          </a:p>
        </p:txBody>
      </p:sp>
      <p:sp>
        <p:nvSpPr>
          <p:cNvPr id="1198" name="Google Shape;1198;p94"/>
          <p:cNvSpPr txBox="1"/>
          <p:nvPr/>
        </p:nvSpPr>
        <p:spPr>
          <a:xfrm>
            <a:off x="9186995" y="5326667"/>
            <a:ext cx="248217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aramond"/>
                <a:ea typeface="Garamond"/>
                <a:cs typeface="Garamond"/>
                <a:sym typeface="Garamond"/>
              </a:rPr>
              <a:t>यहाँ लिटमस पेपरले कुनै परिवर्तन देखाउँदैन।</a:t>
            </a:r>
            <a:endParaRPr sz="1800">
              <a:solidFill>
                <a:schemeClr val="dk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1"/>
                                        </p:tgtEl>
                                        <p:attrNameLst>
                                          <p:attrName>style.visibility</p:attrName>
                                        </p:attrNameLst>
                                      </p:cBhvr>
                                      <p:to>
                                        <p:strVal val="visible"/>
                                      </p:to>
                                    </p:set>
                                    <p:animEffect filter="fade" transition="in">
                                      <p:cBhvr>
                                        <p:cTn dur="1000"/>
                                        <p:tgtEl>
                                          <p:spTgt spid="11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6"/>
                                        </p:tgtEl>
                                        <p:attrNameLst>
                                          <p:attrName>style.visibility</p:attrName>
                                        </p:attrNameLst>
                                      </p:cBhvr>
                                      <p:to>
                                        <p:strVal val="visible"/>
                                      </p:to>
                                    </p:set>
                                    <p:animEffect filter="fade" transition="in">
                                      <p:cBhvr>
                                        <p:cTn dur="1000"/>
                                        <p:tgtEl>
                                          <p:spTgt spid="11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0"/>
                                        </p:tgtEl>
                                        <p:attrNameLst>
                                          <p:attrName>style.visibility</p:attrName>
                                        </p:attrNameLst>
                                      </p:cBhvr>
                                      <p:to>
                                        <p:strVal val="visible"/>
                                      </p:to>
                                    </p:set>
                                    <p:animEffect filter="fade" transition="in">
                                      <p:cBhvr>
                                        <p:cTn dur="1000"/>
                                        <p:tgtEl>
                                          <p:spTgt spid="11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7"/>
                                        </p:tgtEl>
                                        <p:attrNameLst>
                                          <p:attrName>style.visibility</p:attrName>
                                        </p:attrNameLst>
                                      </p:cBhvr>
                                      <p:to>
                                        <p:strVal val="visible"/>
                                      </p:to>
                                    </p:set>
                                    <p:animEffect filter="fade" transition="in">
                                      <p:cBhvr>
                                        <p:cTn dur="1000"/>
                                        <p:tgtEl>
                                          <p:spTgt spid="11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9"/>
                                        </p:tgtEl>
                                        <p:attrNameLst>
                                          <p:attrName>style.visibility</p:attrName>
                                        </p:attrNameLst>
                                      </p:cBhvr>
                                      <p:to>
                                        <p:strVal val="visible"/>
                                      </p:to>
                                    </p:set>
                                    <p:animEffect filter="fade" transition="in">
                                      <p:cBhvr>
                                        <p:cTn dur="2000"/>
                                        <p:tgtEl>
                                          <p:spTgt spid="11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8"/>
                                        </p:tgtEl>
                                        <p:attrNameLst>
                                          <p:attrName>style.visibility</p:attrName>
                                        </p:attrNameLst>
                                      </p:cBhvr>
                                      <p:to>
                                        <p:strVal val="visible"/>
                                      </p:to>
                                    </p:set>
                                    <p:animEffect filter="fade" transition="in">
                                      <p:cBhvr>
                                        <p:cTn dur="1000"/>
                                        <p:tgtEl>
                                          <p:spTgt spid="11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2" name="Shape 1202"/>
        <p:cNvGrpSpPr/>
        <p:nvPr/>
      </p:nvGrpSpPr>
      <p:grpSpPr>
        <a:xfrm>
          <a:off x="0" y="0"/>
          <a:ext cx="0" cy="0"/>
          <a:chOff x="0" y="0"/>
          <a:chExt cx="0" cy="0"/>
        </a:xfrm>
      </p:grpSpPr>
      <p:sp>
        <p:nvSpPr>
          <p:cNvPr id="1203" name="Google Shape;1203;p95"/>
          <p:cNvSpPr/>
          <p:nvPr/>
        </p:nvSpPr>
        <p:spPr>
          <a:xfrm>
            <a:off x="3820202" y="-41336"/>
            <a:ext cx="4835425"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Garamond"/>
                <a:ea typeface="Garamond"/>
                <a:cs typeface="Garamond"/>
                <a:sym typeface="Garamond"/>
              </a:rPr>
              <a:t>Let's See the activity</a:t>
            </a:r>
            <a:endParaRPr b="1" sz="3200">
              <a:solidFill>
                <a:schemeClr val="dk1"/>
              </a:solidFill>
              <a:latin typeface="Garamond"/>
              <a:ea typeface="Garamond"/>
              <a:cs typeface="Garamond"/>
              <a:sym typeface="Garamond"/>
            </a:endParaRPr>
          </a:p>
        </p:txBody>
      </p:sp>
      <p:grpSp>
        <p:nvGrpSpPr>
          <p:cNvPr id="1204" name="Google Shape;1204;p95"/>
          <p:cNvGrpSpPr/>
          <p:nvPr/>
        </p:nvGrpSpPr>
        <p:grpSpPr>
          <a:xfrm>
            <a:off x="3820202" y="2198636"/>
            <a:ext cx="5520289" cy="4015896"/>
            <a:chOff x="3969492" y="1862734"/>
            <a:chExt cx="5520289" cy="4015896"/>
          </a:xfrm>
        </p:grpSpPr>
        <p:pic>
          <p:nvPicPr>
            <p:cNvPr descr="Methods of Separation II (Learn) : Chemistry : Class 6 : Amrita Vidyalayam  eLearning Network" id="1205" name="Google Shape;1205;p95"/>
            <p:cNvPicPr preferRelativeResize="0"/>
            <p:nvPr/>
          </p:nvPicPr>
          <p:blipFill rotWithShape="1">
            <a:blip r:embed="rId3">
              <a:alphaModFix/>
            </a:blip>
            <a:srcRect b="41208" l="33817" r="53935" t="44173"/>
            <a:stretch/>
          </p:blipFill>
          <p:spPr>
            <a:xfrm rot="1471400">
              <a:off x="4843292" y="3114039"/>
              <a:ext cx="762000" cy="629920"/>
            </a:xfrm>
            <a:prstGeom prst="rect">
              <a:avLst/>
            </a:prstGeom>
            <a:noFill/>
            <a:ln>
              <a:noFill/>
            </a:ln>
          </p:spPr>
        </p:pic>
        <p:grpSp>
          <p:nvGrpSpPr>
            <p:cNvPr id="1206" name="Google Shape;1206;p95"/>
            <p:cNvGrpSpPr/>
            <p:nvPr/>
          </p:nvGrpSpPr>
          <p:grpSpPr>
            <a:xfrm>
              <a:off x="3969492" y="1862734"/>
              <a:ext cx="5520289" cy="4015896"/>
              <a:chOff x="4727432" y="2138140"/>
              <a:chExt cx="5520289" cy="4015896"/>
            </a:xfrm>
          </p:grpSpPr>
          <p:pic>
            <p:nvPicPr>
              <p:cNvPr descr="Methods of Separation II (Learn) : Chemistry : Class 6 : Amrita Vidyalayam  eLearning Network" id="1207" name="Google Shape;1207;p95"/>
              <p:cNvPicPr preferRelativeResize="0"/>
              <p:nvPr/>
            </p:nvPicPr>
            <p:blipFill rotWithShape="1">
              <a:blip r:embed="rId3">
                <a:alphaModFix/>
              </a:blip>
              <a:srcRect b="0" l="35583" r="2781" t="39121"/>
              <a:stretch/>
            </p:blipFill>
            <p:spPr>
              <a:xfrm>
                <a:off x="6045673" y="3279454"/>
                <a:ext cx="4202048" cy="2874582"/>
              </a:xfrm>
              <a:prstGeom prst="rect">
                <a:avLst/>
              </a:prstGeom>
              <a:noFill/>
              <a:ln>
                <a:noFill/>
              </a:ln>
            </p:spPr>
          </p:pic>
          <p:sp>
            <p:nvSpPr>
              <p:cNvPr id="1208" name="Google Shape;1208;p95"/>
              <p:cNvSpPr/>
              <p:nvPr/>
            </p:nvSpPr>
            <p:spPr>
              <a:xfrm rot="-1200798">
                <a:off x="4748677" y="2265881"/>
                <a:ext cx="793102" cy="26409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sp>
          <p:nvSpPr>
            <p:cNvPr id="1209" name="Google Shape;1209;p95"/>
            <p:cNvSpPr/>
            <p:nvPr/>
          </p:nvSpPr>
          <p:spPr>
            <a:xfrm rot="-984325">
              <a:off x="5171226" y="2985796"/>
              <a:ext cx="914400" cy="20527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grpSp>
        <p:nvGrpSpPr>
          <p:cNvPr id="1210" name="Google Shape;1210;p95"/>
          <p:cNvGrpSpPr/>
          <p:nvPr/>
        </p:nvGrpSpPr>
        <p:grpSpPr>
          <a:xfrm rot="-404973">
            <a:off x="3543160" y="1787374"/>
            <a:ext cx="5470425" cy="2117350"/>
            <a:chOff x="2379845" y="2471709"/>
            <a:chExt cx="5470425" cy="1787737"/>
          </a:xfrm>
        </p:grpSpPr>
        <p:pic>
          <p:nvPicPr>
            <p:cNvPr descr="Methods of Separation II (Learn) : Chemistry : Class 6 : Amrita Vidyalayam  eLearning Network" id="1211" name="Google Shape;1211;p95"/>
            <p:cNvPicPr preferRelativeResize="0"/>
            <p:nvPr/>
          </p:nvPicPr>
          <p:blipFill rotWithShape="1">
            <a:blip r:embed="rId3">
              <a:alphaModFix/>
            </a:blip>
            <a:srcRect b="51844" l="12038" r="1130" t="3719"/>
            <a:stretch/>
          </p:blipFill>
          <p:spPr>
            <a:xfrm>
              <a:off x="2379845" y="2471709"/>
              <a:ext cx="5470425" cy="1260709"/>
            </a:xfrm>
            <a:prstGeom prst="rect">
              <a:avLst/>
            </a:prstGeom>
            <a:noFill/>
            <a:ln>
              <a:noFill/>
            </a:ln>
          </p:spPr>
        </p:pic>
        <p:sp>
          <p:nvSpPr>
            <p:cNvPr id="1212" name="Google Shape;1212;p95"/>
            <p:cNvSpPr/>
            <p:nvPr/>
          </p:nvSpPr>
          <p:spPr>
            <a:xfrm rot="-386240">
              <a:off x="3933106" y="3284205"/>
              <a:ext cx="3293707" cy="793102"/>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pic>
        <p:nvPicPr>
          <p:cNvPr descr="Methods of Separation II (Learn) : Chemistry : Class 6 : Amrita Vidyalayam  eLearning Network" id="1213" name="Google Shape;1213;p95"/>
          <p:cNvPicPr preferRelativeResize="0"/>
          <p:nvPr/>
        </p:nvPicPr>
        <p:blipFill rotWithShape="1">
          <a:blip r:embed="rId3">
            <a:alphaModFix/>
          </a:blip>
          <a:srcRect b="43449" l="11739" r="85112" t="46483"/>
          <a:stretch/>
        </p:blipFill>
        <p:spPr>
          <a:xfrm>
            <a:off x="3583869" y="3540488"/>
            <a:ext cx="195942" cy="433873"/>
          </a:xfrm>
          <a:prstGeom prst="rect">
            <a:avLst/>
          </a:prstGeom>
          <a:noFill/>
          <a:ln>
            <a:noFill/>
          </a:ln>
        </p:spPr>
      </p:pic>
      <p:pic>
        <p:nvPicPr>
          <p:cNvPr descr="Methods of Separation II (Learn) : Chemistry : Class 6 : Amrita Vidyalayam  eLearning Network" id="1214" name="Google Shape;1214;p95"/>
          <p:cNvPicPr preferRelativeResize="0"/>
          <p:nvPr/>
        </p:nvPicPr>
        <p:blipFill rotWithShape="1">
          <a:blip r:embed="rId3">
            <a:alphaModFix/>
          </a:blip>
          <a:srcRect b="0" l="1691" r="71765" t="58175"/>
          <a:stretch/>
        </p:blipFill>
        <p:spPr>
          <a:xfrm>
            <a:off x="2946124" y="4068147"/>
            <a:ext cx="1651518" cy="1802312"/>
          </a:xfrm>
          <a:prstGeom prst="rect">
            <a:avLst/>
          </a:prstGeom>
          <a:noFill/>
          <a:ln>
            <a:noFill/>
          </a:ln>
        </p:spPr>
      </p:pic>
      <p:sp>
        <p:nvSpPr>
          <p:cNvPr id="1215" name="Google Shape;1215;p95">
            <a:hlinkClick action="ppaction://hlinksldjump" r:id="rId4"/>
          </p:cNvPr>
          <p:cNvSpPr/>
          <p:nvPr/>
        </p:nvSpPr>
        <p:spPr>
          <a:xfrm>
            <a:off x="5405534" y="6357734"/>
            <a:ext cx="1317384" cy="547367"/>
          </a:xfrm>
          <a:custGeom>
            <a:rect b="b" l="l" r="r" t="t"/>
            <a:pathLst>
              <a:path extrusionOk="0" h="120000" w="120000">
                <a:moveTo>
                  <a:pt x="0" y="0"/>
                </a:moveTo>
                <a:lnTo>
                  <a:pt x="120000" y="0"/>
                </a:lnTo>
                <a:lnTo>
                  <a:pt x="120000" y="120000"/>
                </a:lnTo>
                <a:lnTo>
                  <a:pt x="0" y="120000"/>
                </a:lnTo>
                <a:close/>
                <a:moveTo>
                  <a:pt x="78697" y="37500"/>
                </a:moveTo>
                <a:lnTo>
                  <a:pt x="69349" y="15000"/>
                </a:lnTo>
                <a:lnTo>
                  <a:pt x="60000" y="37500"/>
                </a:lnTo>
                <a:lnTo>
                  <a:pt x="64674" y="37500"/>
                </a:lnTo>
                <a:lnTo>
                  <a:pt x="64674" y="71250"/>
                </a:lnTo>
                <a:cubicBezTo>
                  <a:pt x="64674" y="77463"/>
                  <a:pt x="62582" y="82500"/>
                  <a:pt x="60000" y="82500"/>
                </a:cubicBezTo>
                <a:lnTo>
                  <a:pt x="55326" y="82500"/>
                </a:lnTo>
                <a:cubicBezTo>
                  <a:pt x="52744" y="82500"/>
                  <a:pt x="50651" y="77463"/>
                  <a:pt x="50651" y="71250"/>
                </a:cubicBezTo>
                <a:lnTo>
                  <a:pt x="50651" y="37500"/>
                </a:lnTo>
                <a:lnTo>
                  <a:pt x="41303" y="37500"/>
                </a:lnTo>
                <a:lnTo>
                  <a:pt x="41303" y="71250"/>
                </a:lnTo>
                <a:cubicBezTo>
                  <a:pt x="41303" y="89890"/>
                  <a:pt x="47581" y="105000"/>
                  <a:pt x="55326" y="105000"/>
                </a:cubicBezTo>
                <a:lnTo>
                  <a:pt x="60000" y="105000"/>
                </a:lnTo>
                <a:cubicBezTo>
                  <a:pt x="67745" y="105000"/>
                  <a:pt x="74023" y="89890"/>
                  <a:pt x="74023" y="71250"/>
                </a:cubicBezTo>
                <a:lnTo>
                  <a:pt x="74023" y="37500"/>
                </a:lnTo>
                <a:close/>
              </a:path>
              <a:path extrusionOk="0" fill="darken" h="120000" w="120000">
                <a:moveTo>
                  <a:pt x="78697" y="37500"/>
                </a:moveTo>
                <a:lnTo>
                  <a:pt x="69349" y="15000"/>
                </a:lnTo>
                <a:lnTo>
                  <a:pt x="60000" y="37500"/>
                </a:lnTo>
                <a:lnTo>
                  <a:pt x="64674" y="37500"/>
                </a:lnTo>
                <a:lnTo>
                  <a:pt x="64674" y="71250"/>
                </a:lnTo>
                <a:cubicBezTo>
                  <a:pt x="64674" y="77463"/>
                  <a:pt x="62582" y="82500"/>
                  <a:pt x="60000" y="82500"/>
                </a:cubicBezTo>
                <a:lnTo>
                  <a:pt x="55326" y="82500"/>
                </a:lnTo>
                <a:cubicBezTo>
                  <a:pt x="52744" y="82500"/>
                  <a:pt x="50651" y="77463"/>
                  <a:pt x="50651" y="71250"/>
                </a:cubicBezTo>
                <a:lnTo>
                  <a:pt x="50651" y="37500"/>
                </a:lnTo>
                <a:lnTo>
                  <a:pt x="41303" y="37500"/>
                </a:lnTo>
                <a:lnTo>
                  <a:pt x="41303" y="71250"/>
                </a:lnTo>
                <a:cubicBezTo>
                  <a:pt x="41303" y="89890"/>
                  <a:pt x="47581" y="105000"/>
                  <a:pt x="55326" y="105000"/>
                </a:cubicBezTo>
                <a:lnTo>
                  <a:pt x="60000" y="105000"/>
                </a:lnTo>
                <a:cubicBezTo>
                  <a:pt x="67745" y="105000"/>
                  <a:pt x="74023" y="89890"/>
                  <a:pt x="74023" y="71250"/>
                </a:cubicBezTo>
                <a:lnTo>
                  <a:pt x="74023" y="37500"/>
                </a:lnTo>
                <a:close/>
              </a:path>
              <a:path extrusionOk="0" fill="none" h="120000" w="120000">
                <a:moveTo>
                  <a:pt x="78697" y="37500"/>
                </a:moveTo>
                <a:lnTo>
                  <a:pt x="74023" y="37500"/>
                </a:lnTo>
                <a:lnTo>
                  <a:pt x="74023" y="71250"/>
                </a:lnTo>
                <a:cubicBezTo>
                  <a:pt x="74023" y="89890"/>
                  <a:pt x="67745" y="105000"/>
                  <a:pt x="60000" y="105000"/>
                </a:cubicBezTo>
                <a:lnTo>
                  <a:pt x="55326" y="105000"/>
                </a:lnTo>
                <a:cubicBezTo>
                  <a:pt x="47581" y="105000"/>
                  <a:pt x="41303" y="89890"/>
                  <a:pt x="41303" y="71250"/>
                </a:cubicBezTo>
                <a:lnTo>
                  <a:pt x="41303" y="37500"/>
                </a:lnTo>
                <a:lnTo>
                  <a:pt x="50651" y="37500"/>
                </a:lnTo>
                <a:lnTo>
                  <a:pt x="50651" y="71250"/>
                </a:lnTo>
                <a:cubicBezTo>
                  <a:pt x="50651" y="77463"/>
                  <a:pt x="52744" y="82500"/>
                  <a:pt x="55326" y="82500"/>
                </a:cubicBezTo>
                <a:lnTo>
                  <a:pt x="60000" y="82500"/>
                </a:lnTo>
                <a:cubicBezTo>
                  <a:pt x="62582" y="82500"/>
                  <a:pt x="64674" y="77463"/>
                  <a:pt x="64674" y="71250"/>
                </a:cubicBezTo>
                <a:lnTo>
                  <a:pt x="64674" y="37500"/>
                </a:lnTo>
                <a:lnTo>
                  <a:pt x="60000" y="37500"/>
                </a:lnTo>
                <a:lnTo>
                  <a:pt x="69349"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lt1"/>
                </a:solidFill>
                <a:latin typeface="Garamond"/>
                <a:ea typeface="Garamond"/>
                <a:cs typeface="Garamond"/>
                <a:sym typeface="Garamond"/>
              </a:rPr>
              <a:t>"Click"</a:t>
            </a:r>
            <a:endParaRPr b="1" sz="2000">
              <a:solidFill>
                <a:schemeClr val="lt1"/>
              </a:solidFill>
              <a:latin typeface="Garamond"/>
              <a:ea typeface="Garamond"/>
              <a:cs typeface="Garamond"/>
              <a:sym typeface="Garamond"/>
            </a:endParaRPr>
          </a:p>
        </p:txBody>
      </p:sp>
      <p:sp>
        <p:nvSpPr>
          <p:cNvPr id="1216" name="Google Shape;1216;p95"/>
          <p:cNvSpPr txBox="1"/>
          <p:nvPr/>
        </p:nvSpPr>
        <p:spPr>
          <a:xfrm>
            <a:off x="7303790" y="2743793"/>
            <a:ext cx="348031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पानीको वाफ(water vapor)</a:t>
            </a:r>
            <a:endParaRPr b="1" sz="2000">
              <a:solidFill>
                <a:schemeClr val="dk1"/>
              </a:solidFill>
              <a:latin typeface="Kokila"/>
              <a:ea typeface="Kokila"/>
              <a:cs typeface="Kokila"/>
              <a:sym typeface="Kokila"/>
            </a:endParaRPr>
          </a:p>
        </p:txBody>
      </p:sp>
      <p:cxnSp>
        <p:nvCxnSpPr>
          <p:cNvPr id="1217" name="Google Shape;1217;p95"/>
          <p:cNvCxnSpPr/>
          <p:nvPr/>
        </p:nvCxnSpPr>
        <p:spPr>
          <a:xfrm flipH="1">
            <a:off x="5552362" y="2973118"/>
            <a:ext cx="1687105" cy="522700"/>
          </a:xfrm>
          <a:prstGeom prst="straightConnector1">
            <a:avLst/>
          </a:prstGeom>
          <a:noFill/>
          <a:ln cap="flat" cmpd="sng" w="19050">
            <a:solidFill>
              <a:schemeClr val="accent1"/>
            </a:solidFill>
            <a:prstDash val="solid"/>
            <a:round/>
            <a:headEnd len="sm" w="sm" type="none"/>
            <a:tailEnd len="med" w="med" type="triangle"/>
          </a:ln>
        </p:spPr>
      </p:cxnSp>
      <p:sp>
        <p:nvSpPr>
          <p:cNvPr id="1218" name="Google Shape;1218;p95"/>
          <p:cNvSpPr txBox="1"/>
          <p:nvPr/>
        </p:nvSpPr>
        <p:spPr>
          <a:xfrm>
            <a:off x="1531242" y="2411888"/>
            <a:ext cx="348031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वरफ(Snow)</a:t>
            </a:r>
            <a:endParaRPr b="1" sz="2000">
              <a:solidFill>
                <a:schemeClr val="dk1"/>
              </a:solidFill>
              <a:latin typeface="Kokila"/>
              <a:ea typeface="Kokila"/>
              <a:cs typeface="Kokila"/>
              <a:sym typeface="Kokila"/>
            </a:endParaRPr>
          </a:p>
        </p:txBody>
      </p:sp>
      <p:cxnSp>
        <p:nvCxnSpPr>
          <p:cNvPr id="1219" name="Google Shape;1219;p95"/>
          <p:cNvCxnSpPr/>
          <p:nvPr/>
        </p:nvCxnSpPr>
        <p:spPr>
          <a:xfrm>
            <a:off x="2644877" y="2611943"/>
            <a:ext cx="1556112" cy="75093"/>
          </a:xfrm>
          <a:prstGeom prst="straightConnector1">
            <a:avLst/>
          </a:prstGeom>
          <a:noFill/>
          <a:ln cap="flat" cmpd="sng" w="19050">
            <a:solidFill>
              <a:schemeClr val="accent1"/>
            </a:solidFill>
            <a:prstDash val="solid"/>
            <a:round/>
            <a:headEnd len="sm" w="sm" type="none"/>
            <a:tailEnd len="med" w="med" type="triangle"/>
          </a:ln>
        </p:spPr>
      </p:cxnSp>
      <p:sp>
        <p:nvSpPr>
          <p:cNvPr id="1220" name="Google Shape;1220;p95"/>
          <p:cNvSpPr txBox="1"/>
          <p:nvPr/>
        </p:nvSpPr>
        <p:spPr>
          <a:xfrm>
            <a:off x="793605" y="3523888"/>
            <a:ext cx="3480319"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   पानीको थोपा</a:t>
            </a:r>
            <a:endParaRPr b="1" sz="2000">
              <a:solidFill>
                <a:schemeClr val="dk1"/>
              </a:solidFill>
              <a:latin typeface="Kokila"/>
              <a:ea typeface="Kokila"/>
              <a:cs typeface="Kokila"/>
              <a:sym typeface="Kokila"/>
            </a:endParaRPr>
          </a:p>
          <a:p>
            <a:pPr indent="0" lvl="0" marL="0" marR="0" rtl="0" algn="l">
              <a:spcBef>
                <a:spcPts val="0"/>
              </a:spcBef>
              <a:spcAft>
                <a:spcPts val="0"/>
              </a:spcAft>
              <a:buNone/>
            </a:pPr>
            <a:r>
              <a:rPr b="1" lang="en-US" sz="2000">
                <a:solidFill>
                  <a:schemeClr val="dk1"/>
                </a:solidFill>
                <a:latin typeface="Kokila"/>
                <a:ea typeface="Kokila"/>
                <a:cs typeface="Kokila"/>
                <a:sym typeface="Kokila"/>
              </a:rPr>
              <a:t>(Drop of water)  </a:t>
            </a:r>
            <a:endParaRPr b="1" sz="2000">
              <a:solidFill>
                <a:schemeClr val="dk1"/>
              </a:solidFill>
              <a:latin typeface="Kokila"/>
              <a:ea typeface="Kokila"/>
              <a:cs typeface="Kokila"/>
              <a:sym typeface="Kokila"/>
            </a:endParaRPr>
          </a:p>
        </p:txBody>
      </p:sp>
      <p:cxnSp>
        <p:nvCxnSpPr>
          <p:cNvPr id="1221" name="Google Shape;1221;p95"/>
          <p:cNvCxnSpPr/>
          <p:nvPr/>
        </p:nvCxnSpPr>
        <p:spPr>
          <a:xfrm flipH="1" rot="10800000">
            <a:off x="2125034" y="3757424"/>
            <a:ext cx="1458835" cy="20890"/>
          </a:xfrm>
          <a:prstGeom prst="straightConnector1">
            <a:avLst/>
          </a:prstGeom>
          <a:noFill/>
          <a:ln cap="flat" cmpd="sng" w="19050">
            <a:solidFill>
              <a:schemeClr val="accent1"/>
            </a:solidFill>
            <a:prstDash val="solid"/>
            <a:round/>
            <a:headEnd len="sm" w="sm" type="none"/>
            <a:tailEnd len="med" w="med" type="triangle"/>
          </a:ln>
        </p:spPr>
      </p:cxnSp>
      <p:cxnSp>
        <p:nvCxnSpPr>
          <p:cNvPr id="1222" name="Google Shape;1222;p95"/>
          <p:cNvCxnSpPr/>
          <p:nvPr/>
        </p:nvCxnSpPr>
        <p:spPr>
          <a:xfrm>
            <a:off x="2195828" y="5487803"/>
            <a:ext cx="938912" cy="0"/>
          </a:xfrm>
          <a:prstGeom prst="straightConnector1">
            <a:avLst/>
          </a:prstGeom>
          <a:noFill/>
          <a:ln cap="flat" cmpd="sng" w="19050">
            <a:solidFill>
              <a:schemeClr val="accent1"/>
            </a:solidFill>
            <a:prstDash val="solid"/>
            <a:round/>
            <a:headEnd len="sm" w="sm" type="none"/>
            <a:tailEnd len="med" w="med" type="triangle"/>
          </a:ln>
        </p:spPr>
      </p:cxnSp>
      <p:sp>
        <p:nvSpPr>
          <p:cNvPr id="1223" name="Google Shape;1223;p95"/>
          <p:cNvSpPr txBox="1"/>
          <p:nvPr/>
        </p:nvSpPr>
        <p:spPr>
          <a:xfrm>
            <a:off x="809512" y="5287748"/>
            <a:ext cx="348031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   पानी(water)  </a:t>
            </a:r>
            <a:endParaRPr b="1" sz="2000">
              <a:solidFill>
                <a:schemeClr val="dk1"/>
              </a:solidFill>
              <a:latin typeface="Kokila"/>
              <a:ea typeface="Kokila"/>
              <a:cs typeface="Kokila"/>
              <a:sym typeface="Kokila"/>
            </a:endParaRPr>
          </a:p>
        </p:txBody>
      </p:sp>
      <p:sp>
        <p:nvSpPr>
          <p:cNvPr id="1224" name="Google Shape;1224;p95"/>
          <p:cNvSpPr txBox="1"/>
          <p:nvPr/>
        </p:nvSpPr>
        <p:spPr>
          <a:xfrm>
            <a:off x="9475236" y="5376238"/>
            <a:ext cx="348031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Kokila"/>
                <a:ea typeface="Kokila"/>
                <a:cs typeface="Kokila"/>
                <a:sym typeface="Kokila"/>
              </a:rPr>
              <a:t>   ताप(Heat)  </a:t>
            </a:r>
            <a:endParaRPr b="1" sz="2000">
              <a:solidFill>
                <a:schemeClr val="dk1"/>
              </a:solidFill>
              <a:latin typeface="Kokila"/>
              <a:ea typeface="Kokila"/>
              <a:cs typeface="Kokila"/>
              <a:sym typeface="Kokila"/>
            </a:endParaRPr>
          </a:p>
        </p:txBody>
      </p:sp>
      <p:cxnSp>
        <p:nvCxnSpPr>
          <p:cNvPr id="1225" name="Google Shape;1225;p95"/>
          <p:cNvCxnSpPr/>
          <p:nvPr/>
        </p:nvCxnSpPr>
        <p:spPr>
          <a:xfrm flipH="1">
            <a:off x="8415436" y="5554778"/>
            <a:ext cx="1257026" cy="43029"/>
          </a:xfrm>
          <a:prstGeom prst="straightConnector1">
            <a:avLst/>
          </a:prstGeom>
          <a:noFill/>
          <a:ln cap="flat" cmpd="sng" w="19050">
            <a:solidFill>
              <a:schemeClr val="accent1"/>
            </a:solidFill>
            <a:prstDash val="solid"/>
            <a:round/>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4"/>
                                        </p:tgtEl>
                                        <p:attrNameLst>
                                          <p:attrName>style.visibility</p:attrName>
                                        </p:attrNameLst>
                                      </p:cBhvr>
                                      <p:to>
                                        <p:strVal val="visible"/>
                                      </p:to>
                                    </p:set>
                                    <p:animEffect filter="fade" transition="in">
                                      <p:cBhvr>
                                        <p:cTn dur="1000"/>
                                        <p:tgtEl>
                                          <p:spTgt spid="12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4">
                                            <p:txEl>
                                              <p:pRg end="0" st="0"/>
                                            </p:txEl>
                                          </p:spTgt>
                                        </p:tgtEl>
                                        <p:attrNameLst>
                                          <p:attrName>style.visibility</p:attrName>
                                        </p:attrNameLst>
                                      </p:cBhvr>
                                      <p:to>
                                        <p:strVal val="visible"/>
                                      </p:to>
                                    </p:set>
                                    <p:animEffect filter="fade" transition="in">
                                      <p:cBhvr>
                                        <p:cTn dur="1000"/>
                                        <p:tgtEl>
                                          <p:spTgt spid="122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5"/>
                                        </p:tgtEl>
                                        <p:attrNameLst>
                                          <p:attrName>style.visibility</p:attrName>
                                        </p:attrNameLst>
                                      </p:cBhvr>
                                      <p:to>
                                        <p:strVal val="visible"/>
                                      </p:to>
                                    </p:set>
                                    <p:animEffect filter="fade" transition="in">
                                      <p:cBhvr>
                                        <p:cTn dur="1822"/>
                                        <p:tgtEl>
                                          <p:spTgt spid="12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6"/>
                                        </p:tgtEl>
                                        <p:attrNameLst>
                                          <p:attrName>style.visibility</p:attrName>
                                        </p:attrNameLst>
                                      </p:cBhvr>
                                      <p:to>
                                        <p:strVal val="visible"/>
                                      </p:to>
                                    </p:set>
                                    <p:animEffect filter="fade" transition="in">
                                      <p:cBhvr>
                                        <p:cTn dur="1000"/>
                                        <p:tgtEl>
                                          <p:spTgt spid="12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7"/>
                                        </p:tgtEl>
                                        <p:attrNameLst>
                                          <p:attrName>style.visibility</p:attrName>
                                        </p:attrNameLst>
                                      </p:cBhvr>
                                      <p:to>
                                        <p:strVal val="visible"/>
                                      </p:to>
                                    </p:set>
                                    <p:animEffect filter="fade" transition="in">
                                      <p:cBhvr>
                                        <p:cTn dur="1822"/>
                                        <p:tgtEl>
                                          <p:spTgt spid="12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0"/>
                                        </p:tgtEl>
                                        <p:attrNameLst>
                                          <p:attrName>style.visibility</p:attrName>
                                        </p:attrNameLst>
                                      </p:cBhvr>
                                      <p:to>
                                        <p:strVal val="visible"/>
                                      </p:to>
                                    </p:set>
                                    <p:animEffect filter="fade" transition="in">
                                      <p:cBhvr>
                                        <p:cTn dur="2000"/>
                                        <p:tgtEl>
                                          <p:spTgt spid="12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8"/>
                                        </p:tgtEl>
                                        <p:attrNameLst>
                                          <p:attrName>style.visibility</p:attrName>
                                        </p:attrNameLst>
                                      </p:cBhvr>
                                      <p:to>
                                        <p:strVal val="visible"/>
                                      </p:to>
                                    </p:set>
                                    <p:animEffect filter="fade" transition="in">
                                      <p:cBhvr>
                                        <p:cTn dur="1000"/>
                                        <p:tgtEl>
                                          <p:spTgt spid="12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9"/>
                                        </p:tgtEl>
                                        <p:attrNameLst>
                                          <p:attrName>style.visibility</p:attrName>
                                        </p:attrNameLst>
                                      </p:cBhvr>
                                      <p:to>
                                        <p:strVal val="visible"/>
                                      </p:to>
                                    </p:set>
                                    <p:animEffect filter="fade" transition="in">
                                      <p:cBhvr>
                                        <p:cTn dur="1822"/>
                                        <p:tgtEl>
                                          <p:spTgt spid="12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3"/>
                                        </p:tgtEl>
                                        <p:attrNameLst>
                                          <p:attrName>style.visibility</p:attrName>
                                        </p:attrNameLst>
                                      </p:cBhvr>
                                      <p:to>
                                        <p:strVal val="visible"/>
                                      </p:to>
                                    </p:set>
                                    <p:animEffect filter="fade" transition="in">
                                      <p:cBhvr>
                                        <p:cTn dur="2000"/>
                                        <p:tgtEl>
                                          <p:spTgt spid="12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0"/>
                                        </p:tgtEl>
                                        <p:attrNameLst>
                                          <p:attrName>style.visibility</p:attrName>
                                        </p:attrNameLst>
                                      </p:cBhvr>
                                      <p:to>
                                        <p:strVal val="visible"/>
                                      </p:to>
                                    </p:set>
                                    <p:animEffect filter="fade" transition="in">
                                      <p:cBhvr>
                                        <p:cTn dur="1000"/>
                                        <p:tgtEl>
                                          <p:spTgt spid="12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1"/>
                                        </p:tgtEl>
                                        <p:attrNameLst>
                                          <p:attrName>style.visibility</p:attrName>
                                        </p:attrNameLst>
                                      </p:cBhvr>
                                      <p:to>
                                        <p:strVal val="visible"/>
                                      </p:to>
                                    </p:set>
                                    <p:animEffect filter="fade" transition="in">
                                      <p:cBhvr>
                                        <p:cTn dur="1822"/>
                                        <p:tgtEl>
                                          <p:spTgt spid="12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4"/>
                                        </p:tgtEl>
                                        <p:attrNameLst>
                                          <p:attrName>style.visibility</p:attrName>
                                        </p:attrNameLst>
                                      </p:cBhvr>
                                      <p:to>
                                        <p:strVal val="visible"/>
                                      </p:to>
                                    </p:set>
                                    <p:animEffect filter="fade" transition="in">
                                      <p:cBhvr>
                                        <p:cTn dur="1000"/>
                                        <p:tgtEl>
                                          <p:spTgt spid="12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3"/>
                                        </p:tgtEl>
                                        <p:attrNameLst>
                                          <p:attrName>style.visibility</p:attrName>
                                        </p:attrNameLst>
                                      </p:cBhvr>
                                      <p:to>
                                        <p:strVal val="visible"/>
                                      </p:to>
                                    </p:set>
                                    <p:animEffect filter="fade" transition="in">
                                      <p:cBhvr>
                                        <p:cTn dur="1000"/>
                                        <p:tgtEl>
                                          <p:spTgt spid="12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2"/>
                                        </p:tgtEl>
                                        <p:attrNameLst>
                                          <p:attrName>style.visibility</p:attrName>
                                        </p:attrNameLst>
                                      </p:cBhvr>
                                      <p:to>
                                        <p:strVal val="visible"/>
                                      </p:to>
                                    </p:set>
                                    <p:animEffect filter="fade" transition="in">
                                      <p:cBhvr>
                                        <p:cTn dur="1822"/>
                                        <p:tgtEl>
                                          <p:spTgt spid="12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96"/>
          <p:cNvSpPr/>
          <p:nvPr/>
        </p:nvSpPr>
        <p:spPr>
          <a:xfrm>
            <a:off x="4059382" y="20782"/>
            <a:ext cx="3863289" cy="477982"/>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Fact about Madame Curie </a:t>
            </a:r>
            <a:endParaRPr b="1" sz="3200">
              <a:solidFill>
                <a:schemeClr val="dk1"/>
              </a:solidFill>
              <a:latin typeface="Kokila"/>
              <a:ea typeface="Kokila"/>
              <a:cs typeface="Kokila"/>
              <a:sym typeface="Kokila"/>
            </a:endParaRPr>
          </a:p>
        </p:txBody>
      </p:sp>
      <p:pic>
        <p:nvPicPr>
          <p:cNvPr descr="Marie Curie | Biographies" id="1231" name="Google Shape;1231;p96"/>
          <p:cNvPicPr preferRelativeResize="0"/>
          <p:nvPr/>
        </p:nvPicPr>
        <p:blipFill rotWithShape="1">
          <a:blip r:embed="rId3">
            <a:alphaModFix/>
          </a:blip>
          <a:srcRect b="0" l="0" r="0" t="0"/>
          <a:stretch/>
        </p:blipFill>
        <p:spPr>
          <a:xfrm>
            <a:off x="7922671" y="653901"/>
            <a:ext cx="3609669" cy="4402532"/>
          </a:xfrm>
          <a:prstGeom prst="rect">
            <a:avLst/>
          </a:prstGeom>
          <a:noFill/>
          <a:ln>
            <a:noFill/>
          </a:ln>
        </p:spPr>
      </p:pic>
      <p:sp>
        <p:nvSpPr>
          <p:cNvPr id="1232" name="Google Shape;1232;p96"/>
          <p:cNvSpPr txBox="1"/>
          <p:nvPr/>
        </p:nvSpPr>
        <p:spPr>
          <a:xfrm>
            <a:off x="821280" y="1577894"/>
            <a:ext cx="6896099" cy="255454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3200">
                <a:solidFill>
                  <a:srgbClr val="1D4B37"/>
                </a:solidFill>
                <a:latin typeface="Kokila"/>
                <a:ea typeface="Kokila"/>
                <a:cs typeface="Kokila"/>
                <a:sym typeface="Kokila"/>
              </a:rPr>
              <a:t>Madame Curie was badly affected by radioactive elements when she was conducting an experiment. Consequently, she suffered from blood cancer (Leukemia) due to harmful radioactive radiation and died.</a:t>
            </a:r>
            <a:endParaRPr b="1" sz="3200">
              <a:solidFill>
                <a:srgbClr val="1D4B37"/>
              </a:solidFill>
              <a:latin typeface="Kokila"/>
              <a:ea typeface="Kokila"/>
              <a:cs typeface="Kokila"/>
              <a:sym typeface="Kokila"/>
            </a:endParaRPr>
          </a:p>
        </p:txBody>
      </p:sp>
      <p:sp>
        <p:nvSpPr>
          <p:cNvPr id="1233" name="Google Shape;1233;p96">
            <a:hlinkClick action="ppaction://hlinksldjump" r:id="rId4"/>
          </p:cNvPr>
          <p:cNvSpPr/>
          <p:nvPr/>
        </p:nvSpPr>
        <p:spPr>
          <a:xfrm>
            <a:off x="5735782" y="6234545"/>
            <a:ext cx="914399" cy="623455"/>
          </a:xfrm>
          <a:custGeom>
            <a:rect b="b" l="l" r="r" t="t"/>
            <a:pathLst>
              <a:path extrusionOk="0" h="120000" w="120000">
                <a:moveTo>
                  <a:pt x="0" y="0"/>
                </a:moveTo>
                <a:lnTo>
                  <a:pt x="120000" y="0"/>
                </a:lnTo>
                <a:lnTo>
                  <a:pt x="120000" y="120000"/>
                </a:lnTo>
                <a:lnTo>
                  <a:pt x="0" y="120000"/>
                </a:lnTo>
                <a:close/>
                <a:moveTo>
                  <a:pt x="90682" y="37500"/>
                </a:moveTo>
                <a:lnTo>
                  <a:pt x="75341" y="15000"/>
                </a:lnTo>
                <a:lnTo>
                  <a:pt x="60000" y="37500"/>
                </a:lnTo>
                <a:lnTo>
                  <a:pt x="67670" y="37500"/>
                </a:lnTo>
                <a:lnTo>
                  <a:pt x="67670" y="71250"/>
                </a:lnTo>
                <a:cubicBezTo>
                  <a:pt x="67670" y="77463"/>
                  <a:pt x="64236" y="82500"/>
                  <a:pt x="60000" y="82500"/>
                </a:cubicBezTo>
                <a:lnTo>
                  <a:pt x="52330" y="82500"/>
                </a:lnTo>
                <a:cubicBezTo>
                  <a:pt x="48093" y="82500"/>
                  <a:pt x="44659" y="77463"/>
                  <a:pt x="44659" y="71250"/>
                </a:cubicBezTo>
                <a:lnTo>
                  <a:pt x="44659" y="37500"/>
                </a:lnTo>
                <a:lnTo>
                  <a:pt x="29318" y="37500"/>
                </a:lnTo>
                <a:lnTo>
                  <a:pt x="29318" y="71250"/>
                </a:lnTo>
                <a:cubicBezTo>
                  <a:pt x="29318" y="89890"/>
                  <a:pt x="39621" y="105000"/>
                  <a:pt x="52330" y="105000"/>
                </a:cubicBezTo>
                <a:lnTo>
                  <a:pt x="60000" y="105000"/>
                </a:lnTo>
                <a:cubicBezTo>
                  <a:pt x="72709" y="105000"/>
                  <a:pt x="83011" y="89890"/>
                  <a:pt x="83011" y="71250"/>
                </a:cubicBezTo>
                <a:lnTo>
                  <a:pt x="83011" y="37500"/>
                </a:lnTo>
                <a:close/>
              </a:path>
              <a:path extrusionOk="0" fill="darken" h="120000" w="120000">
                <a:moveTo>
                  <a:pt x="90682" y="37500"/>
                </a:moveTo>
                <a:lnTo>
                  <a:pt x="75341" y="15000"/>
                </a:lnTo>
                <a:lnTo>
                  <a:pt x="60000" y="37500"/>
                </a:lnTo>
                <a:lnTo>
                  <a:pt x="67670" y="37500"/>
                </a:lnTo>
                <a:lnTo>
                  <a:pt x="67670" y="71250"/>
                </a:lnTo>
                <a:cubicBezTo>
                  <a:pt x="67670" y="77463"/>
                  <a:pt x="64236" y="82500"/>
                  <a:pt x="60000" y="82500"/>
                </a:cubicBezTo>
                <a:lnTo>
                  <a:pt x="52330" y="82500"/>
                </a:lnTo>
                <a:cubicBezTo>
                  <a:pt x="48093" y="82500"/>
                  <a:pt x="44659" y="77463"/>
                  <a:pt x="44659" y="71250"/>
                </a:cubicBezTo>
                <a:lnTo>
                  <a:pt x="44659" y="37500"/>
                </a:lnTo>
                <a:lnTo>
                  <a:pt x="29318" y="37500"/>
                </a:lnTo>
                <a:lnTo>
                  <a:pt x="29318" y="71250"/>
                </a:lnTo>
                <a:cubicBezTo>
                  <a:pt x="29318" y="89890"/>
                  <a:pt x="39621" y="105000"/>
                  <a:pt x="52330" y="105000"/>
                </a:cubicBezTo>
                <a:lnTo>
                  <a:pt x="60000" y="105000"/>
                </a:lnTo>
                <a:cubicBezTo>
                  <a:pt x="72709" y="105000"/>
                  <a:pt x="83011" y="89890"/>
                  <a:pt x="83011" y="71250"/>
                </a:cubicBezTo>
                <a:lnTo>
                  <a:pt x="83011" y="37500"/>
                </a:lnTo>
                <a:close/>
              </a:path>
              <a:path extrusionOk="0" fill="none" h="120000" w="120000">
                <a:moveTo>
                  <a:pt x="90682" y="37500"/>
                </a:moveTo>
                <a:lnTo>
                  <a:pt x="83011" y="37500"/>
                </a:lnTo>
                <a:lnTo>
                  <a:pt x="83011" y="71250"/>
                </a:lnTo>
                <a:cubicBezTo>
                  <a:pt x="83011" y="89890"/>
                  <a:pt x="72709" y="105000"/>
                  <a:pt x="60000" y="105000"/>
                </a:cubicBezTo>
                <a:lnTo>
                  <a:pt x="52330" y="105000"/>
                </a:lnTo>
                <a:cubicBezTo>
                  <a:pt x="39621" y="105000"/>
                  <a:pt x="29318" y="89890"/>
                  <a:pt x="29318" y="71250"/>
                </a:cubicBezTo>
                <a:lnTo>
                  <a:pt x="29318" y="37500"/>
                </a:lnTo>
                <a:lnTo>
                  <a:pt x="44659" y="37500"/>
                </a:lnTo>
                <a:lnTo>
                  <a:pt x="44659" y="71250"/>
                </a:lnTo>
                <a:cubicBezTo>
                  <a:pt x="44659" y="77463"/>
                  <a:pt x="48093" y="82500"/>
                  <a:pt x="52330" y="82500"/>
                </a:cubicBezTo>
                <a:lnTo>
                  <a:pt x="60000" y="82500"/>
                </a:lnTo>
                <a:cubicBezTo>
                  <a:pt x="64236" y="82500"/>
                  <a:pt x="67670" y="77463"/>
                  <a:pt x="67670" y="71250"/>
                </a:cubicBezTo>
                <a:lnTo>
                  <a:pt x="67670" y="37500"/>
                </a:lnTo>
                <a:lnTo>
                  <a:pt x="60000" y="37500"/>
                </a:lnTo>
                <a:lnTo>
                  <a:pt x="75341"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2"/>
                                        </p:tgtEl>
                                        <p:attrNameLst>
                                          <p:attrName>style.visibility</p:attrName>
                                        </p:attrNameLst>
                                      </p:cBhvr>
                                      <p:to>
                                        <p:strVal val="visible"/>
                                      </p:to>
                                    </p:set>
                                    <p:animEffect filter="fade" transition="in">
                                      <p:cBhvr>
                                        <p:cTn dur="2000"/>
                                        <p:tgtEl>
                                          <p:spTgt spid="1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7" name="Shape 1237"/>
        <p:cNvGrpSpPr/>
        <p:nvPr/>
      </p:nvGrpSpPr>
      <p:grpSpPr>
        <a:xfrm>
          <a:off x="0" y="0"/>
          <a:ext cx="0" cy="0"/>
          <a:chOff x="0" y="0"/>
          <a:chExt cx="0" cy="0"/>
        </a:xfrm>
      </p:grpSpPr>
      <p:sp>
        <p:nvSpPr>
          <p:cNvPr id="1238" name="Google Shape;1238;p97"/>
          <p:cNvSpPr/>
          <p:nvPr/>
        </p:nvSpPr>
        <p:spPr>
          <a:xfrm>
            <a:off x="3380049" y="-86421"/>
            <a:ext cx="4485868" cy="744050"/>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a:solidFill>
                  <a:schemeClr val="dk1"/>
                </a:solidFill>
                <a:latin typeface="Garamond"/>
                <a:ea typeface="Garamond"/>
                <a:cs typeface="Garamond"/>
                <a:sym typeface="Garamond"/>
              </a:rPr>
              <a:t>     Paper plane model A</a:t>
            </a:r>
            <a:endParaRPr b="1" sz="3200">
              <a:solidFill>
                <a:schemeClr val="dk1"/>
              </a:solidFill>
              <a:latin typeface="Garamond"/>
              <a:ea typeface="Garamond"/>
              <a:cs typeface="Garamond"/>
              <a:sym typeface="Garamond"/>
            </a:endParaRPr>
          </a:p>
        </p:txBody>
      </p:sp>
      <p:pic>
        <p:nvPicPr>
          <p:cNvPr descr="1,211 Fold Paper Plane Illustrations &amp; Clip Art - iStock" id="1239" name="Google Shape;1239;p97"/>
          <p:cNvPicPr preferRelativeResize="0"/>
          <p:nvPr/>
        </p:nvPicPr>
        <p:blipFill rotWithShape="1">
          <a:blip r:embed="rId3">
            <a:alphaModFix/>
          </a:blip>
          <a:srcRect b="9128" l="4053" r="3970" t="6908"/>
          <a:stretch/>
        </p:blipFill>
        <p:spPr>
          <a:xfrm>
            <a:off x="1659081" y="784513"/>
            <a:ext cx="8835821" cy="5377296"/>
          </a:xfrm>
          <a:prstGeom prst="rect">
            <a:avLst/>
          </a:prstGeom>
          <a:noFill/>
          <a:ln>
            <a:noFill/>
          </a:ln>
        </p:spPr>
      </p:pic>
      <p:sp>
        <p:nvSpPr>
          <p:cNvPr id="1240" name="Google Shape;1240;p97">
            <a:hlinkClick action="ppaction://hlinksldjump" r:id="rId4"/>
          </p:cNvPr>
          <p:cNvSpPr/>
          <p:nvPr/>
        </p:nvSpPr>
        <p:spPr>
          <a:xfrm>
            <a:off x="5742038" y="6217967"/>
            <a:ext cx="845798" cy="669529"/>
          </a:xfrm>
          <a:custGeom>
            <a:rect b="b" l="l" r="r" t="t"/>
            <a:pathLst>
              <a:path extrusionOk="0" h="120000" w="120000">
                <a:moveTo>
                  <a:pt x="0" y="0"/>
                </a:moveTo>
                <a:lnTo>
                  <a:pt x="120000" y="0"/>
                </a:lnTo>
                <a:lnTo>
                  <a:pt x="120000" y="120000"/>
                </a:lnTo>
                <a:lnTo>
                  <a:pt x="0" y="120000"/>
                </a:lnTo>
                <a:close/>
                <a:moveTo>
                  <a:pt x="95622" y="37500"/>
                </a:moveTo>
                <a:lnTo>
                  <a:pt x="77811" y="15000"/>
                </a:lnTo>
                <a:lnTo>
                  <a:pt x="60000" y="37500"/>
                </a:lnTo>
                <a:lnTo>
                  <a:pt x="68905" y="37500"/>
                </a:lnTo>
                <a:lnTo>
                  <a:pt x="68905" y="71250"/>
                </a:lnTo>
                <a:cubicBezTo>
                  <a:pt x="68905" y="77463"/>
                  <a:pt x="64918" y="82500"/>
                  <a:pt x="60000" y="82500"/>
                </a:cubicBezTo>
                <a:lnTo>
                  <a:pt x="51095" y="82500"/>
                </a:lnTo>
                <a:lnTo>
                  <a:pt x="51095" y="82500"/>
                </a:lnTo>
                <a:cubicBezTo>
                  <a:pt x="46176" y="82500"/>
                  <a:pt x="42189" y="77463"/>
                  <a:pt x="42189" y="71250"/>
                </a:cubicBezTo>
                <a:lnTo>
                  <a:pt x="42189" y="37500"/>
                </a:lnTo>
                <a:lnTo>
                  <a:pt x="24378" y="37500"/>
                </a:lnTo>
                <a:lnTo>
                  <a:pt x="24378" y="71250"/>
                </a:lnTo>
                <a:lnTo>
                  <a:pt x="24378" y="71250"/>
                </a:lnTo>
                <a:cubicBezTo>
                  <a:pt x="24378" y="89890"/>
                  <a:pt x="36340" y="105000"/>
                  <a:pt x="51095" y="105000"/>
                </a:cubicBezTo>
                <a:lnTo>
                  <a:pt x="60000" y="105000"/>
                </a:lnTo>
                <a:cubicBezTo>
                  <a:pt x="74755" y="105000"/>
                  <a:pt x="86716" y="89890"/>
                  <a:pt x="86716" y="71250"/>
                </a:cubicBezTo>
                <a:lnTo>
                  <a:pt x="86716" y="37500"/>
                </a:lnTo>
                <a:close/>
              </a:path>
              <a:path extrusionOk="0" fill="darken" h="120000" w="120000">
                <a:moveTo>
                  <a:pt x="95622" y="37500"/>
                </a:moveTo>
                <a:lnTo>
                  <a:pt x="77811" y="15000"/>
                </a:lnTo>
                <a:lnTo>
                  <a:pt x="60000" y="37500"/>
                </a:lnTo>
                <a:lnTo>
                  <a:pt x="68905" y="37500"/>
                </a:lnTo>
                <a:lnTo>
                  <a:pt x="68905" y="71250"/>
                </a:lnTo>
                <a:cubicBezTo>
                  <a:pt x="68905" y="77463"/>
                  <a:pt x="64918" y="82500"/>
                  <a:pt x="60000" y="82500"/>
                </a:cubicBezTo>
                <a:lnTo>
                  <a:pt x="51095" y="82500"/>
                </a:lnTo>
                <a:lnTo>
                  <a:pt x="51095" y="82500"/>
                </a:lnTo>
                <a:cubicBezTo>
                  <a:pt x="46176" y="82500"/>
                  <a:pt x="42189" y="77463"/>
                  <a:pt x="42189" y="71250"/>
                </a:cubicBezTo>
                <a:lnTo>
                  <a:pt x="42189" y="37500"/>
                </a:lnTo>
                <a:lnTo>
                  <a:pt x="24378" y="37500"/>
                </a:lnTo>
                <a:lnTo>
                  <a:pt x="24378" y="71250"/>
                </a:lnTo>
                <a:lnTo>
                  <a:pt x="24378" y="71250"/>
                </a:lnTo>
                <a:cubicBezTo>
                  <a:pt x="24378" y="89890"/>
                  <a:pt x="36340" y="105000"/>
                  <a:pt x="51095" y="105000"/>
                </a:cubicBezTo>
                <a:lnTo>
                  <a:pt x="60000" y="105000"/>
                </a:lnTo>
                <a:cubicBezTo>
                  <a:pt x="74755" y="105000"/>
                  <a:pt x="86716" y="89890"/>
                  <a:pt x="86716" y="71250"/>
                </a:cubicBezTo>
                <a:lnTo>
                  <a:pt x="86716" y="37500"/>
                </a:lnTo>
                <a:close/>
              </a:path>
              <a:path extrusionOk="0" fill="none" h="120000" w="120000">
                <a:moveTo>
                  <a:pt x="95622" y="37500"/>
                </a:moveTo>
                <a:lnTo>
                  <a:pt x="86716" y="37500"/>
                </a:lnTo>
                <a:lnTo>
                  <a:pt x="86716" y="71250"/>
                </a:lnTo>
                <a:cubicBezTo>
                  <a:pt x="86716" y="89890"/>
                  <a:pt x="74755" y="105000"/>
                  <a:pt x="60000" y="105000"/>
                </a:cubicBezTo>
                <a:lnTo>
                  <a:pt x="51095" y="105000"/>
                </a:lnTo>
                <a:cubicBezTo>
                  <a:pt x="36340" y="105000"/>
                  <a:pt x="24378" y="89890"/>
                  <a:pt x="24378" y="71250"/>
                </a:cubicBezTo>
                <a:lnTo>
                  <a:pt x="24378" y="37500"/>
                </a:lnTo>
                <a:lnTo>
                  <a:pt x="42189" y="37500"/>
                </a:lnTo>
                <a:lnTo>
                  <a:pt x="42189" y="71250"/>
                </a:lnTo>
                <a:lnTo>
                  <a:pt x="42189" y="71250"/>
                </a:lnTo>
                <a:cubicBezTo>
                  <a:pt x="42189" y="77463"/>
                  <a:pt x="46176" y="82500"/>
                  <a:pt x="51095" y="82500"/>
                </a:cubicBezTo>
                <a:lnTo>
                  <a:pt x="60000" y="82500"/>
                </a:lnTo>
                <a:lnTo>
                  <a:pt x="60000" y="82500"/>
                </a:lnTo>
                <a:cubicBezTo>
                  <a:pt x="64918" y="82500"/>
                  <a:pt x="68905" y="77463"/>
                  <a:pt x="68905" y="71250"/>
                </a:cubicBezTo>
                <a:lnTo>
                  <a:pt x="68905" y="37500"/>
                </a:lnTo>
                <a:lnTo>
                  <a:pt x="60000" y="37500"/>
                </a:lnTo>
                <a:lnTo>
                  <a:pt x="77811"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pic>
        <p:nvPicPr>
          <p:cNvPr descr="A Paper Airplane | Papel de bricolaje, Manualidades de papel para niños,  Elaboración" id="1245" name="Google Shape;1245;p98"/>
          <p:cNvPicPr preferRelativeResize="0"/>
          <p:nvPr/>
        </p:nvPicPr>
        <p:blipFill rotWithShape="1">
          <a:blip r:embed="rId3">
            <a:alphaModFix/>
          </a:blip>
          <a:srcRect b="0" l="0" r="0" t="0"/>
          <a:stretch/>
        </p:blipFill>
        <p:spPr>
          <a:xfrm>
            <a:off x="2293389" y="652761"/>
            <a:ext cx="6918961" cy="5552477"/>
          </a:xfrm>
          <a:prstGeom prst="rect">
            <a:avLst/>
          </a:prstGeom>
          <a:noFill/>
          <a:ln>
            <a:noFill/>
          </a:ln>
        </p:spPr>
      </p:pic>
      <p:sp>
        <p:nvSpPr>
          <p:cNvPr id="1246" name="Google Shape;1246;p98"/>
          <p:cNvSpPr/>
          <p:nvPr/>
        </p:nvSpPr>
        <p:spPr>
          <a:xfrm>
            <a:off x="3400831" y="0"/>
            <a:ext cx="4704078" cy="744050"/>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a:solidFill>
                  <a:schemeClr val="dk1"/>
                </a:solidFill>
                <a:latin typeface="Garamond"/>
                <a:ea typeface="Garamond"/>
                <a:cs typeface="Garamond"/>
                <a:sym typeface="Garamond"/>
              </a:rPr>
              <a:t>     Paper plane model B</a:t>
            </a:r>
            <a:endParaRPr b="1" sz="3200">
              <a:solidFill>
                <a:schemeClr val="dk1"/>
              </a:solidFill>
              <a:latin typeface="Garamond"/>
              <a:ea typeface="Garamond"/>
              <a:cs typeface="Garamond"/>
              <a:sym typeface="Garamond"/>
            </a:endParaRPr>
          </a:p>
        </p:txBody>
      </p:sp>
      <p:sp>
        <p:nvSpPr>
          <p:cNvPr id="1247" name="Google Shape;1247;p98">
            <a:hlinkClick action="ppaction://hlinksldjump" r:id="rId4"/>
          </p:cNvPr>
          <p:cNvSpPr/>
          <p:nvPr/>
        </p:nvSpPr>
        <p:spPr>
          <a:xfrm>
            <a:off x="5781367" y="6205238"/>
            <a:ext cx="879205" cy="652761"/>
          </a:xfrm>
          <a:custGeom>
            <a:rect b="b" l="l" r="r" t="t"/>
            <a:pathLst>
              <a:path extrusionOk="0" h="120000" w="120000">
                <a:moveTo>
                  <a:pt x="0" y="0"/>
                </a:moveTo>
                <a:lnTo>
                  <a:pt x="120000" y="0"/>
                </a:lnTo>
                <a:lnTo>
                  <a:pt x="120000" y="120000"/>
                </a:lnTo>
                <a:lnTo>
                  <a:pt x="0" y="120000"/>
                </a:lnTo>
                <a:close/>
                <a:moveTo>
                  <a:pt x="93410" y="37500"/>
                </a:moveTo>
                <a:lnTo>
                  <a:pt x="76705" y="15000"/>
                </a:lnTo>
                <a:lnTo>
                  <a:pt x="60000" y="37500"/>
                </a:lnTo>
                <a:lnTo>
                  <a:pt x="68353" y="37500"/>
                </a:lnTo>
                <a:lnTo>
                  <a:pt x="68353" y="71250"/>
                </a:lnTo>
                <a:cubicBezTo>
                  <a:pt x="68353" y="77463"/>
                  <a:pt x="64613" y="82500"/>
                  <a:pt x="60000" y="82500"/>
                </a:cubicBezTo>
                <a:lnTo>
                  <a:pt x="51647" y="82500"/>
                </a:lnTo>
                <a:cubicBezTo>
                  <a:pt x="47035" y="82500"/>
                  <a:pt x="43295" y="77463"/>
                  <a:pt x="43295" y="71250"/>
                </a:cubicBezTo>
                <a:lnTo>
                  <a:pt x="43295" y="37500"/>
                </a:lnTo>
                <a:lnTo>
                  <a:pt x="26590" y="37500"/>
                </a:lnTo>
                <a:lnTo>
                  <a:pt x="26590" y="71250"/>
                </a:lnTo>
                <a:cubicBezTo>
                  <a:pt x="26590" y="89890"/>
                  <a:pt x="37809" y="105000"/>
                  <a:pt x="51647" y="105000"/>
                </a:cubicBezTo>
                <a:lnTo>
                  <a:pt x="60000" y="105000"/>
                </a:lnTo>
                <a:cubicBezTo>
                  <a:pt x="73839" y="105000"/>
                  <a:pt x="85058" y="89890"/>
                  <a:pt x="85058" y="71250"/>
                </a:cubicBezTo>
                <a:lnTo>
                  <a:pt x="85058" y="37500"/>
                </a:lnTo>
                <a:close/>
              </a:path>
              <a:path extrusionOk="0" fill="darken" h="120000" w="120000">
                <a:moveTo>
                  <a:pt x="93410" y="37500"/>
                </a:moveTo>
                <a:lnTo>
                  <a:pt x="76705" y="15000"/>
                </a:lnTo>
                <a:lnTo>
                  <a:pt x="60000" y="37500"/>
                </a:lnTo>
                <a:lnTo>
                  <a:pt x="68353" y="37500"/>
                </a:lnTo>
                <a:lnTo>
                  <a:pt x="68353" y="71250"/>
                </a:lnTo>
                <a:cubicBezTo>
                  <a:pt x="68353" y="77463"/>
                  <a:pt x="64613" y="82500"/>
                  <a:pt x="60000" y="82500"/>
                </a:cubicBezTo>
                <a:lnTo>
                  <a:pt x="51647" y="82500"/>
                </a:lnTo>
                <a:cubicBezTo>
                  <a:pt x="47035" y="82500"/>
                  <a:pt x="43295" y="77463"/>
                  <a:pt x="43295" y="71250"/>
                </a:cubicBezTo>
                <a:lnTo>
                  <a:pt x="43295" y="37500"/>
                </a:lnTo>
                <a:lnTo>
                  <a:pt x="26590" y="37500"/>
                </a:lnTo>
                <a:lnTo>
                  <a:pt x="26590" y="71250"/>
                </a:lnTo>
                <a:cubicBezTo>
                  <a:pt x="26590" y="89890"/>
                  <a:pt x="37809" y="105000"/>
                  <a:pt x="51647" y="105000"/>
                </a:cubicBezTo>
                <a:lnTo>
                  <a:pt x="60000" y="105000"/>
                </a:lnTo>
                <a:cubicBezTo>
                  <a:pt x="73839" y="105000"/>
                  <a:pt x="85058" y="89890"/>
                  <a:pt x="85058" y="71250"/>
                </a:cubicBezTo>
                <a:lnTo>
                  <a:pt x="85058" y="37500"/>
                </a:lnTo>
                <a:close/>
              </a:path>
              <a:path extrusionOk="0" fill="none" h="120000" w="120000">
                <a:moveTo>
                  <a:pt x="93410" y="37500"/>
                </a:moveTo>
                <a:lnTo>
                  <a:pt x="85058" y="37500"/>
                </a:lnTo>
                <a:lnTo>
                  <a:pt x="85058" y="71250"/>
                </a:lnTo>
                <a:lnTo>
                  <a:pt x="85058" y="71250"/>
                </a:lnTo>
                <a:cubicBezTo>
                  <a:pt x="85058" y="89890"/>
                  <a:pt x="73839" y="105000"/>
                  <a:pt x="60000" y="105000"/>
                </a:cubicBezTo>
                <a:lnTo>
                  <a:pt x="51647" y="105000"/>
                </a:lnTo>
                <a:cubicBezTo>
                  <a:pt x="37809" y="105000"/>
                  <a:pt x="26590" y="89890"/>
                  <a:pt x="26590" y="71250"/>
                </a:cubicBezTo>
                <a:lnTo>
                  <a:pt x="26590" y="37500"/>
                </a:lnTo>
                <a:lnTo>
                  <a:pt x="43295" y="37500"/>
                </a:lnTo>
                <a:lnTo>
                  <a:pt x="43295" y="71250"/>
                </a:lnTo>
                <a:cubicBezTo>
                  <a:pt x="43295" y="77463"/>
                  <a:pt x="47035" y="82500"/>
                  <a:pt x="51647" y="82500"/>
                </a:cubicBezTo>
                <a:lnTo>
                  <a:pt x="60000" y="82500"/>
                </a:lnTo>
                <a:cubicBezTo>
                  <a:pt x="64613" y="82500"/>
                  <a:pt x="68353" y="77463"/>
                  <a:pt x="68353" y="71250"/>
                </a:cubicBezTo>
                <a:lnTo>
                  <a:pt x="68353" y="37500"/>
                </a:lnTo>
                <a:lnTo>
                  <a:pt x="60000" y="37500"/>
                </a:lnTo>
                <a:lnTo>
                  <a:pt x="76705"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1" name="Shape 1251"/>
        <p:cNvGrpSpPr/>
        <p:nvPr/>
      </p:nvGrpSpPr>
      <p:grpSpPr>
        <a:xfrm>
          <a:off x="0" y="0"/>
          <a:ext cx="0" cy="0"/>
          <a:chOff x="0" y="0"/>
          <a:chExt cx="0" cy="0"/>
        </a:xfrm>
      </p:grpSpPr>
      <p:sp>
        <p:nvSpPr>
          <p:cNvPr id="1252" name="Google Shape;1252;p99">
            <a:hlinkClick action="ppaction://hlinksldjump" r:id="rId3"/>
          </p:cNvPr>
          <p:cNvSpPr/>
          <p:nvPr/>
        </p:nvSpPr>
        <p:spPr>
          <a:xfrm>
            <a:off x="5805948" y="6189407"/>
            <a:ext cx="580103" cy="668593"/>
          </a:xfrm>
          <a:custGeom>
            <a:rect b="b" l="l" r="r" t="t"/>
            <a:pathLst>
              <a:path extrusionOk="0" h="120000" w="120000">
                <a:moveTo>
                  <a:pt x="0" y="0"/>
                </a:moveTo>
                <a:lnTo>
                  <a:pt x="120000" y="0"/>
                </a:lnTo>
                <a:lnTo>
                  <a:pt x="120000" y="120000"/>
                </a:lnTo>
                <a:lnTo>
                  <a:pt x="0" y="120000"/>
                </a:lnTo>
                <a:close/>
                <a:moveTo>
                  <a:pt x="105000" y="40478"/>
                </a:moveTo>
                <a:lnTo>
                  <a:pt x="82500" y="20956"/>
                </a:lnTo>
                <a:lnTo>
                  <a:pt x="60000" y="40478"/>
                </a:lnTo>
                <a:lnTo>
                  <a:pt x="71250" y="40478"/>
                </a:lnTo>
                <a:lnTo>
                  <a:pt x="71250" y="69761"/>
                </a:lnTo>
                <a:cubicBezTo>
                  <a:pt x="71250" y="75152"/>
                  <a:pt x="66213" y="79522"/>
                  <a:pt x="60000" y="79522"/>
                </a:cubicBezTo>
                <a:lnTo>
                  <a:pt x="48750" y="79522"/>
                </a:lnTo>
                <a:cubicBezTo>
                  <a:pt x="42537" y="79522"/>
                  <a:pt x="37500" y="75152"/>
                  <a:pt x="37500" y="69761"/>
                </a:cubicBezTo>
                <a:lnTo>
                  <a:pt x="37500" y="40478"/>
                </a:lnTo>
                <a:lnTo>
                  <a:pt x="15000" y="40478"/>
                </a:lnTo>
                <a:lnTo>
                  <a:pt x="15000" y="69761"/>
                </a:lnTo>
                <a:cubicBezTo>
                  <a:pt x="15000" y="85934"/>
                  <a:pt x="30110" y="99044"/>
                  <a:pt x="48750" y="99044"/>
                </a:cubicBezTo>
                <a:lnTo>
                  <a:pt x="60000" y="99044"/>
                </a:lnTo>
                <a:cubicBezTo>
                  <a:pt x="78640" y="99044"/>
                  <a:pt x="93750" y="85934"/>
                  <a:pt x="93750" y="69761"/>
                </a:cubicBezTo>
                <a:lnTo>
                  <a:pt x="93750" y="40478"/>
                </a:lnTo>
                <a:close/>
              </a:path>
              <a:path extrusionOk="0" fill="darken" h="120000" w="120000">
                <a:moveTo>
                  <a:pt x="105000" y="40478"/>
                </a:moveTo>
                <a:lnTo>
                  <a:pt x="82500" y="20956"/>
                </a:lnTo>
                <a:lnTo>
                  <a:pt x="60000" y="40478"/>
                </a:lnTo>
                <a:lnTo>
                  <a:pt x="71250" y="40478"/>
                </a:lnTo>
                <a:lnTo>
                  <a:pt x="71250" y="69761"/>
                </a:lnTo>
                <a:cubicBezTo>
                  <a:pt x="71250" y="75152"/>
                  <a:pt x="66213" y="79522"/>
                  <a:pt x="60000" y="79522"/>
                </a:cubicBezTo>
                <a:lnTo>
                  <a:pt x="48750" y="79522"/>
                </a:lnTo>
                <a:cubicBezTo>
                  <a:pt x="42537" y="79522"/>
                  <a:pt x="37500" y="75152"/>
                  <a:pt x="37500" y="69761"/>
                </a:cubicBezTo>
                <a:lnTo>
                  <a:pt x="37500" y="40478"/>
                </a:lnTo>
                <a:lnTo>
                  <a:pt x="15000" y="40478"/>
                </a:lnTo>
                <a:lnTo>
                  <a:pt x="15000" y="69761"/>
                </a:lnTo>
                <a:cubicBezTo>
                  <a:pt x="15000" y="85934"/>
                  <a:pt x="30110" y="99044"/>
                  <a:pt x="48750" y="99044"/>
                </a:cubicBezTo>
                <a:lnTo>
                  <a:pt x="60000" y="99044"/>
                </a:lnTo>
                <a:cubicBezTo>
                  <a:pt x="78640" y="99044"/>
                  <a:pt x="93750" y="85934"/>
                  <a:pt x="93750" y="69761"/>
                </a:cubicBezTo>
                <a:lnTo>
                  <a:pt x="93750" y="40478"/>
                </a:lnTo>
                <a:close/>
              </a:path>
              <a:path extrusionOk="0" fill="none" h="120000" w="120000">
                <a:moveTo>
                  <a:pt x="105000" y="40478"/>
                </a:moveTo>
                <a:lnTo>
                  <a:pt x="93750" y="40478"/>
                </a:lnTo>
                <a:lnTo>
                  <a:pt x="93750" y="69761"/>
                </a:lnTo>
                <a:cubicBezTo>
                  <a:pt x="93750" y="85934"/>
                  <a:pt x="78640" y="99044"/>
                  <a:pt x="60000" y="99044"/>
                </a:cubicBezTo>
                <a:lnTo>
                  <a:pt x="48750" y="99044"/>
                </a:lnTo>
                <a:cubicBezTo>
                  <a:pt x="30110" y="99044"/>
                  <a:pt x="15000" y="85934"/>
                  <a:pt x="15000" y="69761"/>
                </a:cubicBezTo>
                <a:lnTo>
                  <a:pt x="15000" y="40478"/>
                </a:lnTo>
                <a:lnTo>
                  <a:pt x="37500" y="40478"/>
                </a:lnTo>
                <a:lnTo>
                  <a:pt x="37500" y="69761"/>
                </a:lnTo>
                <a:cubicBezTo>
                  <a:pt x="37500" y="75152"/>
                  <a:pt x="42537" y="79522"/>
                  <a:pt x="48750" y="79522"/>
                </a:cubicBezTo>
                <a:lnTo>
                  <a:pt x="60000" y="79522"/>
                </a:lnTo>
                <a:cubicBezTo>
                  <a:pt x="66213" y="79522"/>
                  <a:pt x="71250" y="75152"/>
                  <a:pt x="71250" y="69761"/>
                </a:cubicBezTo>
                <a:lnTo>
                  <a:pt x="71250" y="40478"/>
                </a:lnTo>
                <a:lnTo>
                  <a:pt x="60000" y="40478"/>
                </a:lnTo>
                <a:lnTo>
                  <a:pt x="82500" y="20956"/>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253" name="Google Shape;1253;p99"/>
          <p:cNvSpPr/>
          <p:nvPr/>
        </p:nvSpPr>
        <p:spPr>
          <a:xfrm>
            <a:off x="4194500" y="0"/>
            <a:ext cx="2891876"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Last Count</a:t>
            </a:r>
            <a:endParaRPr b="1" sz="3200">
              <a:solidFill>
                <a:schemeClr val="dk1"/>
              </a:solidFill>
              <a:latin typeface="Kokila"/>
              <a:ea typeface="Kokila"/>
              <a:cs typeface="Kokila"/>
              <a:sym typeface="Kokila"/>
            </a:endParaRPr>
          </a:p>
          <a:p>
            <a:pPr indent="0" lvl="0" marL="0" marR="0" rtl="0" algn="ctr">
              <a:spcBef>
                <a:spcPts val="0"/>
              </a:spcBef>
              <a:spcAft>
                <a:spcPts val="0"/>
              </a:spcAft>
              <a:buNone/>
            </a:pPr>
            <a:r>
              <a:rPr b="1" lang="en-US" sz="3200">
                <a:solidFill>
                  <a:schemeClr val="dk1"/>
                </a:solidFill>
                <a:latin typeface="Kokila"/>
                <a:ea typeface="Kokila"/>
                <a:cs typeface="Kokila"/>
                <a:sym typeface="Kokila"/>
              </a:rPr>
              <a:t>न्युनतम नाप</a:t>
            </a:r>
            <a:endParaRPr b="1" sz="3200">
              <a:solidFill>
                <a:schemeClr val="dk1"/>
              </a:solidFill>
              <a:latin typeface="Kokila"/>
              <a:ea typeface="Kokila"/>
              <a:cs typeface="Kokila"/>
              <a:sym typeface="Kokila"/>
            </a:endParaRPr>
          </a:p>
        </p:txBody>
      </p:sp>
      <p:sp>
        <p:nvSpPr>
          <p:cNvPr id="1254" name="Google Shape;1254;p99"/>
          <p:cNvSpPr txBox="1"/>
          <p:nvPr/>
        </p:nvSpPr>
        <p:spPr>
          <a:xfrm>
            <a:off x="2104102" y="1491267"/>
            <a:ext cx="8563897" cy="156966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3200">
                <a:solidFill>
                  <a:schemeClr val="dk1"/>
                </a:solidFill>
                <a:latin typeface="Kokila"/>
                <a:ea typeface="Kokila"/>
                <a:cs typeface="Kokila"/>
                <a:sym typeface="Kokila"/>
              </a:rPr>
              <a:t>कुनै पनि उपकरणबाट लिन सकिने सबैभन्दा सानो परिमाणलाई उक्त उपकरणको न्युनतम नाप भनिन्छ। यसको सहायताले मापन सहितरिकाले गर्न सकिन्छ।</a:t>
            </a:r>
            <a:endParaRPr b="1" sz="3200">
              <a:solidFill>
                <a:schemeClr val="dk1"/>
              </a:solidFill>
              <a:latin typeface="Kokila"/>
              <a:ea typeface="Kokila"/>
              <a:cs typeface="Kokila"/>
              <a:sym typeface="Kokila"/>
            </a:endParaRPr>
          </a:p>
        </p:txBody>
      </p:sp>
      <p:sp>
        <p:nvSpPr>
          <p:cNvPr id="1255" name="Google Shape;1255;p99"/>
          <p:cNvSpPr txBox="1"/>
          <p:nvPr/>
        </p:nvSpPr>
        <p:spPr>
          <a:xfrm>
            <a:off x="2045106" y="3266665"/>
            <a:ext cx="8563897" cy="156966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3200">
                <a:solidFill>
                  <a:srgbClr val="002060"/>
                </a:solidFill>
                <a:latin typeface="Kokila"/>
                <a:ea typeface="Kokila"/>
                <a:cs typeface="Kokila"/>
                <a:sym typeface="Kokila"/>
              </a:rPr>
              <a:t>The least count of an instrument is the smallest measurement which can be accurately taken from that instrument. So, the least count is very useful for taking accurate measurement.</a:t>
            </a:r>
            <a:endParaRPr b="1" sz="3200">
              <a:solidFill>
                <a:srgbClr val="002060"/>
              </a:solidFill>
              <a:latin typeface="Kokila"/>
              <a:ea typeface="Kokila"/>
              <a:cs typeface="Kokila"/>
              <a:sym typeface="Kokila"/>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sp>
        <p:nvSpPr>
          <p:cNvPr id="1260" name="Google Shape;1260;p100"/>
          <p:cNvSpPr/>
          <p:nvPr/>
        </p:nvSpPr>
        <p:spPr>
          <a:xfrm>
            <a:off x="3428395" y="-16996"/>
            <a:ext cx="3172923" cy="695197"/>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Stopwatch</a:t>
            </a:r>
            <a:endParaRPr b="1" sz="3200">
              <a:solidFill>
                <a:schemeClr val="dk1"/>
              </a:solidFill>
              <a:latin typeface="Kokila"/>
              <a:ea typeface="Kokila"/>
              <a:cs typeface="Kokila"/>
              <a:sym typeface="Kokila"/>
            </a:endParaRPr>
          </a:p>
        </p:txBody>
      </p:sp>
      <p:sp>
        <p:nvSpPr>
          <p:cNvPr id="1261" name="Google Shape;1261;p100"/>
          <p:cNvSpPr txBox="1"/>
          <p:nvPr/>
        </p:nvSpPr>
        <p:spPr>
          <a:xfrm>
            <a:off x="896873" y="1017805"/>
            <a:ext cx="5366275" cy="129266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000">
                <a:solidFill>
                  <a:schemeClr val="dk1"/>
                </a:solidFill>
                <a:latin typeface="Kokila"/>
                <a:ea typeface="Kokila"/>
                <a:cs typeface="Kokila"/>
                <a:sym typeface="Kokila"/>
              </a:rPr>
              <a:t>सँगैको चित्रमा दिइएको घडीमा मानौ अंङ्क ५० देखि ५५ </a:t>
            </a:r>
            <a:endParaRPr/>
          </a:p>
          <a:p>
            <a:pPr indent="0" lvl="0" marL="0" marR="0" rtl="0" algn="just">
              <a:spcBef>
                <a:spcPts val="0"/>
              </a:spcBef>
              <a:spcAft>
                <a:spcPts val="0"/>
              </a:spcAft>
              <a:buNone/>
            </a:pPr>
            <a:r>
              <a:rPr b="1" lang="en-US" sz="2000">
                <a:solidFill>
                  <a:schemeClr val="dk1"/>
                </a:solidFill>
                <a:latin typeface="Kokila"/>
                <a:ea typeface="Kokila"/>
                <a:cs typeface="Kokila"/>
                <a:sym typeface="Kokila"/>
              </a:rPr>
              <a:t>सम्ममा ५ एकाई छन् । यहाँ प्रत्येक एक एकाईमा मा ५ वटा मसिना धर्साहरु छन् त्यसैले १ सेकेन्ड बराबर ५ मसिना धर्सा हुन्छन्।</a:t>
            </a:r>
            <a:endParaRPr/>
          </a:p>
          <a:p>
            <a:pPr indent="0" lvl="0" marL="0" marR="0" rtl="0" algn="just">
              <a:spcBef>
                <a:spcPts val="0"/>
              </a:spcBef>
              <a:spcAft>
                <a:spcPts val="0"/>
              </a:spcAft>
              <a:buNone/>
            </a:pPr>
            <a:r>
              <a:rPr b="1" lang="en-US" sz="1800">
                <a:solidFill>
                  <a:schemeClr val="dk1"/>
                </a:solidFill>
                <a:latin typeface="Kokila"/>
                <a:ea typeface="Kokila"/>
                <a:cs typeface="Kokila"/>
                <a:sym typeface="Kokila"/>
              </a:rPr>
              <a:t>   </a:t>
            </a:r>
            <a:endParaRPr b="1" sz="2400">
              <a:solidFill>
                <a:schemeClr val="dk1"/>
              </a:solidFill>
              <a:latin typeface="Kokila"/>
              <a:ea typeface="Kokila"/>
              <a:cs typeface="Kokila"/>
              <a:sym typeface="Kokila"/>
            </a:endParaRPr>
          </a:p>
        </p:txBody>
      </p:sp>
      <p:pic>
        <p:nvPicPr>
          <p:cNvPr descr="Analogue Stop Watch Isolated On White High-Res Stock Photo - Getty Images" id="1262" name="Google Shape;1262;p100"/>
          <p:cNvPicPr preferRelativeResize="0"/>
          <p:nvPr/>
        </p:nvPicPr>
        <p:blipFill rotWithShape="1">
          <a:blip r:embed="rId3">
            <a:alphaModFix/>
          </a:blip>
          <a:srcRect b="3323" l="-1" r="-1271" t="6775"/>
          <a:stretch/>
        </p:blipFill>
        <p:spPr>
          <a:xfrm>
            <a:off x="6624806" y="189271"/>
            <a:ext cx="5567194" cy="6479458"/>
          </a:xfrm>
          <a:prstGeom prst="rect">
            <a:avLst/>
          </a:prstGeom>
          <a:noFill/>
          <a:ln>
            <a:noFill/>
          </a:ln>
        </p:spPr>
      </p:pic>
      <p:sp>
        <p:nvSpPr>
          <p:cNvPr id="1263" name="Google Shape;1263;p100"/>
          <p:cNvSpPr txBox="1"/>
          <p:nvPr/>
        </p:nvSpPr>
        <p:spPr>
          <a:xfrm>
            <a:off x="1290461" y="2257908"/>
            <a:ext cx="5366275" cy="978281"/>
          </a:xfrm>
          <a:prstGeom prst="rect">
            <a:avLst/>
          </a:prstGeom>
          <a:blipFill rotWithShape="1">
            <a:blip r:embed="rId4">
              <a:alphaModFix/>
            </a:blip>
            <a:stretch>
              <a:fillRect b="0" l="-1249"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264" name="Google Shape;1264;p100"/>
          <p:cNvSpPr txBox="1"/>
          <p:nvPr/>
        </p:nvSpPr>
        <p:spPr>
          <a:xfrm>
            <a:off x="3522385" y="3070291"/>
            <a:ext cx="5366275" cy="906274"/>
          </a:xfrm>
          <a:prstGeom prst="rect">
            <a:avLst/>
          </a:prstGeom>
          <a:blipFill rotWithShape="1">
            <a:blip r:embed="rId5">
              <a:alphaModFix/>
            </a:blip>
            <a:stretch>
              <a:fillRect b="0" l="-1817"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265" name="Google Shape;1265;p100"/>
          <p:cNvSpPr txBox="1"/>
          <p:nvPr/>
        </p:nvSpPr>
        <p:spPr>
          <a:xfrm>
            <a:off x="3580010" y="3741635"/>
            <a:ext cx="5366275"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a:t>
            </a:r>
            <a:r>
              <a:rPr b="1" lang="en-US" sz="2000">
                <a:solidFill>
                  <a:schemeClr val="dk1"/>
                </a:solidFill>
                <a:latin typeface="Kokila"/>
                <a:ea typeface="Kokila"/>
                <a:cs typeface="Kokila"/>
                <a:sym typeface="Kokila"/>
              </a:rPr>
              <a:t>0.2</a:t>
            </a:r>
            <a:endParaRPr b="1" sz="2400">
              <a:solidFill>
                <a:schemeClr val="dk1"/>
              </a:solidFill>
              <a:latin typeface="Kokila"/>
              <a:ea typeface="Kokila"/>
              <a:cs typeface="Kokila"/>
              <a:sym typeface="Kokila"/>
            </a:endParaRPr>
          </a:p>
          <a:p>
            <a:pPr indent="0" lvl="0" marL="0" marR="0" rtl="0" algn="just">
              <a:spcBef>
                <a:spcPts val="0"/>
              </a:spcBef>
              <a:spcAft>
                <a:spcPts val="0"/>
              </a:spcAft>
              <a:buNone/>
            </a:pPr>
            <a:r>
              <a:t/>
            </a:r>
            <a:endParaRPr b="1" sz="2400">
              <a:solidFill>
                <a:schemeClr val="dk1"/>
              </a:solidFill>
              <a:latin typeface="Kokila"/>
              <a:ea typeface="Kokila"/>
              <a:cs typeface="Kokila"/>
              <a:sym typeface="Kokila"/>
            </a:endParaRPr>
          </a:p>
        </p:txBody>
      </p:sp>
      <p:sp>
        <p:nvSpPr>
          <p:cNvPr id="1266" name="Google Shape;1266;p100"/>
          <p:cNvSpPr txBox="1"/>
          <p:nvPr/>
        </p:nvSpPr>
        <p:spPr>
          <a:xfrm>
            <a:off x="1447777" y="4072951"/>
            <a:ext cx="5366275"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Cambria Math"/>
                <a:ea typeface="Cambria Math"/>
                <a:cs typeface="Cambria Math"/>
                <a:sym typeface="Cambria Math"/>
              </a:rPr>
              <a:t>∴ </a:t>
            </a:r>
            <a:r>
              <a:rPr b="1" lang="en-US" sz="2000">
                <a:solidFill>
                  <a:schemeClr val="dk1"/>
                </a:solidFill>
                <a:latin typeface="Kokila"/>
                <a:ea typeface="Kokila"/>
                <a:cs typeface="Kokila"/>
                <a:sym typeface="Kokila"/>
              </a:rPr>
              <a:t>घडीको न्युनतम नाप= 0.2 </a:t>
            </a:r>
            <a:endParaRPr b="1" sz="2400">
              <a:solidFill>
                <a:schemeClr val="dk1"/>
              </a:solidFill>
              <a:latin typeface="Kokila"/>
              <a:ea typeface="Kokila"/>
              <a:cs typeface="Kokila"/>
              <a:sym typeface="Kokila"/>
            </a:endParaRPr>
          </a:p>
        </p:txBody>
      </p:sp>
      <p:sp>
        <p:nvSpPr>
          <p:cNvPr id="1267" name="Google Shape;1267;p100"/>
          <p:cNvSpPr txBox="1"/>
          <p:nvPr/>
        </p:nvSpPr>
        <p:spPr>
          <a:xfrm>
            <a:off x="1123313" y="4847168"/>
            <a:ext cx="4972687" cy="101566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000">
                <a:solidFill>
                  <a:schemeClr val="dk1"/>
                </a:solidFill>
                <a:latin typeface="Kokila"/>
                <a:ea typeface="Kokila"/>
                <a:cs typeface="Kokila"/>
                <a:sym typeface="Kokila"/>
              </a:rPr>
              <a:t>Thus, least count of an instrument is the smallest measurement which can be accurately taken from that instrument.</a:t>
            </a:r>
            <a:endParaRPr b="1" sz="2000">
              <a:solidFill>
                <a:schemeClr val="dk1"/>
              </a:solidFill>
              <a:latin typeface="Kokila"/>
              <a:ea typeface="Kokila"/>
              <a:cs typeface="Kokila"/>
              <a:sym typeface="Kokila"/>
            </a:endParaRPr>
          </a:p>
        </p:txBody>
      </p:sp>
      <p:sp>
        <p:nvSpPr>
          <p:cNvPr id="1268" name="Google Shape;1268;p100">
            <a:hlinkClick action="ppaction://hlinksldjump" r:id="rId6"/>
          </p:cNvPr>
          <p:cNvSpPr/>
          <p:nvPr/>
        </p:nvSpPr>
        <p:spPr>
          <a:xfrm>
            <a:off x="5663045" y="6220506"/>
            <a:ext cx="810491" cy="617830"/>
          </a:xfrm>
          <a:custGeom>
            <a:rect b="b" l="l" r="r" t="t"/>
            <a:pathLst>
              <a:path extrusionOk="0" h="120000" w="120000">
                <a:moveTo>
                  <a:pt x="0" y="0"/>
                </a:moveTo>
                <a:lnTo>
                  <a:pt x="120000" y="0"/>
                </a:lnTo>
                <a:lnTo>
                  <a:pt x="120000" y="120000"/>
                </a:lnTo>
                <a:lnTo>
                  <a:pt x="0" y="120000"/>
                </a:lnTo>
                <a:close/>
                <a:moveTo>
                  <a:pt x="94303" y="37500"/>
                </a:moveTo>
                <a:lnTo>
                  <a:pt x="77152" y="15000"/>
                </a:lnTo>
                <a:lnTo>
                  <a:pt x="60000" y="37500"/>
                </a:lnTo>
                <a:lnTo>
                  <a:pt x="68576" y="37500"/>
                </a:lnTo>
                <a:lnTo>
                  <a:pt x="68576" y="71250"/>
                </a:lnTo>
                <a:cubicBezTo>
                  <a:pt x="68576" y="77463"/>
                  <a:pt x="64736" y="82500"/>
                  <a:pt x="60000" y="82500"/>
                </a:cubicBezTo>
                <a:lnTo>
                  <a:pt x="51424" y="82500"/>
                </a:lnTo>
                <a:cubicBezTo>
                  <a:pt x="46688" y="82500"/>
                  <a:pt x="42848" y="77463"/>
                  <a:pt x="42848" y="71250"/>
                </a:cubicBezTo>
                <a:lnTo>
                  <a:pt x="42848" y="37500"/>
                </a:lnTo>
                <a:lnTo>
                  <a:pt x="25697" y="37500"/>
                </a:lnTo>
                <a:lnTo>
                  <a:pt x="25697" y="71250"/>
                </a:lnTo>
                <a:cubicBezTo>
                  <a:pt x="25697" y="89890"/>
                  <a:pt x="37215" y="105000"/>
                  <a:pt x="51424" y="105000"/>
                </a:cubicBezTo>
                <a:lnTo>
                  <a:pt x="60000" y="105000"/>
                </a:lnTo>
                <a:cubicBezTo>
                  <a:pt x="74209" y="105000"/>
                  <a:pt x="85727" y="89890"/>
                  <a:pt x="85727" y="71250"/>
                </a:cubicBezTo>
                <a:lnTo>
                  <a:pt x="85727" y="37500"/>
                </a:lnTo>
                <a:close/>
              </a:path>
              <a:path extrusionOk="0" fill="darken" h="120000" w="120000">
                <a:moveTo>
                  <a:pt x="94303" y="37500"/>
                </a:moveTo>
                <a:lnTo>
                  <a:pt x="77152" y="15000"/>
                </a:lnTo>
                <a:lnTo>
                  <a:pt x="60000" y="37500"/>
                </a:lnTo>
                <a:lnTo>
                  <a:pt x="68576" y="37500"/>
                </a:lnTo>
                <a:lnTo>
                  <a:pt x="68576" y="71250"/>
                </a:lnTo>
                <a:cubicBezTo>
                  <a:pt x="68576" y="77463"/>
                  <a:pt x="64736" y="82500"/>
                  <a:pt x="60000" y="82500"/>
                </a:cubicBezTo>
                <a:lnTo>
                  <a:pt x="51424" y="82500"/>
                </a:lnTo>
                <a:cubicBezTo>
                  <a:pt x="46688" y="82500"/>
                  <a:pt x="42848" y="77463"/>
                  <a:pt x="42848" y="71250"/>
                </a:cubicBezTo>
                <a:lnTo>
                  <a:pt x="42848" y="37500"/>
                </a:lnTo>
                <a:lnTo>
                  <a:pt x="25697" y="37500"/>
                </a:lnTo>
                <a:lnTo>
                  <a:pt x="25697" y="71250"/>
                </a:lnTo>
                <a:cubicBezTo>
                  <a:pt x="25697" y="89890"/>
                  <a:pt x="37215" y="105000"/>
                  <a:pt x="51424" y="105000"/>
                </a:cubicBezTo>
                <a:lnTo>
                  <a:pt x="60000" y="105000"/>
                </a:lnTo>
                <a:cubicBezTo>
                  <a:pt x="74209" y="105000"/>
                  <a:pt x="85727" y="89890"/>
                  <a:pt x="85727" y="71250"/>
                </a:cubicBezTo>
                <a:lnTo>
                  <a:pt x="85727" y="37500"/>
                </a:lnTo>
                <a:close/>
              </a:path>
              <a:path extrusionOk="0" fill="none" h="120000" w="120000">
                <a:moveTo>
                  <a:pt x="94303" y="37500"/>
                </a:moveTo>
                <a:lnTo>
                  <a:pt x="85727" y="37500"/>
                </a:lnTo>
                <a:lnTo>
                  <a:pt x="85727" y="71250"/>
                </a:lnTo>
                <a:cubicBezTo>
                  <a:pt x="85727" y="89890"/>
                  <a:pt x="74209" y="105000"/>
                  <a:pt x="60000" y="105000"/>
                </a:cubicBezTo>
                <a:lnTo>
                  <a:pt x="51424" y="105000"/>
                </a:lnTo>
                <a:cubicBezTo>
                  <a:pt x="37215" y="105000"/>
                  <a:pt x="25697" y="89890"/>
                  <a:pt x="25697" y="71250"/>
                </a:cubicBezTo>
                <a:lnTo>
                  <a:pt x="25697" y="37500"/>
                </a:lnTo>
                <a:lnTo>
                  <a:pt x="42848" y="37500"/>
                </a:lnTo>
                <a:lnTo>
                  <a:pt x="42848" y="71250"/>
                </a:lnTo>
                <a:cubicBezTo>
                  <a:pt x="42848" y="77463"/>
                  <a:pt x="46688" y="82500"/>
                  <a:pt x="51424" y="82500"/>
                </a:cubicBezTo>
                <a:lnTo>
                  <a:pt x="60000" y="82500"/>
                </a:lnTo>
                <a:cubicBezTo>
                  <a:pt x="64736" y="82500"/>
                  <a:pt x="68576" y="77463"/>
                  <a:pt x="68576" y="71250"/>
                </a:cubicBezTo>
                <a:lnTo>
                  <a:pt x="68576" y="37500"/>
                </a:lnTo>
                <a:lnTo>
                  <a:pt x="60000" y="37500"/>
                </a:lnTo>
                <a:lnTo>
                  <a:pt x="77152"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1"/>
                                        </p:tgtEl>
                                        <p:attrNameLst>
                                          <p:attrName>style.visibility</p:attrName>
                                        </p:attrNameLst>
                                      </p:cBhvr>
                                      <p:to>
                                        <p:strVal val="visible"/>
                                      </p:to>
                                    </p:set>
                                    <p:animEffect filter="fade" transition="in">
                                      <p:cBhvr>
                                        <p:cTn dur="1000"/>
                                        <p:tgtEl>
                                          <p:spTgt spid="12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3"/>
                                        </p:tgtEl>
                                        <p:attrNameLst>
                                          <p:attrName>style.visibility</p:attrName>
                                        </p:attrNameLst>
                                      </p:cBhvr>
                                      <p:to>
                                        <p:strVal val="visible"/>
                                      </p:to>
                                    </p:set>
                                    <p:animEffect filter="fade" transition="in">
                                      <p:cBhvr>
                                        <p:cTn dur="1000"/>
                                        <p:tgtEl>
                                          <p:spTgt spid="12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4"/>
                                        </p:tgtEl>
                                        <p:attrNameLst>
                                          <p:attrName>style.visibility</p:attrName>
                                        </p:attrNameLst>
                                      </p:cBhvr>
                                      <p:to>
                                        <p:strVal val="visible"/>
                                      </p:to>
                                    </p:set>
                                    <p:animEffect filter="fade" transition="in">
                                      <p:cBhvr>
                                        <p:cTn dur="1000"/>
                                        <p:tgtEl>
                                          <p:spTgt spid="12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5"/>
                                        </p:tgtEl>
                                        <p:attrNameLst>
                                          <p:attrName>style.visibility</p:attrName>
                                        </p:attrNameLst>
                                      </p:cBhvr>
                                      <p:to>
                                        <p:strVal val="visible"/>
                                      </p:to>
                                    </p:set>
                                    <p:animEffect filter="fade" transition="in">
                                      <p:cBhvr>
                                        <p:cTn dur="1000"/>
                                        <p:tgtEl>
                                          <p:spTgt spid="12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6"/>
                                        </p:tgtEl>
                                        <p:attrNameLst>
                                          <p:attrName>style.visibility</p:attrName>
                                        </p:attrNameLst>
                                      </p:cBhvr>
                                      <p:to>
                                        <p:strVal val="visible"/>
                                      </p:to>
                                    </p:set>
                                    <p:animEffect filter="fade" transition="in">
                                      <p:cBhvr>
                                        <p:cTn dur="1000"/>
                                        <p:tgtEl>
                                          <p:spTgt spid="12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7"/>
                                        </p:tgtEl>
                                        <p:attrNameLst>
                                          <p:attrName>style.visibility</p:attrName>
                                        </p:attrNameLst>
                                      </p:cBhvr>
                                      <p:to>
                                        <p:strVal val="visible"/>
                                      </p:to>
                                    </p:set>
                                    <p:animEffect filter="fade" transition="in">
                                      <p:cBhvr>
                                        <p:cTn dur="1000"/>
                                        <p:tgtEl>
                                          <p:spTgt spid="12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pic>
        <p:nvPicPr>
          <p:cNvPr descr="Half Meter Scale at Best Price in Ambala Cantt, Haryana | N. K. Scientific  Works" id="1273" name="Google Shape;1273;p101"/>
          <p:cNvPicPr preferRelativeResize="0"/>
          <p:nvPr/>
        </p:nvPicPr>
        <p:blipFill rotWithShape="1">
          <a:blip r:embed="rId3">
            <a:alphaModFix/>
          </a:blip>
          <a:srcRect b="0" l="0" r="0" t="0"/>
          <a:stretch/>
        </p:blipFill>
        <p:spPr>
          <a:xfrm>
            <a:off x="6837121" y="46614"/>
            <a:ext cx="4762500" cy="1352550"/>
          </a:xfrm>
          <a:prstGeom prst="rect">
            <a:avLst/>
          </a:prstGeom>
          <a:noFill/>
          <a:ln>
            <a:noFill/>
          </a:ln>
        </p:spPr>
      </p:pic>
      <p:sp>
        <p:nvSpPr>
          <p:cNvPr id="1274" name="Google Shape;1274;p101"/>
          <p:cNvSpPr txBox="1"/>
          <p:nvPr/>
        </p:nvSpPr>
        <p:spPr>
          <a:xfrm>
            <a:off x="1183288" y="873036"/>
            <a:ext cx="5366275" cy="107721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 </a:t>
            </a:r>
            <a:r>
              <a:rPr b="1" lang="en-US" sz="2000">
                <a:solidFill>
                  <a:schemeClr val="dk1"/>
                </a:solidFill>
                <a:latin typeface="Kokila"/>
                <a:ea typeface="Kokila"/>
                <a:cs typeface="Kokila"/>
                <a:sym typeface="Kokila"/>
              </a:rPr>
              <a:t>चित्रमा दिइएको स्केलको लम्बाई 10cm छ, जहाँ प्रत्येक 1 cm को लम्बाइलाई 10 खण्ड(धर्सा)मा बिभाजन गरीएको छ र यी प्रत्येक खण्डलाई 1mm भनिन्छ।</a:t>
            </a:r>
            <a:endParaRPr b="1" sz="2400">
              <a:solidFill>
                <a:schemeClr val="dk1"/>
              </a:solidFill>
              <a:latin typeface="Kokila"/>
              <a:ea typeface="Kokila"/>
              <a:cs typeface="Kokila"/>
              <a:sym typeface="Kokila"/>
            </a:endParaRPr>
          </a:p>
        </p:txBody>
      </p:sp>
      <p:sp>
        <p:nvSpPr>
          <p:cNvPr id="1275" name="Google Shape;1275;p101"/>
          <p:cNvSpPr txBox="1"/>
          <p:nvPr/>
        </p:nvSpPr>
        <p:spPr>
          <a:xfrm>
            <a:off x="1696173" y="2049335"/>
            <a:ext cx="6096000" cy="608949"/>
          </a:xfrm>
          <a:prstGeom prst="rect">
            <a:avLst/>
          </a:prstGeom>
          <a:blipFill rotWithShape="1">
            <a:blip r:embed="rId4">
              <a:alphaModFix/>
            </a:blip>
            <a:stretch>
              <a:fillRect b="-11999" l="-999"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276" name="Google Shape;1276;p101"/>
          <p:cNvSpPr txBox="1"/>
          <p:nvPr/>
        </p:nvSpPr>
        <p:spPr>
          <a:xfrm>
            <a:off x="4069885" y="2682980"/>
            <a:ext cx="3022378" cy="624082"/>
          </a:xfrm>
          <a:prstGeom prst="rect">
            <a:avLst/>
          </a:prstGeom>
          <a:blipFill rotWithShape="1">
            <a:blip r:embed="rId5">
              <a:alphaModFix/>
            </a:blip>
            <a:stretch>
              <a:fillRect b="-18625" l="-3231"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277" name="Google Shape;1277;p101"/>
          <p:cNvSpPr txBox="1"/>
          <p:nvPr/>
        </p:nvSpPr>
        <p:spPr>
          <a:xfrm>
            <a:off x="4069885" y="3205682"/>
            <a:ext cx="302237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Kokila"/>
                <a:ea typeface="Kokila"/>
                <a:cs typeface="Kokila"/>
                <a:sym typeface="Kokila"/>
              </a:rPr>
              <a:t>= </a:t>
            </a:r>
            <a:r>
              <a:rPr b="1" lang="en-US" sz="2000">
                <a:solidFill>
                  <a:schemeClr val="dk1"/>
                </a:solidFill>
                <a:latin typeface="Kokila"/>
                <a:ea typeface="Kokila"/>
                <a:cs typeface="Kokila"/>
                <a:sym typeface="Kokila"/>
              </a:rPr>
              <a:t>0.1cm</a:t>
            </a:r>
            <a:endParaRPr sz="1800">
              <a:solidFill>
                <a:schemeClr val="dk1"/>
              </a:solidFill>
              <a:latin typeface="Garamond"/>
              <a:ea typeface="Garamond"/>
              <a:cs typeface="Garamond"/>
              <a:sym typeface="Garamond"/>
            </a:endParaRPr>
          </a:p>
        </p:txBody>
      </p:sp>
      <p:sp>
        <p:nvSpPr>
          <p:cNvPr id="1278" name="Google Shape;1278;p101"/>
          <p:cNvSpPr txBox="1"/>
          <p:nvPr/>
        </p:nvSpPr>
        <p:spPr>
          <a:xfrm>
            <a:off x="825912" y="3604427"/>
            <a:ext cx="6780772" cy="107721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 </a:t>
            </a:r>
            <a:r>
              <a:rPr b="1" lang="en-US" sz="2000">
                <a:solidFill>
                  <a:schemeClr val="dk1"/>
                </a:solidFill>
                <a:latin typeface="Kokila"/>
                <a:ea typeface="Kokila"/>
                <a:cs typeface="Kokila"/>
                <a:sym typeface="Kokila"/>
              </a:rPr>
              <a:t>त्यसैगरी, चित्रमा दिइएको स्प्रिङब्यालेन्सलाई 10 बराबर खण्डमा विभाजन गरिएको छ र प्रत्येक एक खण्डले 100ग्राम जनाउँछ। त्यसैगरी प्रत्येक एक खण्डलाई 4 खण्ड(धर्सा)मा बिभाजन गरीएको छ ।</a:t>
            </a:r>
            <a:endParaRPr b="1" sz="2400">
              <a:solidFill>
                <a:schemeClr val="dk1"/>
              </a:solidFill>
              <a:latin typeface="Kokila"/>
              <a:ea typeface="Kokila"/>
              <a:cs typeface="Kokila"/>
              <a:sym typeface="Kokila"/>
            </a:endParaRPr>
          </a:p>
        </p:txBody>
      </p:sp>
      <p:pic>
        <p:nvPicPr>
          <p:cNvPr descr="SPRING BALANCE Rectangular Plastic Body – GSTC.com" id="1279" name="Google Shape;1279;p101"/>
          <p:cNvPicPr preferRelativeResize="0"/>
          <p:nvPr/>
        </p:nvPicPr>
        <p:blipFill rotWithShape="1">
          <a:blip r:embed="rId6">
            <a:alphaModFix/>
          </a:blip>
          <a:srcRect b="2938" l="23500" r="23389" t="3871"/>
          <a:stretch/>
        </p:blipFill>
        <p:spPr>
          <a:xfrm>
            <a:off x="8747224" y="1399164"/>
            <a:ext cx="2930010" cy="5127996"/>
          </a:xfrm>
          <a:prstGeom prst="rect">
            <a:avLst/>
          </a:prstGeom>
          <a:noFill/>
          <a:ln>
            <a:noFill/>
          </a:ln>
        </p:spPr>
      </p:pic>
      <p:sp>
        <p:nvSpPr>
          <p:cNvPr id="1280" name="Google Shape;1280;p101"/>
          <p:cNvSpPr txBox="1"/>
          <p:nvPr/>
        </p:nvSpPr>
        <p:spPr>
          <a:xfrm>
            <a:off x="1696173" y="4681645"/>
            <a:ext cx="6096000" cy="608949"/>
          </a:xfrm>
          <a:prstGeom prst="rect">
            <a:avLst/>
          </a:prstGeom>
          <a:blipFill rotWithShape="1">
            <a:blip r:embed="rId7">
              <a:alphaModFix/>
            </a:blip>
            <a:stretch>
              <a:fillRect b="-11999" l="-999"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281" name="Google Shape;1281;p101"/>
          <p:cNvSpPr txBox="1"/>
          <p:nvPr/>
        </p:nvSpPr>
        <p:spPr>
          <a:xfrm>
            <a:off x="4356761" y="5256887"/>
            <a:ext cx="3022378" cy="535468"/>
          </a:xfrm>
          <a:prstGeom prst="rect">
            <a:avLst/>
          </a:prstGeom>
          <a:blipFill rotWithShape="1">
            <a:blip r:embed="rId8">
              <a:alphaModFix/>
            </a:blip>
            <a:stretch>
              <a:fillRect b="-25000" l="-3231"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282" name="Google Shape;1282;p101"/>
          <p:cNvSpPr txBox="1"/>
          <p:nvPr/>
        </p:nvSpPr>
        <p:spPr>
          <a:xfrm>
            <a:off x="4356761" y="5845363"/>
            <a:ext cx="302237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Kokila"/>
                <a:ea typeface="Kokila"/>
                <a:cs typeface="Kokila"/>
                <a:sym typeface="Kokila"/>
              </a:rPr>
              <a:t>=</a:t>
            </a:r>
            <a:r>
              <a:rPr b="1" lang="en-US" sz="2000">
                <a:solidFill>
                  <a:schemeClr val="dk1"/>
                </a:solidFill>
                <a:latin typeface="Kokila"/>
                <a:ea typeface="Kokila"/>
                <a:cs typeface="Kokila"/>
                <a:sym typeface="Kokila"/>
              </a:rPr>
              <a:t>25 g</a:t>
            </a:r>
            <a:endParaRPr sz="1800">
              <a:solidFill>
                <a:schemeClr val="dk1"/>
              </a:solidFill>
              <a:latin typeface="Garamond"/>
              <a:ea typeface="Garamond"/>
              <a:cs typeface="Garamond"/>
              <a:sym typeface="Garamond"/>
            </a:endParaRPr>
          </a:p>
        </p:txBody>
      </p:sp>
      <p:sp>
        <p:nvSpPr>
          <p:cNvPr id="1283" name="Google Shape;1283;p101"/>
          <p:cNvSpPr txBox="1"/>
          <p:nvPr/>
        </p:nvSpPr>
        <p:spPr>
          <a:xfrm>
            <a:off x="5075363" y="3222520"/>
            <a:ext cx="302237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Kokila"/>
                <a:ea typeface="Kokila"/>
                <a:cs typeface="Kokila"/>
                <a:sym typeface="Kokila"/>
              </a:rPr>
              <a:t>= </a:t>
            </a:r>
            <a:r>
              <a:rPr b="1" lang="en-US" sz="2000">
                <a:solidFill>
                  <a:schemeClr val="dk1"/>
                </a:solidFill>
                <a:latin typeface="Kokila"/>
                <a:ea typeface="Kokila"/>
                <a:cs typeface="Kokila"/>
                <a:sym typeface="Kokila"/>
              </a:rPr>
              <a:t>1mm</a:t>
            </a:r>
            <a:endParaRPr sz="1800">
              <a:solidFill>
                <a:schemeClr val="dk1"/>
              </a:solidFill>
              <a:latin typeface="Garamond"/>
              <a:ea typeface="Garamond"/>
              <a:cs typeface="Garamond"/>
              <a:sym typeface="Garamond"/>
            </a:endParaRPr>
          </a:p>
        </p:txBody>
      </p:sp>
      <p:sp>
        <p:nvSpPr>
          <p:cNvPr id="1284" name="Google Shape;1284;p101">
            <a:hlinkClick action="ppaction://hlinksldjump" r:id="rId9"/>
          </p:cNvPr>
          <p:cNvSpPr/>
          <p:nvPr/>
        </p:nvSpPr>
        <p:spPr>
          <a:xfrm>
            <a:off x="5764661" y="6212169"/>
            <a:ext cx="812783" cy="628786"/>
          </a:xfrm>
          <a:custGeom>
            <a:rect b="b" l="l" r="r" t="t"/>
            <a:pathLst>
              <a:path extrusionOk="0" h="120000" w="120000">
                <a:moveTo>
                  <a:pt x="0" y="0"/>
                </a:moveTo>
                <a:lnTo>
                  <a:pt x="120000" y="0"/>
                </a:lnTo>
                <a:lnTo>
                  <a:pt x="120000" y="120000"/>
                </a:lnTo>
                <a:lnTo>
                  <a:pt x="0" y="120000"/>
                </a:lnTo>
                <a:close/>
                <a:moveTo>
                  <a:pt x="94813" y="37500"/>
                </a:moveTo>
                <a:lnTo>
                  <a:pt x="77406" y="15000"/>
                </a:lnTo>
                <a:lnTo>
                  <a:pt x="60000" y="37500"/>
                </a:lnTo>
                <a:lnTo>
                  <a:pt x="68703" y="37500"/>
                </a:lnTo>
                <a:lnTo>
                  <a:pt x="68703" y="71250"/>
                </a:lnTo>
                <a:lnTo>
                  <a:pt x="68703" y="71250"/>
                </a:lnTo>
                <a:cubicBezTo>
                  <a:pt x="68703" y="77463"/>
                  <a:pt x="64807" y="82500"/>
                  <a:pt x="60000" y="82500"/>
                </a:cubicBezTo>
                <a:lnTo>
                  <a:pt x="51297" y="82500"/>
                </a:lnTo>
                <a:cubicBezTo>
                  <a:pt x="46490" y="82500"/>
                  <a:pt x="42594" y="77463"/>
                  <a:pt x="42594" y="71250"/>
                </a:cubicBezTo>
                <a:lnTo>
                  <a:pt x="42594" y="37500"/>
                </a:lnTo>
                <a:lnTo>
                  <a:pt x="25187" y="37500"/>
                </a:lnTo>
                <a:lnTo>
                  <a:pt x="25187" y="71250"/>
                </a:lnTo>
                <a:lnTo>
                  <a:pt x="25187" y="71250"/>
                </a:lnTo>
                <a:cubicBezTo>
                  <a:pt x="25187" y="89890"/>
                  <a:pt x="36877" y="105000"/>
                  <a:pt x="51297" y="105000"/>
                </a:cubicBezTo>
                <a:lnTo>
                  <a:pt x="60000" y="105000"/>
                </a:lnTo>
                <a:cubicBezTo>
                  <a:pt x="74420" y="105000"/>
                  <a:pt x="86110" y="89890"/>
                  <a:pt x="86110" y="71250"/>
                </a:cubicBezTo>
                <a:lnTo>
                  <a:pt x="86110" y="37500"/>
                </a:lnTo>
                <a:close/>
              </a:path>
              <a:path extrusionOk="0" fill="darken" h="120000" w="120000">
                <a:moveTo>
                  <a:pt x="94813" y="37500"/>
                </a:moveTo>
                <a:lnTo>
                  <a:pt x="77406" y="15000"/>
                </a:lnTo>
                <a:lnTo>
                  <a:pt x="60000" y="37500"/>
                </a:lnTo>
                <a:lnTo>
                  <a:pt x="68703" y="37500"/>
                </a:lnTo>
                <a:lnTo>
                  <a:pt x="68703" y="71250"/>
                </a:lnTo>
                <a:lnTo>
                  <a:pt x="68703" y="71250"/>
                </a:lnTo>
                <a:cubicBezTo>
                  <a:pt x="68703" y="77463"/>
                  <a:pt x="64807" y="82500"/>
                  <a:pt x="60000" y="82500"/>
                </a:cubicBezTo>
                <a:lnTo>
                  <a:pt x="51297" y="82500"/>
                </a:lnTo>
                <a:cubicBezTo>
                  <a:pt x="46490" y="82500"/>
                  <a:pt x="42594" y="77463"/>
                  <a:pt x="42594" y="71250"/>
                </a:cubicBezTo>
                <a:lnTo>
                  <a:pt x="42594" y="37500"/>
                </a:lnTo>
                <a:lnTo>
                  <a:pt x="25187" y="37500"/>
                </a:lnTo>
                <a:lnTo>
                  <a:pt x="25187" y="71250"/>
                </a:lnTo>
                <a:lnTo>
                  <a:pt x="25187" y="71250"/>
                </a:lnTo>
                <a:cubicBezTo>
                  <a:pt x="25187" y="89890"/>
                  <a:pt x="36877" y="105000"/>
                  <a:pt x="51297" y="105000"/>
                </a:cubicBezTo>
                <a:lnTo>
                  <a:pt x="60000" y="105000"/>
                </a:lnTo>
                <a:cubicBezTo>
                  <a:pt x="74420" y="105000"/>
                  <a:pt x="86110" y="89890"/>
                  <a:pt x="86110" y="71250"/>
                </a:cubicBezTo>
                <a:lnTo>
                  <a:pt x="86110" y="37500"/>
                </a:lnTo>
                <a:close/>
              </a:path>
              <a:path extrusionOk="0" fill="none" h="120000" w="120000">
                <a:moveTo>
                  <a:pt x="94813" y="37500"/>
                </a:moveTo>
                <a:lnTo>
                  <a:pt x="86110" y="37500"/>
                </a:lnTo>
                <a:lnTo>
                  <a:pt x="86110" y="71250"/>
                </a:lnTo>
                <a:lnTo>
                  <a:pt x="86110" y="71250"/>
                </a:lnTo>
                <a:cubicBezTo>
                  <a:pt x="86110" y="89890"/>
                  <a:pt x="74420" y="105000"/>
                  <a:pt x="60000" y="105000"/>
                </a:cubicBezTo>
                <a:lnTo>
                  <a:pt x="51297" y="105000"/>
                </a:lnTo>
                <a:cubicBezTo>
                  <a:pt x="36877" y="105000"/>
                  <a:pt x="25187" y="89890"/>
                  <a:pt x="25187" y="71250"/>
                </a:cubicBezTo>
                <a:lnTo>
                  <a:pt x="25187" y="37500"/>
                </a:lnTo>
                <a:lnTo>
                  <a:pt x="42594" y="37500"/>
                </a:lnTo>
                <a:lnTo>
                  <a:pt x="42594" y="71250"/>
                </a:lnTo>
                <a:lnTo>
                  <a:pt x="42594" y="71250"/>
                </a:lnTo>
                <a:cubicBezTo>
                  <a:pt x="42594" y="77463"/>
                  <a:pt x="46490" y="82500"/>
                  <a:pt x="51297" y="82500"/>
                </a:cubicBezTo>
                <a:lnTo>
                  <a:pt x="60000" y="82500"/>
                </a:lnTo>
                <a:cubicBezTo>
                  <a:pt x="64807" y="82500"/>
                  <a:pt x="68703" y="77463"/>
                  <a:pt x="68703" y="71250"/>
                </a:cubicBezTo>
                <a:lnTo>
                  <a:pt x="68703" y="37500"/>
                </a:lnTo>
                <a:lnTo>
                  <a:pt x="60000" y="37500"/>
                </a:lnTo>
                <a:lnTo>
                  <a:pt x="77406"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4"/>
                                        </p:tgtEl>
                                        <p:attrNameLst>
                                          <p:attrName>style.visibility</p:attrName>
                                        </p:attrNameLst>
                                      </p:cBhvr>
                                      <p:to>
                                        <p:strVal val="visible"/>
                                      </p:to>
                                    </p:set>
                                    <p:animEffect filter="fade" transition="in">
                                      <p:cBhvr>
                                        <p:cTn dur="1000"/>
                                        <p:tgtEl>
                                          <p:spTgt spid="12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5"/>
                                        </p:tgtEl>
                                        <p:attrNameLst>
                                          <p:attrName>style.visibility</p:attrName>
                                        </p:attrNameLst>
                                      </p:cBhvr>
                                      <p:to>
                                        <p:strVal val="visible"/>
                                      </p:to>
                                    </p:set>
                                    <p:animEffect filter="fade" transition="in">
                                      <p:cBhvr>
                                        <p:cTn dur="1000"/>
                                        <p:tgtEl>
                                          <p:spTgt spid="12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6"/>
                                        </p:tgtEl>
                                        <p:attrNameLst>
                                          <p:attrName>style.visibility</p:attrName>
                                        </p:attrNameLst>
                                      </p:cBhvr>
                                      <p:to>
                                        <p:strVal val="visible"/>
                                      </p:to>
                                    </p:set>
                                    <p:animEffect filter="fade" transition="in">
                                      <p:cBhvr>
                                        <p:cTn dur="1000"/>
                                        <p:tgtEl>
                                          <p:spTgt spid="12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7"/>
                                        </p:tgtEl>
                                        <p:attrNameLst>
                                          <p:attrName>style.visibility</p:attrName>
                                        </p:attrNameLst>
                                      </p:cBhvr>
                                      <p:to>
                                        <p:strVal val="visible"/>
                                      </p:to>
                                    </p:set>
                                    <p:animEffect filter="fade" transition="in">
                                      <p:cBhvr>
                                        <p:cTn dur="1000"/>
                                        <p:tgtEl>
                                          <p:spTgt spid="12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3"/>
                                        </p:tgtEl>
                                        <p:attrNameLst>
                                          <p:attrName>style.visibility</p:attrName>
                                        </p:attrNameLst>
                                      </p:cBhvr>
                                      <p:to>
                                        <p:strVal val="visible"/>
                                      </p:to>
                                    </p:set>
                                    <p:animEffect filter="fade" transition="in">
                                      <p:cBhvr>
                                        <p:cTn dur="1000"/>
                                        <p:tgtEl>
                                          <p:spTgt spid="12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9"/>
                                        </p:tgtEl>
                                        <p:attrNameLst>
                                          <p:attrName>style.visibility</p:attrName>
                                        </p:attrNameLst>
                                      </p:cBhvr>
                                      <p:to>
                                        <p:strVal val="visible"/>
                                      </p:to>
                                    </p:set>
                                    <p:animEffect filter="fade" transition="in">
                                      <p:cBhvr>
                                        <p:cTn dur="2000"/>
                                        <p:tgtEl>
                                          <p:spTgt spid="12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8"/>
                                        </p:tgtEl>
                                        <p:attrNameLst>
                                          <p:attrName>style.visibility</p:attrName>
                                        </p:attrNameLst>
                                      </p:cBhvr>
                                      <p:to>
                                        <p:strVal val="visible"/>
                                      </p:to>
                                    </p:set>
                                    <p:animEffect filter="fade" transition="in">
                                      <p:cBhvr>
                                        <p:cTn dur="2000"/>
                                        <p:tgtEl>
                                          <p:spTgt spid="12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0"/>
                                        </p:tgtEl>
                                        <p:attrNameLst>
                                          <p:attrName>style.visibility</p:attrName>
                                        </p:attrNameLst>
                                      </p:cBhvr>
                                      <p:to>
                                        <p:strVal val="visible"/>
                                      </p:to>
                                    </p:set>
                                    <p:animEffect filter="fade" transition="in">
                                      <p:cBhvr>
                                        <p:cTn dur="2000"/>
                                        <p:tgtEl>
                                          <p:spTgt spid="12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1"/>
                                        </p:tgtEl>
                                        <p:attrNameLst>
                                          <p:attrName>style.visibility</p:attrName>
                                        </p:attrNameLst>
                                      </p:cBhvr>
                                      <p:to>
                                        <p:strVal val="visible"/>
                                      </p:to>
                                    </p:set>
                                    <p:animEffect filter="fade" transition="in">
                                      <p:cBhvr>
                                        <p:cTn dur="1000"/>
                                        <p:tgtEl>
                                          <p:spTgt spid="12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2"/>
                                        </p:tgtEl>
                                        <p:attrNameLst>
                                          <p:attrName>style.visibility</p:attrName>
                                        </p:attrNameLst>
                                      </p:cBhvr>
                                      <p:to>
                                        <p:strVal val="visible"/>
                                      </p:to>
                                    </p:set>
                                    <p:animEffect filter="fade" transition="in">
                                      <p:cBhvr>
                                        <p:cTn dur="1000"/>
                                        <p:tgtEl>
                                          <p:spTgt spid="12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8" name="Shape 1288"/>
        <p:cNvGrpSpPr/>
        <p:nvPr/>
      </p:nvGrpSpPr>
      <p:grpSpPr>
        <a:xfrm>
          <a:off x="0" y="0"/>
          <a:ext cx="0" cy="0"/>
          <a:chOff x="0" y="0"/>
          <a:chExt cx="0" cy="0"/>
        </a:xfrm>
      </p:grpSpPr>
      <p:sp>
        <p:nvSpPr>
          <p:cNvPr id="1289" name="Google Shape;1289;p102"/>
          <p:cNvSpPr/>
          <p:nvPr/>
        </p:nvSpPr>
        <p:spPr>
          <a:xfrm>
            <a:off x="4285672" y="69500"/>
            <a:ext cx="2567709"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Protector</a:t>
            </a:r>
            <a:endParaRPr b="1" sz="3200">
              <a:solidFill>
                <a:schemeClr val="dk1"/>
              </a:solidFill>
              <a:latin typeface="Kokila"/>
              <a:ea typeface="Kokila"/>
              <a:cs typeface="Kokila"/>
              <a:sym typeface="Kokila"/>
            </a:endParaRPr>
          </a:p>
        </p:txBody>
      </p:sp>
      <p:pic>
        <p:nvPicPr>
          <p:cNvPr descr="Helix 10cm 180 Degree Protractor Clear (Pack of 50) H02040 | Mendes  Business Solutions" id="1290" name="Google Shape;1290;p102"/>
          <p:cNvPicPr preferRelativeResize="0"/>
          <p:nvPr/>
        </p:nvPicPr>
        <p:blipFill rotWithShape="1">
          <a:blip r:embed="rId3">
            <a:alphaModFix/>
          </a:blip>
          <a:srcRect b="26835" l="8609" r="8957" t="26418"/>
          <a:stretch/>
        </p:blipFill>
        <p:spPr>
          <a:xfrm>
            <a:off x="6414934" y="715945"/>
            <a:ext cx="5088808" cy="2885805"/>
          </a:xfrm>
          <a:prstGeom prst="rect">
            <a:avLst/>
          </a:prstGeom>
          <a:noFill/>
          <a:ln>
            <a:noFill/>
          </a:ln>
        </p:spPr>
      </p:pic>
      <p:sp>
        <p:nvSpPr>
          <p:cNvPr id="1291" name="Google Shape;1291;p102"/>
          <p:cNvSpPr txBox="1"/>
          <p:nvPr/>
        </p:nvSpPr>
        <p:spPr>
          <a:xfrm>
            <a:off x="1048659" y="1076303"/>
            <a:ext cx="5366275" cy="769441"/>
          </a:xfrm>
          <a:prstGeom prst="rect">
            <a:avLst/>
          </a:prstGeom>
          <a:blipFill rotWithShape="1">
            <a:blip r:embed="rId4">
              <a:alphaModFix/>
            </a:blip>
            <a:stretch>
              <a:fillRect b="-15078" l="-1704" r="-2158" t="-634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292" name="Google Shape;1292;p102"/>
          <p:cNvSpPr txBox="1"/>
          <p:nvPr/>
        </p:nvSpPr>
        <p:spPr>
          <a:xfrm>
            <a:off x="1349160" y="2362337"/>
            <a:ext cx="6096000" cy="608949"/>
          </a:xfrm>
          <a:prstGeom prst="rect">
            <a:avLst/>
          </a:prstGeom>
          <a:blipFill rotWithShape="1">
            <a:blip r:embed="rId5">
              <a:alphaModFix/>
            </a:blip>
            <a:stretch>
              <a:fillRect b="-10100" l="-799"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293" name="Google Shape;1293;p102"/>
          <p:cNvSpPr txBox="1"/>
          <p:nvPr/>
        </p:nvSpPr>
        <p:spPr>
          <a:xfrm>
            <a:off x="3629170" y="3098150"/>
            <a:ext cx="5366275" cy="906274"/>
          </a:xfrm>
          <a:prstGeom prst="rect">
            <a:avLst/>
          </a:prstGeom>
          <a:blipFill rotWithShape="1">
            <a:blip r:embed="rId6">
              <a:alphaModFix/>
            </a:blip>
            <a:stretch>
              <a:fillRect b="0" l="-1702"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294" name="Google Shape;1294;p102"/>
          <p:cNvSpPr txBox="1"/>
          <p:nvPr/>
        </p:nvSpPr>
        <p:spPr>
          <a:xfrm>
            <a:off x="3629170" y="3889977"/>
            <a:ext cx="5366275" cy="830997"/>
          </a:xfrm>
          <a:prstGeom prst="rect">
            <a:avLst/>
          </a:prstGeom>
          <a:blipFill rotWithShape="1">
            <a:blip r:embed="rId7">
              <a:alphaModFix/>
            </a:blip>
            <a:stretch>
              <a:fillRect b="0" l="-1702" r="0" t="-514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295" name="Google Shape;1295;p102"/>
          <p:cNvSpPr txBox="1"/>
          <p:nvPr/>
        </p:nvSpPr>
        <p:spPr>
          <a:xfrm>
            <a:off x="2704938" y="4481677"/>
            <a:ext cx="5366275" cy="830997"/>
          </a:xfrm>
          <a:prstGeom prst="rect">
            <a:avLst/>
          </a:prstGeom>
          <a:blipFill rotWithShape="1">
            <a:blip r:embed="rId8">
              <a:alphaModFix/>
            </a:blip>
            <a:stretch>
              <a:fillRect b="0" l="-113" r="0" t="-510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296" name="Google Shape;1296;p102">
            <a:hlinkClick action="ppaction://hlinksldjump" r:id="rId9"/>
          </p:cNvPr>
          <p:cNvSpPr/>
          <p:nvPr/>
        </p:nvSpPr>
        <p:spPr>
          <a:xfrm>
            <a:off x="5650866" y="6231365"/>
            <a:ext cx="781386" cy="647157"/>
          </a:xfrm>
          <a:custGeom>
            <a:rect b="b" l="l" r="r" t="t"/>
            <a:pathLst>
              <a:path extrusionOk="0" h="120000" w="120000">
                <a:moveTo>
                  <a:pt x="0" y="0"/>
                </a:moveTo>
                <a:lnTo>
                  <a:pt x="120000" y="0"/>
                </a:lnTo>
                <a:lnTo>
                  <a:pt x="120000" y="120000"/>
                </a:lnTo>
                <a:lnTo>
                  <a:pt x="0" y="120000"/>
                </a:lnTo>
                <a:close/>
                <a:moveTo>
                  <a:pt x="97270" y="37500"/>
                </a:moveTo>
                <a:lnTo>
                  <a:pt x="78635" y="15000"/>
                </a:lnTo>
                <a:lnTo>
                  <a:pt x="60000" y="37500"/>
                </a:lnTo>
                <a:lnTo>
                  <a:pt x="69317" y="37500"/>
                </a:lnTo>
                <a:lnTo>
                  <a:pt x="69317" y="71250"/>
                </a:lnTo>
                <a:cubicBezTo>
                  <a:pt x="69317" y="77463"/>
                  <a:pt x="65146" y="82500"/>
                  <a:pt x="60000" y="82500"/>
                </a:cubicBezTo>
                <a:lnTo>
                  <a:pt x="50683" y="82500"/>
                </a:lnTo>
                <a:cubicBezTo>
                  <a:pt x="45537" y="82500"/>
                  <a:pt x="41365" y="77463"/>
                  <a:pt x="41365" y="71250"/>
                </a:cubicBezTo>
                <a:lnTo>
                  <a:pt x="41365" y="37500"/>
                </a:lnTo>
                <a:lnTo>
                  <a:pt x="22730" y="37500"/>
                </a:lnTo>
                <a:lnTo>
                  <a:pt x="22730" y="71250"/>
                </a:lnTo>
                <a:cubicBezTo>
                  <a:pt x="22730" y="89890"/>
                  <a:pt x="35245" y="105000"/>
                  <a:pt x="50683" y="105000"/>
                </a:cubicBezTo>
                <a:lnTo>
                  <a:pt x="60000" y="105000"/>
                </a:lnTo>
                <a:cubicBezTo>
                  <a:pt x="75438" y="105000"/>
                  <a:pt x="87952" y="89890"/>
                  <a:pt x="87952" y="71250"/>
                </a:cubicBezTo>
                <a:lnTo>
                  <a:pt x="87952" y="37500"/>
                </a:lnTo>
                <a:close/>
              </a:path>
              <a:path extrusionOk="0" fill="darken" h="120000" w="120000">
                <a:moveTo>
                  <a:pt x="97270" y="37500"/>
                </a:moveTo>
                <a:lnTo>
                  <a:pt x="78635" y="15000"/>
                </a:lnTo>
                <a:lnTo>
                  <a:pt x="60000" y="37500"/>
                </a:lnTo>
                <a:lnTo>
                  <a:pt x="69317" y="37500"/>
                </a:lnTo>
                <a:lnTo>
                  <a:pt x="69317" y="71250"/>
                </a:lnTo>
                <a:cubicBezTo>
                  <a:pt x="69317" y="77463"/>
                  <a:pt x="65146" y="82500"/>
                  <a:pt x="60000" y="82500"/>
                </a:cubicBezTo>
                <a:lnTo>
                  <a:pt x="50683" y="82500"/>
                </a:lnTo>
                <a:cubicBezTo>
                  <a:pt x="45537" y="82500"/>
                  <a:pt x="41365" y="77463"/>
                  <a:pt x="41365" y="71250"/>
                </a:cubicBezTo>
                <a:lnTo>
                  <a:pt x="41365" y="37500"/>
                </a:lnTo>
                <a:lnTo>
                  <a:pt x="22730" y="37500"/>
                </a:lnTo>
                <a:lnTo>
                  <a:pt x="22730" y="71250"/>
                </a:lnTo>
                <a:cubicBezTo>
                  <a:pt x="22730" y="89890"/>
                  <a:pt x="35245" y="105000"/>
                  <a:pt x="50683" y="105000"/>
                </a:cubicBezTo>
                <a:lnTo>
                  <a:pt x="60000" y="105000"/>
                </a:lnTo>
                <a:cubicBezTo>
                  <a:pt x="75438" y="105000"/>
                  <a:pt x="87952" y="89890"/>
                  <a:pt x="87952" y="71250"/>
                </a:cubicBezTo>
                <a:lnTo>
                  <a:pt x="87952" y="37500"/>
                </a:lnTo>
                <a:close/>
              </a:path>
              <a:path extrusionOk="0" fill="none" h="120000" w="120000">
                <a:moveTo>
                  <a:pt x="97270" y="37500"/>
                </a:moveTo>
                <a:lnTo>
                  <a:pt x="87952" y="37500"/>
                </a:lnTo>
                <a:lnTo>
                  <a:pt x="87952" y="71250"/>
                </a:lnTo>
                <a:cubicBezTo>
                  <a:pt x="87952" y="89890"/>
                  <a:pt x="75438" y="105000"/>
                  <a:pt x="60000" y="105000"/>
                </a:cubicBezTo>
                <a:lnTo>
                  <a:pt x="50683" y="105000"/>
                </a:lnTo>
                <a:cubicBezTo>
                  <a:pt x="35245" y="105000"/>
                  <a:pt x="22730" y="89890"/>
                  <a:pt x="22730" y="71250"/>
                </a:cubicBezTo>
                <a:lnTo>
                  <a:pt x="22730" y="37500"/>
                </a:lnTo>
                <a:lnTo>
                  <a:pt x="41365" y="37500"/>
                </a:lnTo>
                <a:lnTo>
                  <a:pt x="41365" y="71250"/>
                </a:lnTo>
                <a:cubicBezTo>
                  <a:pt x="41365" y="77463"/>
                  <a:pt x="45537" y="82500"/>
                  <a:pt x="50683" y="82500"/>
                </a:cubicBezTo>
                <a:lnTo>
                  <a:pt x="60000" y="82500"/>
                </a:lnTo>
                <a:cubicBezTo>
                  <a:pt x="65146" y="82500"/>
                  <a:pt x="69317" y="77463"/>
                  <a:pt x="69317" y="71250"/>
                </a:cubicBezTo>
                <a:lnTo>
                  <a:pt x="69317" y="37500"/>
                </a:lnTo>
                <a:lnTo>
                  <a:pt x="60000" y="37500"/>
                </a:lnTo>
                <a:lnTo>
                  <a:pt x="78635"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1"/>
                                        </p:tgtEl>
                                        <p:attrNameLst>
                                          <p:attrName>style.visibility</p:attrName>
                                        </p:attrNameLst>
                                      </p:cBhvr>
                                      <p:to>
                                        <p:strVal val="visible"/>
                                      </p:to>
                                    </p:set>
                                    <p:animEffect filter="fade" transition="in">
                                      <p:cBhvr>
                                        <p:cTn dur="1000"/>
                                        <p:tgtEl>
                                          <p:spTgt spid="12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2"/>
                                        </p:tgtEl>
                                        <p:attrNameLst>
                                          <p:attrName>style.visibility</p:attrName>
                                        </p:attrNameLst>
                                      </p:cBhvr>
                                      <p:to>
                                        <p:strVal val="visible"/>
                                      </p:to>
                                    </p:set>
                                    <p:animEffect filter="fade" transition="in">
                                      <p:cBhvr>
                                        <p:cTn dur="1000"/>
                                        <p:tgtEl>
                                          <p:spTgt spid="12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3"/>
                                        </p:tgtEl>
                                        <p:attrNameLst>
                                          <p:attrName>style.visibility</p:attrName>
                                        </p:attrNameLst>
                                      </p:cBhvr>
                                      <p:to>
                                        <p:strVal val="visible"/>
                                      </p:to>
                                    </p:set>
                                    <p:animEffect filter="fade" transition="in">
                                      <p:cBhvr>
                                        <p:cTn dur="1000"/>
                                        <p:tgtEl>
                                          <p:spTgt spid="12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4"/>
                                        </p:tgtEl>
                                        <p:attrNameLst>
                                          <p:attrName>style.visibility</p:attrName>
                                        </p:attrNameLst>
                                      </p:cBhvr>
                                      <p:to>
                                        <p:strVal val="visible"/>
                                      </p:to>
                                    </p:set>
                                    <p:animEffect filter="fade" transition="in">
                                      <p:cBhvr>
                                        <p:cTn dur="1000"/>
                                        <p:tgtEl>
                                          <p:spTgt spid="12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5"/>
                                        </p:tgtEl>
                                        <p:attrNameLst>
                                          <p:attrName>style.visibility</p:attrName>
                                        </p:attrNameLst>
                                      </p:cBhvr>
                                      <p:to>
                                        <p:strVal val="visible"/>
                                      </p:to>
                                    </p:set>
                                    <p:animEffect filter="fade" transition="in">
                                      <p:cBhvr>
                                        <p:cTn dur="1000"/>
                                        <p:tgtEl>
                                          <p:spTgt spid="12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103"/>
          <p:cNvSpPr/>
          <p:nvPr/>
        </p:nvSpPr>
        <p:spPr>
          <a:xfrm>
            <a:off x="4285672" y="69500"/>
            <a:ext cx="3353993"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Measuring  Cylinder</a:t>
            </a:r>
            <a:endParaRPr b="1" sz="3200">
              <a:solidFill>
                <a:schemeClr val="dk1"/>
              </a:solidFill>
              <a:latin typeface="Kokila"/>
              <a:ea typeface="Kokila"/>
              <a:cs typeface="Kokila"/>
              <a:sym typeface="Kokila"/>
            </a:endParaRPr>
          </a:p>
        </p:txBody>
      </p:sp>
      <p:pic>
        <p:nvPicPr>
          <p:cNvPr descr="Download 28 Collection Of 50 Ml Graduated Cylinder Drawing - Measuring  Cylinder Clipart Black And White 2000ml PNG Image with No Background -  PNGkey.com" id="1302" name="Google Shape;1302;p103"/>
          <p:cNvPicPr preferRelativeResize="0"/>
          <p:nvPr/>
        </p:nvPicPr>
        <p:blipFill rotWithShape="1">
          <a:blip r:embed="rId3">
            <a:alphaModFix/>
          </a:blip>
          <a:srcRect b="0" l="0" r="0" t="0"/>
          <a:stretch/>
        </p:blipFill>
        <p:spPr>
          <a:xfrm>
            <a:off x="8851635" y="626494"/>
            <a:ext cx="2341732" cy="5754428"/>
          </a:xfrm>
          <a:prstGeom prst="rect">
            <a:avLst/>
          </a:prstGeom>
          <a:noFill/>
          <a:ln>
            <a:noFill/>
          </a:ln>
        </p:spPr>
      </p:pic>
      <p:sp>
        <p:nvSpPr>
          <p:cNvPr id="1303" name="Google Shape;1303;p103"/>
          <p:cNvSpPr txBox="1"/>
          <p:nvPr/>
        </p:nvSpPr>
        <p:spPr>
          <a:xfrm>
            <a:off x="1349160" y="1030021"/>
            <a:ext cx="4953317" cy="107721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 </a:t>
            </a:r>
            <a:r>
              <a:rPr b="1" lang="en-US" sz="2000">
                <a:solidFill>
                  <a:schemeClr val="dk1"/>
                </a:solidFill>
                <a:latin typeface="Kokila"/>
                <a:ea typeface="Kokila"/>
                <a:cs typeface="Kokila"/>
                <a:sym typeface="Kokila"/>
              </a:rPr>
              <a:t>चित्रमा दिइएको मेजरिङ् सिलिन्डरमा 5 बराबर खण्डहरु रहेका छन् र प्रत्येक 1 खण्डले 50 ml को मान जनाउँछ।त्यसैगरी प्रत्येक 1 खण्डलाई 10 बराबर उपखण्डमा बिभाजन गरीएकोछ।</a:t>
            </a:r>
            <a:endParaRPr b="1" sz="2400">
              <a:solidFill>
                <a:schemeClr val="dk1"/>
              </a:solidFill>
              <a:latin typeface="Kokila"/>
              <a:ea typeface="Kokila"/>
              <a:cs typeface="Kokila"/>
              <a:sym typeface="Kokila"/>
            </a:endParaRPr>
          </a:p>
        </p:txBody>
      </p:sp>
      <p:sp>
        <p:nvSpPr>
          <p:cNvPr id="1304" name="Google Shape;1304;p103"/>
          <p:cNvSpPr txBox="1"/>
          <p:nvPr/>
        </p:nvSpPr>
        <p:spPr>
          <a:xfrm>
            <a:off x="1349160" y="2375545"/>
            <a:ext cx="6096000" cy="712246"/>
          </a:xfrm>
          <a:prstGeom prst="rect">
            <a:avLst/>
          </a:prstGeom>
          <a:blipFill rotWithShape="1">
            <a:blip r:embed="rId4">
              <a:alphaModFix/>
            </a:blip>
            <a:stretch>
              <a:fillRect b="-5981" l="-999"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305" name="Google Shape;1305;p103"/>
          <p:cNvSpPr txBox="1"/>
          <p:nvPr/>
        </p:nvSpPr>
        <p:spPr>
          <a:xfrm>
            <a:off x="4285672" y="3058772"/>
            <a:ext cx="5366275" cy="910827"/>
          </a:xfrm>
          <a:prstGeom prst="rect">
            <a:avLst/>
          </a:prstGeom>
          <a:blipFill rotWithShape="1">
            <a:blip r:embed="rId5">
              <a:alphaModFix/>
            </a:blip>
            <a:stretch>
              <a:fillRect b="0" l="-1703"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306" name="Google Shape;1306;p103"/>
          <p:cNvSpPr txBox="1"/>
          <p:nvPr/>
        </p:nvSpPr>
        <p:spPr>
          <a:xfrm>
            <a:off x="4285672" y="3770210"/>
            <a:ext cx="5366275"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 </a:t>
            </a:r>
            <a:r>
              <a:rPr b="1" lang="en-US" sz="2000">
                <a:solidFill>
                  <a:schemeClr val="dk1"/>
                </a:solidFill>
                <a:latin typeface="Kokila"/>
                <a:ea typeface="Kokila"/>
                <a:cs typeface="Kokila"/>
                <a:sym typeface="Kokila"/>
              </a:rPr>
              <a:t>5 ml</a:t>
            </a:r>
            <a:endParaRPr b="1" sz="2000">
              <a:solidFill>
                <a:schemeClr val="dk1"/>
              </a:solidFill>
              <a:latin typeface="Kokila"/>
              <a:ea typeface="Kokila"/>
              <a:cs typeface="Kokila"/>
              <a:sym typeface="Kokila"/>
            </a:endParaRPr>
          </a:p>
          <a:p>
            <a:pPr indent="0" lvl="0" marL="0" marR="0" rtl="0" algn="just">
              <a:spcBef>
                <a:spcPts val="0"/>
              </a:spcBef>
              <a:spcAft>
                <a:spcPts val="0"/>
              </a:spcAft>
              <a:buNone/>
            </a:pPr>
            <a:r>
              <a:t/>
            </a:r>
            <a:endParaRPr b="1" sz="2400">
              <a:solidFill>
                <a:schemeClr val="dk1"/>
              </a:solidFill>
              <a:latin typeface="Kokila"/>
              <a:ea typeface="Kokila"/>
              <a:cs typeface="Kokila"/>
              <a:sym typeface="Kokila"/>
            </a:endParaRPr>
          </a:p>
        </p:txBody>
      </p:sp>
      <p:sp>
        <p:nvSpPr>
          <p:cNvPr id="1307" name="Google Shape;1307;p103"/>
          <p:cNvSpPr txBox="1"/>
          <p:nvPr/>
        </p:nvSpPr>
        <p:spPr>
          <a:xfrm>
            <a:off x="2704938" y="4481677"/>
            <a:ext cx="5366275"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 </a:t>
            </a:r>
            <a:r>
              <a:rPr b="1" lang="en-US" sz="2400">
                <a:solidFill>
                  <a:schemeClr val="dk1"/>
                </a:solidFill>
                <a:latin typeface="Cambria Math"/>
                <a:ea typeface="Cambria Math"/>
                <a:cs typeface="Cambria Math"/>
                <a:sym typeface="Cambria Math"/>
              </a:rPr>
              <a:t>∴ </a:t>
            </a:r>
            <a:r>
              <a:rPr b="1" lang="en-US" sz="2000">
                <a:solidFill>
                  <a:schemeClr val="dk1"/>
                </a:solidFill>
                <a:latin typeface="Cambria Math"/>
                <a:ea typeface="Cambria Math"/>
                <a:cs typeface="Cambria Math"/>
                <a:sym typeface="Cambria Math"/>
              </a:rPr>
              <a:t>दिइएको मेजरिङ् सिलिण्डरको </a:t>
            </a:r>
            <a:r>
              <a:rPr b="1" lang="en-US" sz="2000">
                <a:solidFill>
                  <a:schemeClr val="dk1"/>
                </a:solidFill>
                <a:latin typeface="Kokila"/>
                <a:ea typeface="Kokila"/>
                <a:cs typeface="Kokila"/>
                <a:sym typeface="Kokila"/>
              </a:rPr>
              <a:t>न्युनतम नाप = 5ml हुन्छ।</a:t>
            </a:r>
            <a:endParaRPr/>
          </a:p>
          <a:p>
            <a:pPr indent="0" lvl="0" marL="0" marR="0" rtl="0" algn="just">
              <a:spcBef>
                <a:spcPts val="0"/>
              </a:spcBef>
              <a:spcAft>
                <a:spcPts val="0"/>
              </a:spcAft>
              <a:buNone/>
            </a:pPr>
            <a:r>
              <a:t/>
            </a:r>
            <a:endParaRPr b="1" sz="2400">
              <a:solidFill>
                <a:schemeClr val="dk1"/>
              </a:solidFill>
              <a:latin typeface="Kokila"/>
              <a:ea typeface="Kokila"/>
              <a:cs typeface="Kokila"/>
              <a:sym typeface="Kokila"/>
            </a:endParaRPr>
          </a:p>
        </p:txBody>
      </p:sp>
      <p:sp>
        <p:nvSpPr>
          <p:cNvPr id="1308" name="Google Shape;1308;p103">
            <a:hlinkClick action="ppaction://hlinksldjump" r:id="rId6"/>
          </p:cNvPr>
          <p:cNvSpPr/>
          <p:nvPr/>
        </p:nvSpPr>
        <p:spPr>
          <a:xfrm>
            <a:off x="5756787" y="6237930"/>
            <a:ext cx="841440" cy="620070"/>
          </a:xfrm>
          <a:custGeom>
            <a:rect b="b" l="l" r="r" t="t"/>
            <a:pathLst>
              <a:path extrusionOk="0" h="120000" w="120000">
                <a:moveTo>
                  <a:pt x="0" y="0"/>
                </a:moveTo>
                <a:lnTo>
                  <a:pt x="120000" y="0"/>
                </a:lnTo>
                <a:lnTo>
                  <a:pt x="120000" y="120000"/>
                </a:lnTo>
                <a:lnTo>
                  <a:pt x="0" y="120000"/>
                </a:lnTo>
                <a:close/>
                <a:moveTo>
                  <a:pt x="93161" y="37500"/>
                </a:moveTo>
                <a:lnTo>
                  <a:pt x="76581" y="15000"/>
                </a:lnTo>
                <a:lnTo>
                  <a:pt x="60000" y="37500"/>
                </a:lnTo>
                <a:lnTo>
                  <a:pt x="68290" y="37500"/>
                </a:lnTo>
                <a:lnTo>
                  <a:pt x="68290" y="71250"/>
                </a:lnTo>
                <a:cubicBezTo>
                  <a:pt x="68290" y="77463"/>
                  <a:pt x="64579" y="82500"/>
                  <a:pt x="60000" y="82500"/>
                </a:cubicBezTo>
                <a:lnTo>
                  <a:pt x="51710" y="82500"/>
                </a:lnTo>
                <a:cubicBezTo>
                  <a:pt x="47131" y="82500"/>
                  <a:pt x="43419" y="77463"/>
                  <a:pt x="43419" y="71250"/>
                </a:cubicBezTo>
                <a:lnTo>
                  <a:pt x="43419" y="37500"/>
                </a:lnTo>
                <a:lnTo>
                  <a:pt x="26839" y="37500"/>
                </a:lnTo>
                <a:lnTo>
                  <a:pt x="26839" y="71250"/>
                </a:lnTo>
                <a:cubicBezTo>
                  <a:pt x="26839" y="89890"/>
                  <a:pt x="37974" y="105000"/>
                  <a:pt x="51710" y="105000"/>
                </a:cubicBezTo>
                <a:lnTo>
                  <a:pt x="60000" y="105000"/>
                </a:lnTo>
                <a:cubicBezTo>
                  <a:pt x="73736" y="105000"/>
                  <a:pt x="84871" y="89890"/>
                  <a:pt x="84871" y="71250"/>
                </a:cubicBezTo>
                <a:lnTo>
                  <a:pt x="84871" y="37500"/>
                </a:lnTo>
                <a:close/>
              </a:path>
              <a:path extrusionOk="0" fill="darken" h="120000" w="120000">
                <a:moveTo>
                  <a:pt x="93161" y="37500"/>
                </a:moveTo>
                <a:lnTo>
                  <a:pt x="76581" y="15000"/>
                </a:lnTo>
                <a:lnTo>
                  <a:pt x="60000" y="37500"/>
                </a:lnTo>
                <a:lnTo>
                  <a:pt x="68290" y="37500"/>
                </a:lnTo>
                <a:lnTo>
                  <a:pt x="68290" y="71250"/>
                </a:lnTo>
                <a:cubicBezTo>
                  <a:pt x="68290" y="77463"/>
                  <a:pt x="64579" y="82500"/>
                  <a:pt x="60000" y="82500"/>
                </a:cubicBezTo>
                <a:lnTo>
                  <a:pt x="51710" y="82500"/>
                </a:lnTo>
                <a:cubicBezTo>
                  <a:pt x="47131" y="82500"/>
                  <a:pt x="43419" y="77463"/>
                  <a:pt x="43419" y="71250"/>
                </a:cubicBezTo>
                <a:lnTo>
                  <a:pt x="43419" y="37500"/>
                </a:lnTo>
                <a:lnTo>
                  <a:pt x="26839" y="37500"/>
                </a:lnTo>
                <a:lnTo>
                  <a:pt x="26839" y="71250"/>
                </a:lnTo>
                <a:cubicBezTo>
                  <a:pt x="26839" y="89890"/>
                  <a:pt x="37974" y="105000"/>
                  <a:pt x="51710" y="105000"/>
                </a:cubicBezTo>
                <a:lnTo>
                  <a:pt x="60000" y="105000"/>
                </a:lnTo>
                <a:cubicBezTo>
                  <a:pt x="73736" y="105000"/>
                  <a:pt x="84871" y="89890"/>
                  <a:pt x="84871" y="71250"/>
                </a:cubicBezTo>
                <a:lnTo>
                  <a:pt x="84871" y="37500"/>
                </a:lnTo>
                <a:close/>
              </a:path>
              <a:path extrusionOk="0" fill="none" h="120000" w="120000">
                <a:moveTo>
                  <a:pt x="93161" y="37500"/>
                </a:moveTo>
                <a:lnTo>
                  <a:pt x="84871" y="37500"/>
                </a:lnTo>
                <a:lnTo>
                  <a:pt x="84871" y="71250"/>
                </a:lnTo>
                <a:cubicBezTo>
                  <a:pt x="84871" y="89890"/>
                  <a:pt x="73736" y="105000"/>
                  <a:pt x="60000" y="105000"/>
                </a:cubicBezTo>
                <a:lnTo>
                  <a:pt x="51710" y="105000"/>
                </a:lnTo>
                <a:cubicBezTo>
                  <a:pt x="37974" y="105000"/>
                  <a:pt x="26839" y="89890"/>
                  <a:pt x="26839" y="71250"/>
                </a:cubicBezTo>
                <a:lnTo>
                  <a:pt x="26839" y="37500"/>
                </a:lnTo>
                <a:lnTo>
                  <a:pt x="43419" y="37500"/>
                </a:lnTo>
                <a:lnTo>
                  <a:pt x="43419" y="71250"/>
                </a:lnTo>
                <a:cubicBezTo>
                  <a:pt x="43419" y="77463"/>
                  <a:pt x="47131" y="82500"/>
                  <a:pt x="51710" y="82500"/>
                </a:cubicBezTo>
                <a:lnTo>
                  <a:pt x="60000" y="82500"/>
                </a:lnTo>
                <a:cubicBezTo>
                  <a:pt x="64579" y="82500"/>
                  <a:pt x="68290" y="77463"/>
                  <a:pt x="68290" y="71250"/>
                </a:cubicBezTo>
                <a:lnTo>
                  <a:pt x="68290" y="37500"/>
                </a:lnTo>
                <a:lnTo>
                  <a:pt x="60000" y="37500"/>
                </a:lnTo>
                <a:lnTo>
                  <a:pt x="76581"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2"/>
                                        </p:tgtEl>
                                        <p:attrNameLst>
                                          <p:attrName>style.visibility</p:attrName>
                                        </p:attrNameLst>
                                      </p:cBhvr>
                                      <p:to>
                                        <p:strVal val="visible"/>
                                      </p:to>
                                    </p:set>
                                    <p:animEffect filter="fade" transition="in">
                                      <p:cBhvr>
                                        <p:cTn dur="1000"/>
                                        <p:tgtEl>
                                          <p:spTgt spid="13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3"/>
                                        </p:tgtEl>
                                        <p:attrNameLst>
                                          <p:attrName>style.visibility</p:attrName>
                                        </p:attrNameLst>
                                      </p:cBhvr>
                                      <p:to>
                                        <p:strVal val="visible"/>
                                      </p:to>
                                    </p:set>
                                    <p:animEffect filter="fade" transition="in">
                                      <p:cBhvr>
                                        <p:cTn dur="1000"/>
                                        <p:tgtEl>
                                          <p:spTgt spid="13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4"/>
                                        </p:tgtEl>
                                        <p:attrNameLst>
                                          <p:attrName>style.visibility</p:attrName>
                                        </p:attrNameLst>
                                      </p:cBhvr>
                                      <p:to>
                                        <p:strVal val="visible"/>
                                      </p:to>
                                    </p:set>
                                    <p:animEffect filter="fade" transition="in">
                                      <p:cBhvr>
                                        <p:cTn dur="1000"/>
                                        <p:tgtEl>
                                          <p:spTgt spid="13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5"/>
                                        </p:tgtEl>
                                        <p:attrNameLst>
                                          <p:attrName>style.visibility</p:attrName>
                                        </p:attrNameLst>
                                      </p:cBhvr>
                                      <p:to>
                                        <p:strVal val="visible"/>
                                      </p:to>
                                    </p:set>
                                    <p:animEffect filter="fade" transition="in">
                                      <p:cBhvr>
                                        <p:cTn dur="1000"/>
                                        <p:tgtEl>
                                          <p:spTgt spid="13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6"/>
                                        </p:tgtEl>
                                        <p:attrNameLst>
                                          <p:attrName>style.visibility</p:attrName>
                                        </p:attrNameLst>
                                      </p:cBhvr>
                                      <p:to>
                                        <p:strVal val="visible"/>
                                      </p:to>
                                    </p:set>
                                    <p:animEffect filter="fade" transition="in">
                                      <p:cBhvr>
                                        <p:cTn dur="1000"/>
                                        <p:tgtEl>
                                          <p:spTgt spid="13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7"/>
                                        </p:tgtEl>
                                        <p:attrNameLst>
                                          <p:attrName>style.visibility</p:attrName>
                                        </p:attrNameLst>
                                      </p:cBhvr>
                                      <p:to>
                                        <p:strVal val="visible"/>
                                      </p:to>
                                    </p:set>
                                    <p:animEffect filter="fade" transition="in">
                                      <p:cBhvr>
                                        <p:cTn dur="1000"/>
                                        <p:tgtEl>
                                          <p:spTgt spid="13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2" name="Shape 1312"/>
        <p:cNvGrpSpPr/>
        <p:nvPr/>
      </p:nvGrpSpPr>
      <p:grpSpPr>
        <a:xfrm>
          <a:off x="0" y="0"/>
          <a:ext cx="0" cy="0"/>
          <a:chOff x="0" y="0"/>
          <a:chExt cx="0" cy="0"/>
        </a:xfrm>
      </p:grpSpPr>
      <p:sp>
        <p:nvSpPr>
          <p:cNvPr id="1313" name="Google Shape;1313;p104"/>
          <p:cNvSpPr/>
          <p:nvPr/>
        </p:nvSpPr>
        <p:spPr>
          <a:xfrm>
            <a:off x="4285672" y="69500"/>
            <a:ext cx="2567709"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Ammeter</a:t>
            </a:r>
            <a:endParaRPr b="1" sz="3200">
              <a:solidFill>
                <a:schemeClr val="dk1"/>
              </a:solidFill>
              <a:latin typeface="Kokila"/>
              <a:ea typeface="Kokila"/>
              <a:cs typeface="Kokila"/>
              <a:sym typeface="Kokila"/>
            </a:endParaRPr>
          </a:p>
        </p:txBody>
      </p:sp>
      <p:pic>
        <p:nvPicPr>
          <p:cNvPr descr="9,179 Ammeter Images, Stock Photos &amp; Vectors | Shutterstock" id="1314" name="Google Shape;1314;p104"/>
          <p:cNvPicPr preferRelativeResize="0"/>
          <p:nvPr/>
        </p:nvPicPr>
        <p:blipFill rotWithShape="1">
          <a:blip r:embed="rId3">
            <a:alphaModFix/>
          </a:blip>
          <a:srcRect b="5537" l="0" r="0" t="0"/>
          <a:stretch/>
        </p:blipFill>
        <p:spPr>
          <a:xfrm>
            <a:off x="6694003" y="898035"/>
            <a:ext cx="4404486" cy="4695378"/>
          </a:xfrm>
          <a:prstGeom prst="rect">
            <a:avLst/>
          </a:prstGeom>
          <a:noFill/>
          <a:ln>
            <a:noFill/>
          </a:ln>
        </p:spPr>
      </p:pic>
      <p:sp>
        <p:nvSpPr>
          <p:cNvPr id="1315" name="Google Shape;1315;p104"/>
          <p:cNvSpPr txBox="1"/>
          <p:nvPr/>
        </p:nvSpPr>
        <p:spPr>
          <a:xfrm>
            <a:off x="1349160" y="1030021"/>
            <a:ext cx="4953317" cy="107721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 </a:t>
            </a:r>
            <a:r>
              <a:rPr b="1" lang="en-US" sz="2000">
                <a:solidFill>
                  <a:schemeClr val="dk1"/>
                </a:solidFill>
                <a:latin typeface="Kokila"/>
                <a:ea typeface="Kokila"/>
                <a:cs typeface="Kokila"/>
                <a:sym typeface="Kokila"/>
              </a:rPr>
              <a:t>चित्रमा दिइएको एममिटरमा 5 बराबर खण्डहरु रहेका छन् र प्रत्येक 1 खण्डले 10A को मान जनाउँछ।त्यसैगरी प्रत्येक 1 खण्डलाई 7 बराबर उपखण्डमा बिभाजन गरीएकोछ।</a:t>
            </a:r>
            <a:endParaRPr b="1" sz="2400">
              <a:solidFill>
                <a:schemeClr val="dk1"/>
              </a:solidFill>
              <a:latin typeface="Kokila"/>
              <a:ea typeface="Kokila"/>
              <a:cs typeface="Kokila"/>
              <a:sym typeface="Kokila"/>
            </a:endParaRPr>
          </a:p>
        </p:txBody>
      </p:sp>
      <p:sp>
        <p:nvSpPr>
          <p:cNvPr id="1316" name="Google Shape;1316;p104"/>
          <p:cNvSpPr txBox="1"/>
          <p:nvPr/>
        </p:nvSpPr>
        <p:spPr>
          <a:xfrm>
            <a:off x="1249232" y="2464035"/>
            <a:ext cx="6096000" cy="636456"/>
          </a:xfrm>
          <a:prstGeom prst="rect">
            <a:avLst/>
          </a:prstGeom>
          <a:blipFill rotWithShape="1">
            <a:blip r:embed="rId4">
              <a:alphaModFix/>
            </a:blip>
            <a:stretch>
              <a:fillRect b="-3809" l="-899"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317" name="Google Shape;1317;p104"/>
          <p:cNvSpPr txBox="1"/>
          <p:nvPr/>
        </p:nvSpPr>
        <p:spPr>
          <a:xfrm>
            <a:off x="3841545" y="3155888"/>
            <a:ext cx="5366275" cy="905056"/>
          </a:xfrm>
          <a:prstGeom prst="rect">
            <a:avLst/>
          </a:prstGeom>
          <a:blipFill rotWithShape="1">
            <a:blip r:embed="rId5">
              <a:alphaModFix/>
            </a:blip>
            <a:stretch>
              <a:fillRect b="0" l="-1703"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318" name="Google Shape;1318;p104"/>
          <p:cNvSpPr txBox="1"/>
          <p:nvPr/>
        </p:nvSpPr>
        <p:spPr>
          <a:xfrm>
            <a:off x="3841545" y="3830111"/>
            <a:ext cx="5366275"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 </a:t>
            </a:r>
            <a:r>
              <a:rPr b="1" lang="en-US" sz="2000">
                <a:solidFill>
                  <a:schemeClr val="dk1"/>
                </a:solidFill>
                <a:latin typeface="Kokila"/>
                <a:ea typeface="Kokila"/>
                <a:cs typeface="Kokila"/>
                <a:sym typeface="Kokila"/>
              </a:rPr>
              <a:t>1.4 A</a:t>
            </a:r>
            <a:endParaRPr b="1" sz="2400">
              <a:solidFill>
                <a:schemeClr val="dk1"/>
              </a:solidFill>
              <a:latin typeface="Kokila"/>
              <a:ea typeface="Kokila"/>
              <a:cs typeface="Kokila"/>
              <a:sym typeface="Kokila"/>
            </a:endParaRPr>
          </a:p>
        </p:txBody>
      </p:sp>
      <p:sp>
        <p:nvSpPr>
          <p:cNvPr id="1319" name="Google Shape;1319;p104"/>
          <p:cNvSpPr txBox="1"/>
          <p:nvPr/>
        </p:nvSpPr>
        <p:spPr>
          <a:xfrm>
            <a:off x="1487106" y="4762416"/>
            <a:ext cx="5366275"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 </a:t>
            </a:r>
            <a:r>
              <a:rPr b="1" lang="en-US" sz="2400">
                <a:solidFill>
                  <a:schemeClr val="dk1"/>
                </a:solidFill>
                <a:latin typeface="Cambria Math"/>
                <a:ea typeface="Cambria Math"/>
                <a:cs typeface="Cambria Math"/>
                <a:sym typeface="Cambria Math"/>
              </a:rPr>
              <a:t>∴ दिइएको एममिटरको </a:t>
            </a:r>
            <a:r>
              <a:rPr b="1" lang="en-US" sz="2400">
                <a:solidFill>
                  <a:schemeClr val="dk1"/>
                </a:solidFill>
                <a:latin typeface="Kokila"/>
                <a:ea typeface="Kokila"/>
                <a:cs typeface="Kokila"/>
                <a:sym typeface="Kokila"/>
              </a:rPr>
              <a:t>न्युनतम नाप = 1.4A हुन्छ।</a:t>
            </a:r>
            <a:endParaRPr/>
          </a:p>
          <a:p>
            <a:pPr indent="0" lvl="0" marL="0" marR="0" rtl="0" algn="just">
              <a:spcBef>
                <a:spcPts val="0"/>
              </a:spcBef>
              <a:spcAft>
                <a:spcPts val="0"/>
              </a:spcAft>
              <a:buNone/>
            </a:pPr>
            <a:r>
              <a:t/>
            </a:r>
            <a:endParaRPr b="1" sz="2400">
              <a:solidFill>
                <a:schemeClr val="dk1"/>
              </a:solidFill>
              <a:latin typeface="Kokila"/>
              <a:ea typeface="Kokila"/>
              <a:cs typeface="Kokila"/>
              <a:sym typeface="Kokila"/>
            </a:endParaRPr>
          </a:p>
        </p:txBody>
      </p:sp>
      <p:sp>
        <p:nvSpPr>
          <p:cNvPr id="1320" name="Google Shape;1320;p104">
            <a:hlinkClick action="ppaction://hlinksldjump" r:id="rId6"/>
          </p:cNvPr>
          <p:cNvSpPr/>
          <p:nvPr/>
        </p:nvSpPr>
        <p:spPr>
          <a:xfrm>
            <a:off x="5742306" y="6163062"/>
            <a:ext cx="1111075" cy="717816"/>
          </a:xfrm>
          <a:custGeom>
            <a:rect b="b" l="l" r="r" t="t"/>
            <a:pathLst>
              <a:path extrusionOk="0" h="120000" w="120000">
                <a:moveTo>
                  <a:pt x="0" y="0"/>
                </a:moveTo>
                <a:lnTo>
                  <a:pt x="120000" y="0"/>
                </a:lnTo>
                <a:lnTo>
                  <a:pt x="120000" y="120000"/>
                </a:lnTo>
                <a:lnTo>
                  <a:pt x="0" y="120000"/>
                </a:lnTo>
                <a:close/>
                <a:moveTo>
                  <a:pt x="89072" y="37500"/>
                </a:moveTo>
                <a:lnTo>
                  <a:pt x="74536" y="15000"/>
                </a:lnTo>
                <a:lnTo>
                  <a:pt x="60000" y="37500"/>
                </a:lnTo>
                <a:lnTo>
                  <a:pt x="67268" y="37500"/>
                </a:lnTo>
                <a:lnTo>
                  <a:pt x="67268" y="71250"/>
                </a:lnTo>
                <a:cubicBezTo>
                  <a:pt x="67268" y="77463"/>
                  <a:pt x="64014" y="82500"/>
                  <a:pt x="60000" y="82500"/>
                </a:cubicBezTo>
                <a:lnTo>
                  <a:pt x="52732" y="82500"/>
                </a:lnTo>
                <a:cubicBezTo>
                  <a:pt x="48718" y="82500"/>
                  <a:pt x="45464" y="77463"/>
                  <a:pt x="45464" y="71250"/>
                </a:cubicBezTo>
                <a:lnTo>
                  <a:pt x="45464" y="37500"/>
                </a:lnTo>
                <a:lnTo>
                  <a:pt x="30928" y="37500"/>
                </a:lnTo>
                <a:lnTo>
                  <a:pt x="30928" y="71250"/>
                </a:lnTo>
                <a:cubicBezTo>
                  <a:pt x="30928" y="89890"/>
                  <a:pt x="40690" y="105000"/>
                  <a:pt x="52732" y="105000"/>
                </a:cubicBezTo>
                <a:lnTo>
                  <a:pt x="60000" y="105000"/>
                </a:lnTo>
                <a:cubicBezTo>
                  <a:pt x="72042" y="105000"/>
                  <a:pt x="81804" y="89890"/>
                  <a:pt x="81804" y="71250"/>
                </a:cubicBezTo>
                <a:lnTo>
                  <a:pt x="81804" y="37500"/>
                </a:lnTo>
                <a:close/>
              </a:path>
              <a:path extrusionOk="0" fill="darken" h="120000" w="120000">
                <a:moveTo>
                  <a:pt x="89072" y="37500"/>
                </a:moveTo>
                <a:lnTo>
                  <a:pt x="74536" y="15000"/>
                </a:lnTo>
                <a:lnTo>
                  <a:pt x="60000" y="37500"/>
                </a:lnTo>
                <a:lnTo>
                  <a:pt x="67268" y="37500"/>
                </a:lnTo>
                <a:lnTo>
                  <a:pt x="67268" y="71250"/>
                </a:lnTo>
                <a:cubicBezTo>
                  <a:pt x="67268" y="77463"/>
                  <a:pt x="64014" y="82500"/>
                  <a:pt x="60000" y="82500"/>
                </a:cubicBezTo>
                <a:lnTo>
                  <a:pt x="52732" y="82500"/>
                </a:lnTo>
                <a:cubicBezTo>
                  <a:pt x="48718" y="82500"/>
                  <a:pt x="45464" y="77463"/>
                  <a:pt x="45464" y="71250"/>
                </a:cubicBezTo>
                <a:lnTo>
                  <a:pt x="45464" y="37500"/>
                </a:lnTo>
                <a:lnTo>
                  <a:pt x="30928" y="37500"/>
                </a:lnTo>
                <a:lnTo>
                  <a:pt x="30928" y="71250"/>
                </a:lnTo>
                <a:cubicBezTo>
                  <a:pt x="30928" y="89890"/>
                  <a:pt x="40690" y="105000"/>
                  <a:pt x="52732" y="105000"/>
                </a:cubicBezTo>
                <a:lnTo>
                  <a:pt x="60000" y="105000"/>
                </a:lnTo>
                <a:cubicBezTo>
                  <a:pt x="72042" y="105000"/>
                  <a:pt x="81804" y="89890"/>
                  <a:pt x="81804" y="71250"/>
                </a:cubicBezTo>
                <a:lnTo>
                  <a:pt x="81804" y="37500"/>
                </a:lnTo>
                <a:close/>
              </a:path>
              <a:path extrusionOk="0" fill="none" h="120000" w="120000">
                <a:moveTo>
                  <a:pt x="89072" y="37500"/>
                </a:moveTo>
                <a:lnTo>
                  <a:pt x="81804" y="37500"/>
                </a:lnTo>
                <a:lnTo>
                  <a:pt x="81804" y="71250"/>
                </a:lnTo>
                <a:cubicBezTo>
                  <a:pt x="81804" y="89890"/>
                  <a:pt x="72042" y="105000"/>
                  <a:pt x="60000" y="105000"/>
                </a:cubicBezTo>
                <a:lnTo>
                  <a:pt x="52732" y="105000"/>
                </a:lnTo>
                <a:cubicBezTo>
                  <a:pt x="40690" y="105000"/>
                  <a:pt x="30928" y="89890"/>
                  <a:pt x="30928" y="71250"/>
                </a:cubicBezTo>
                <a:lnTo>
                  <a:pt x="30928" y="37500"/>
                </a:lnTo>
                <a:lnTo>
                  <a:pt x="45464" y="37500"/>
                </a:lnTo>
                <a:lnTo>
                  <a:pt x="45464" y="71250"/>
                </a:lnTo>
                <a:cubicBezTo>
                  <a:pt x="45464" y="77463"/>
                  <a:pt x="48718" y="82500"/>
                  <a:pt x="52732" y="82500"/>
                </a:cubicBezTo>
                <a:lnTo>
                  <a:pt x="60000" y="82500"/>
                </a:lnTo>
                <a:cubicBezTo>
                  <a:pt x="64014" y="82500"/>
                  <a:pt x="67268" y="77463"/>
                  <a:pt x="67268" y="71250"/>
                </a:cubicBezTo>
                <a:lnTo>
                  <a:pt x="67268" y="37500"/>
                </a:lnTo>
                <a:lnTo>
                  <a:pt x="60000" y="37500"/>
                </a:lnTo>
                <a:lnTo>
                  <a:pt x="74536"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4"/>
                                        </p:tgtEl>
                                        <p:attrNameLst>
                                          <p:attrName>style.visibility</p:attrName>
                                        </p:attrNameLst>
                                      </p:cBhvr>
                                      <p:to>
                                        <p:strVal val="visible"/>
                                      </p:to>
                                    </p:set>
                                    <p:animEffect filter="fade" transition="in">
                                      <p:cBhvr>
                                        <p:cTn dur="2000"/>
                                        <p:tgtEl>
                                          <p:spTgt spid="13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5"/>
                                        </p:tgtEl>
                                        <p:attrNameLst>
                                          <p:attrName>style.visibility</p:attrName>
                                        </p:attrNameLst>
                                      </p:cBhvr>
                                      <p:to>
                                        <p:strVal val="visible"/>
                                      </p:to>
                                    </p:set>
                                    <p:animEffect filter="fade" transition="in">
                                      <p:cBhvr>
                                        <p:cTn dur="1000"/>
                                        <p:tgtEl>
                                          <p:spTgt spid="13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6"/>
                                        </p:tgtEl>
                                        <p:attrNameLst>
                                          <p:attrName>style.visibility</p:attrName>
                                        </p:attrNameLst>
                                      </p:cBhvr>
                                      <p:to>
                                        <p:strVal val="visible"/>
                                      </p:to>
                                    </p:set>
                                    <p:animEffect filter="fade" transition="in">
                                      <p:cBhvr>
                                        <p:cTn dur="1000"/>
                                        <p:tgtEl>
                                          <p:spTgt spid="13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7"/>
                                        </p:tgtEl>
                                        <p:attrNameLst>
                                          <p:attrName>style.visibility</p:attrName>
                                        </p:attrNameLst>
                                      </p:cBhvr>
                                      <p:to>
                                        <p:strVal val="visible"/>
                                      </p:to>
                                    </p:set>
                                    <p:animEffect filter="fade" transition="in">
                                      <p:cBhvr>
                                        <p:cTn dur="1000"/>
                                        <p:tgtEl>
                                          <p:spTgt spid="13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8"/>
                                        </p:tgtEl>
                                        <p:attrNameLst>
                                          <p:attrName>style.visibility</p:attrName>
                                        </p:attrNameLst>
                                      </p:cBhvr>
                                      <p:to>
                                        <p:strVal val="visible"/>
                                      </p:to>
                                    </p:set>
                                    <p:animEffect filter="fade" transition="in">
                                      <p:cBhvr>
                                        <p:cTn dur="1000"/>
                                        <p:tgtEl>
                                          <p:spTgt spid="13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9"/>
                                        </p:tgtEl>
                                        <p:attrNameLst>
                                          <p:attrName>style.visibility</p:attrName>
                                        </p:attrNameLst>
                                      </p:cBhvr>
                                      <p:to>
                                        <p:strVal val="visible"/>
                                      </p:to>
                                    </p:set>
                                    <p:animEffect filter="fade" transition="in">
                                      <p:cBhvr>
                                        <p:cTn dur="1000"/>
                                        <p:tgtEl>
                                          <p:spTgt spid="13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4" name="Shape 1324"/>
        <p:cNvGrpSpPr/>
        <p:nvPr/>
      </p:nvGrpSpPr>
      <p:grpSpPr>
        <a:xfrm>
          <a:off x="0" y="0"/>
          <a:ext cx="0" cy="0"/>
          <a:chOff x="0" y="0"/>
          <a:chExt cx="0" cy="0"/>
        </a:xfrm>
      </p:grpSpPr>
      <p:sp>
        <p:nvSpPr>
          <p:cNvPr id="1325" name="Google Shape;1325;p105"/>
          <p:cNvSpPr/>
          <p:nvPr/>
        </p:nvSpPr>
        <p:spPr>
          <a:xfrm>
            <a:off x="4285672" y="69500"/>
            <a:ext cx="2567709"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Voltmeter</a:t>
            </a:r>
            <a:endParaRPr b="1" sz="3200">
              <a:solidFill>
                <a:schemeClr val="dk1"/>
              </a:solidFill>
              <a:latin typeface="Kokila"/>
              <a:ea typeface="Kokila"/>
              <a:cs typeface="Kokila"/>
              <a:sym typeface="Kokila"/>
            </a:endParaRPr>
          </a:p>
        </p:txBody>
      </p:sp>
      <p:pic>
        <p:nvPicPr>
          <p:cNvPr descr="21,633 Voltmeter Images, Stock Photos &amp; Vectors | Shutterstock" id="1326" name="Google Shape;1326;p105"/>
          <p:cNvPicPr preferRelativeResize="0"/>
          <p:nvPr/>
        </p:nvPicPr>
        <p:blipFill rotWithShape="1">
          <a:blip r:embed="rId3">
            <a:alphaModFix/>
          </a:blip>
          <a:srcRect b="6485" l="0" r="0" t="0"/>
          <a:stretch/>
        </p:blipFill>
        <p:spPr>
          <a:xfrm>
            <a:off x="7050027" y="715038"/>
            <a:ext cx="4414386" cy="4445637"/>
          </a:xfrm>
          <a:prstGeom prst="rect">
            <a:avLst/>
          </a:prstGeom>
          <a:noFill/>
          <a:ln>
            <a:noFill/>
          </a:ln>
        </p:spPr>
      </p:pic>
      <p:sp>
        <p:nvSpPr>
          <p:cNvPr id="1327" name="Google Shape;1327;p105"/>
          <p:cNvSpPr txBox="1"/>
          <p:nvPr/>
        </p:nvSpPr>
        <p:spPr>
          <a:xfrm>
            <a:off x="1349160" y="1030021"/>
            <a:ext cx="4953317" cy="107721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 </a:t>
            </a:r>
            <a:r>
              <a:rPr b="1" lang="en-US" sz="2000">
                <a:solidFill>
                  <a:schemeClr val="dk1"/>
                </a:solidFill>
                <a:latin typeface="Kokila"/>
                <a:ea typeface="Kokila"/>
                <a:cs typeface="Kokila"/>
                <a:sym typeface="Kokila"/>
              </a:rPr>
              <a:t>चित्रमा दिइएको भोल्टमिटरमा 3 बराबर खण्डहरु रहेका छन् र प्रत्येक 1 खण्डले 100Vको मान जनाउँछ।त्यसैगरी प्रत्येक 1 खण्डलाई 10 बराबर उपखण्डमा बिभाजन गरीएकोछ।</a:t>
            </a:r>
            <a:endParaRPr b="1" sz="2400">
              <a:solidFill>
                <a:schemeClr val="dk1"/>
              </a:solidFill>
              <a:latin typeface="Kokila"/>
              <a:ea typeface="Kokila"/>
              <a:cs typeface="Kokila"/>
              <a:sym typeface="Kokila"/>
            </a:endParaRPr>
          </a:p>
        </p:txBody>
      </p:sp>
      <p:sp>
        <p:nvSpPr>
          <p:cNvPr id="1328" name="Google Shape;1328;p105"/>
          <p:cNvSpPr txBox="1"/>
          <p:nvPr/>
        </p:nvSpPr>
        <p:spPr>
          <a:xfrm>
            <a:off x="1349160" y="2424105"/>
            <a:ext cx="6096000" cy="745332"/>
          </a:xfrm>
          <a:prstGeom prst="rect">
            <a:avLst/>
          </a:prstGeom>
          <a:blipFill rotWithShape="1">
            <a:blip r:embed="rId4">
              <a:alphaModFix/>
            </a:blip>
            <a:stretch>
              <a:fillRect b="-1638" l="-999"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329" name="Google Shape;1329;p105"/>
          <p:cNvSpPr txBox="1"/>
          <p:nvPr/>
        </p:nvSpPr>
        <p:spPr>
          <a:xfrm>
            <a:off x="3619339" y="3303530"/>
            <a:ext cx="5366275" cy="906274"/>
          </a:xfrm>
          <a:prstGeom prst="rect">
            <a:avLst/>
          </a:prstGeom>
          <a:blipFill rotWithShape="1">
            <a:blip r:embed="rId5">
              <a:alphaModFix/>
            </a:blip>
            <a:stretch>
              <a:fillRect b="0" l="-1817"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330" name="Google Shape;1330;p105"/>
          <p:cNvSpPr txBox="1"/>
          <p:nvPr/>
        </p:nvSpPr>
        <p:spPr>
          <a:xfrm>
            <a:off x="3536212" y="3864511"/>
            <a:ext cx="5366275"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a:t>
            </a:r>
            <a:r>
              <a:rPr b="1" lang="en-US" sz="2000">
                <a:solidFill>
                  <a:schemeClr val="dk1"/>
                </a:solidFill>
                <a:latin typeface="Kokila"/>
                <a:ea typeface="Kokila"/>
                <a:cs typeface="Kokila"/>
                <a:sym typeface="Kokila"/>
              </a:rPr>
              <a:t>10V</a:t>
            </a:r>
            <a:endParaRPr b="1" sz="2400">
              <a:solidFill>
                <a:schemeClr val="dk1"/>
              </a:solidFill>
              <a:latin typeface="Kokila"/>
              <a:ea typeface="Kokila"/>
              <a:cs typeface="Kokila"/>
              <a:sym typeface="Kokila"/>
            </a:endParaRPr>
          </a:p>
          <a:p>
            <a:pPr indent="0" lvl="0" marL="0" marR="0" rtl="0" algn="just">
              <a:spcBef>
                <a:spcPts val="0"/>
              </a:spcBef>
              <a:spcAft>
                <a:spcPts val="0"/>
              </a:spcAft>
              <a:buNone/>
            </a:pPr>
            <a:r>
              <a:t/>
            </a:r>
            <a:endParaRPr b="1" sz="2400">
              <a:solidFill>
                <a:schemeClr val="dk1"/>
              </a:solidFill>
              <a:latin typeface="Kokila"/>
              <a:ea typeface="Kokila"/>
              <a:cs typeface="Kokila"/>
              <a:sym typeface="Kokila"/>
            </a:endParaRPr>
          </a:p>
        </p:txBody>
      </p:sp>
      <p:sp>
        <p:nvSpPr>
          <p:cNvPr id="1331" name="Google Shape;1331;p105"/>
          <p:cNvSpPr txBox="1"/>
          <p:nvPr/>
        </p:nvSpPr>
        <p:spPr>
          <a:xfrm>
            <a:off x="1487106" y="4762416"/>
            <a:ext cx="5366275"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chemeClr val="dk1"/>
                </a:solidFill>
                <a:latin typeface="Kokila"/>
                <a:ea typeface="Kokila"/>
                <a:cs typeface="Kokila"/>
                <a:sym typeface="Kokila"/>
              </a:rPr>
              <a:t> </a:t>
            </a:r>
            <a:r>
              <a:rPr b="1" lang="en-US" sz="2000">
                <a:solidFill>
                  <a:schemeClr val="dk1"/>
                </a:solidFill>
                <a:latin typeface="Cambria Math"/>
                <a:ea typeface="Cambria Math"/>
                <a:cs typeface="Cambria Math"/>
                <a:sym typeface="Cambria Math"/>
              </a:rPr>
              <a:t>∴ दिइएको भोल्टमिटरको </a:t>
            </a:r>
            <a:r>
              <a:rPr b="1" lang="en-US" sz="2000">
                <a:solidFill>
                  <a:schemeClr val="dk1"/>
                </a:solidFill>
                <a:latin typeface="Kokila"/>
                <a:ea typeface="Kokila"/>
                <a:cs typeface="Kokila"/>
                <a:sym typeface="Kokila"/>
              </a:rPr>
              <a:t>न्युनतम नाप = 10V हुन्छ।</a:t>
            </a:r>
            <a:endParaRPr/>
          </a:p>
          <a:p>
            <a:pPr indent="0" lvl="0" marL="0" marR="0" rtl="0" algn="just">
              <a:spcBef>
                <a:spcPts val="0"/>
              </a:spcBef>
              <a:spcAft>
                <a:spcPts val="0"/>
              </a:spcAft>
              <a:buNone/>
            </a:pPr>
            <a:r>
              <a:t/>
            </a:r>
            <a:endParaRPr b="1" sz="2400">
              <a:solidFill>
                <a:schemeClr val="dk1"/>
              </a:solidFill>
              <a:latin typeface="Kokila"/>
              <a:ea typeface="Kokila"/>
              <a:cs typeface="Kokila"/>
              <a:sym typeface="Kokila"/>
            </a:endParaRPr>
          </a:p>
        </p:txBody>
      </p:sp>
      <p:sp>
        <p:nvSpPr>
          <p:cNvPr id="1332" name="Google Shape;1332;p105">
            <a:hlinkClick action="ppaction://hlinksldjump" r:id="rId6"/>
          </p:cNvPr>
          <p:cNvSpPr/>
          <p:nvPr/>
        </p:nvSpPr>
        <p:spPr>
          <a:xfrm>
            <a:off x="5802250" y="6194323"/>
            <a:ext cx="587500" cy="696436"/>
          </a:xfrm>
          <a:custGeom>
            <a:rect b="b" l="l" r="r" t="t"/>
            <a:pathLst>
              <a:path extrusionOk="0" h="120000" w="120000">
                <a:moveTo>
                  <a:pt x="0" y="0"/>
                </a:moveTo>
                <a:lnTo>
                  <a:pt x="120000" y="0"/>
                </a:lnTo>
                <a:lnTo>
                  <a:pt x="120000" y="120000"/>
                </a:lnTo>
                <a:lnTo>
                  <a:pt x="0" y="120000"/>
                </a:lnTo>
                <a:close/>
                <a:moveTo>
                  <a:pt x="105000" y="41019"/>
                </a:moveTo>
                <a:lnTo>
                  <a:pt x="82500" y="22039"/>
                </a:lnTo>
                <a:lnTo>
                  <a:pt x="60000" y="41019"/>
                </a:lnTo>
                <a:lnTo>
                  <a:pt x="71250" y="41019"/>
                </a:lnTo>
                <a:lnTo>
                  <a:pt x="71250" y="69490"/>
                </a:lnTo>
                <a:cubicBezTo>
                  <a:pt x="71250" y="74732"/>
                  <a:pt x="66213" y="78981"/>
                  <a:pt x="60000" y="78981"/>
                </a:cubicBezTo>
                <a:lnTo>
                  <a:pt x="48750" y="78981"/>
                </a:lnTo>
                <a:cubicBezTo>
                  <a:pt x="42537" y="78981"/>
                  <a:pt x="37500" y="74732"/>
                  <a:pt x="37500" y="69490"/>
                </a:cubicBezTo>
                <a:lnTo>
                  <a:pt x="37500" y="41019"/>
                </a:lnTo>
                <a:lnTo>
                  <a:pt x="15000" y="41019"/>
                </a:lnTo>
                <a:lnTo>
                  <a:pt x="15000" y="69490"/>
                </a:lnTo>
                <a:cubicBezTo>
                  <a:pt x="15000" y="85214"/>
                  <a:pt x="30110" y="97961"/>
                  <a:pt x="48750" y="97961"/>
                </a:cubicBezTo>
                <a:lnTo>
                  <a:pt x="60000" y="97961"/>
                </a:lnTo>
                <a:cubicBezTo>
                  <a:pt x="78640" y="97961"/>
                  <a:pt x="93750" y="85214"/>
                  <a:pt x="93750" y="69490"/>
                </a:cubicBezTo>
                <a:lnTo>
                  <a:pt x="93750" y="41019"/>
                </a:lnTo>
                <a:close/>
              </a:path>
              <a:path extrusionOk="0" fill="darken" h="120000" w="120000">
                <a:moveTo>
                  <a:pt x="105000" y="41019"/>
                </a:moveTo>
                <a:lnTo>
                  <a:pt x="82500" y="22039"/>
                </a:lnTo>
                <a:lnTo>
                  <a:pt x="60000" y="41019"/>
                </a:lnTo>
                <a:lnTo>
                  <a:pt x="71250" y="41019"/>
                </a:lnTo>
                <a:lnTo>
                  <a:pt x="71250" y="69490"/>
                </a:lnTo>
                <a:cubicBezTo>
                  <a:pt x="71250" y="74732"/>
                  <a:pt x="66213" y="78981"/>
                  <a:pt x="60000" y="78981"/>
                </a:cubicBezTo>
                <a:lnTo>
                  <a:pt x="48750" y="78981"/>
                </a:lnTo>
                <a:cubicBezTo>
                  <a:pt x="42537" y="78981"/>
                  <a:pt x="37500" y="74732"/>
                  <a:pt x="37500" y="69490"/>
                </a:cubicBezTo>
                <a:lnTo>
                  <a:pt x="37500" y="41019"/>
                </a:lnTo>
                <a:lnTo>
                  <a:pt x="15000" y="41019"/>
                </a:lnTo>
                <a:lnTo>
                  <a:pt x="15000" y="69490"/>
                </a:lnTo>
                <a:cubicBezTo>
                  <a:pt x="15000" y="85214"/>
                  <a:pt x="30110" y="97961"/>
                  <a:pt x="48750" y="97961"/>
                </a:cubicBezTo>
                <a:lnTo>
                  <a:pt x="60000" y="97961"/>
                </a:lnTo>
                <a:cubicBezTo>
                  <a:pt x="78640" y="97961"/>
                  <a:pt x="93750" y="85214"/>
                  <a:pt x="93750" y="69490"/>
                </a:cubicBezTo>
                <a:lnTo>
                  <a:pt x="93750" y="41019"/>
                </a:lnTo>
                <a:close/>
              </a:path>
              <a:path extrusionOk="0" fill="none" h="120000" w="120000">
                <a:moveTo>
                  <a:pt x="105000" y="41019"/>
                </a:moveTo>
                <a:lnTo>
                  <a:pt x="93750" y="41019"/>
                </a:lnTo>
                <a:lnTo>
                  <a:pt x="93750" y="69490"/>
                </a:lnTo>
                <a:lnTo>
                  <a:pt x="93750" y="69490"/>
                </a:lnTo>
                <a:cubicBezTo>
                  <a:pt x="93750" y="85214"/>
                  <a:pt x="78640" y="97961"/>
                  <a:pt x="60000" y="97961"/>
                </a:cubicBezTo>
                <a:lnTo>
                  <a:pt x="48750" y="97961"/>
                </a:lnTo>
                <a:cubicBezTo>
                  <a:pt x="30110" y="97961"/>
                  <a:pt x="15000" y="85214"/>
                  <a:pt x="15000" y="69490"/>
                </a:cubicBezTo>
                <a:lnTo>
                  <a:pt x="15000" y="41019"/>
                </a:lnTo>
                <a:lnTo>
                  <a:pt x="37500" y="41019"/>
                </a:lnTo>
                <a:lnTo>
                  <a:pt x="37500" y="69490"/>
                </a:lnTo>
                <a:cubicBezTo>
                  <a:pt x="37500" y="74732"/>
                  <a:pt x="42537" y="78981"/>
                  <a:pt x="48750" y="78981"/>
                </a:cubicBezTo>
                <a:lnTo>
                  <a:pt x="60000" y="78981"/>
                </a:lnTo>
                <a:cubicBezTo>
                  <a:pt x="66213" y="78981"/>
                  <a:pt x="71250" y="74732"/>
                  <a:pt x="71250" y="69490"/>
                </a:cubicBezTo>
                <a:lnTo>
                  <a:pt x="71250" y="41019"/>
                </a:lnTo>
                <a:lnTo>
                  <a:pt x="60000" y="41019"/>
                </a:lnTo>
                <a:lnTo>
                  <a:pt x="82500" y="22039"/>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7"/>
                                        </p:tgtEl>
                                        <p:attrNameLst>
                                          <p:attrName>style.visibility</p:attrName>
                                        </p:attrNameLst>
                                      </p:cBhvr>
                                      <p:to>
                                        <p:strVal val="visible"/>
                                      </p:to>
                                    </p:set>
                                    <p:animEffect filter="fade" transition="in">
                                      <p:cBhvr>
                                        <p:cTn dur="1000"/>
                                        <p:tgtEl>
                                          <p:spTgt spid="13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8"/>
                                        </p:tgtEl>
                                        <p:attrNameLst>
                                          <p:attrName>style.visibility</p:attrName>
                                        </p:attrNameLst>
                                      </p:cBhvr>
                                      <p:to>
                                        <p:strVal val="visible"/>
                                      </p:to>
                                    </p:set>
                                    <p:animEffect filter="fade" transition="in">
                                      <p:cBhvr>
                                        <p:cTn dur="1000"/>
                                        <p:tgtEl>
                                          <p:spTgt spid="13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9"/>
                                        </p:tgtEl>
                                        <p:attrNameLst>
                                          <p:attrName>style.visibility</p:attrName>
                                        </p:attrNameLst>
                                      </p:cBhvr>
                                      <p:to>
                                        <p:strVal val="visible"/>
                                      </p:to>
                                    </p:set>
                                    <p:animEffect filter="fade" transition="in">
                                      <p:cBhvr>
                                        <p:cTn dur="1000"/>
                                        <p:tgtEl>
                                          <p:spTgt spid="13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0"/>
                                        </p:tgtEl>
                                        <p:attrNameLst>
                                          <p:attrName>style.visibility</p:attrName>
                                        </p:attrNameLst>
                                      </p:cBhvr>
                                      <p:to>
                                        <p:strVal val="visible"/>
                                      </p:to>
                                    </p:set>
                                    <p:animEffect filter="fade" transition="in">
                                      <p:cBhvr>
                                        <p:cTn dur="1000"/>
                                        <p:tgtEl>
                                          <p:spTgt spid="13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1"/>
                                        </p:tgtEl>
                                        <p:attrNameLst>
                                          <p:attrName>style.visibility</p:attrName>
                                        </p:attrNameLst>
                                      </p:cBhvr>
                                      <p:to>
                                        <p:strVal val="visible"/>
                                      </p:to>
                                    </p:set>
                                    <p:animEffect filter="fade" transition="in">
                                      <p:cBhvr>
                                        <p:cTn dur="1000"/>
                                        <p:tgtEl>
                                          <p:spTgt spid="13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7" name="Shape 1337"/>
        <p:cNvGrpSpPr/>
        <p:nvPr/>
      </p:nvGrpSpPr>
      <p:grpSpPr>
        <a:xfrm>
          <a:off x="0" y="0"/>
          <a:ext cx="0" cy="0"/>
          <a:chOff x="0" y="0"/>
          <a:chExt cx="0" cy="0"/>
        </a:xfrm>
      </p:grpSpPr>
      <p:sp>
        <p:nvSpPr>
          <p:cNvPr id="1338" name="Google Shape;1338;p106"/>
          <p:cNvSpPr/>
          <p:nvPr/>
        </p:nvSpPr>
        <p:spPr>
          <a:xfrm>
            <a:off x="6656995" y="5866031"/>
            <a:ext cx="1236081" cy="482042"/>
          </a:xfrm>
          <a:prstGeom prst="ellipse">
            <a:avLst/>
          </a:prstGeom>
          <a:solidFill>
            <a:srgbClr val="F8EFD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39" name="Google Shape;1339;p106"/>
          <p:cNvSpPr/>
          <p:nvPr/>
        </p:nvSpPr>
        <p:spPr>
          <a:xfrm rot="4705619">
            <a:off x="8862703" y="4543115"/>
            <a:ext cx="1222963" cy="856423"/>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40" name="Google Shape;1340;p106"/>
          <p:cNvSpPr/>
          <p:nvPr/>
        </p:nvSpPr>
        <p:spPr>
          <a:xfrm rot="3959294">
            <a:off x="5699003" y="3273635"/>
            <a:ext cx="893845" cy="286041"/>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41" name="Google Shape;1341;p106"/>
          <p:cNvSpPr/>
          <p:nvPr/>
        </p:nvSpPr>
        <p:spPr>
          <a:xfrm rot="7207628">
            <a:off x="9719817" y="3482207"/>
            <a:ext cx="450916" cy="1242053"/>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42" name="Google Shape;1342;p106"/>
          <p:cNvSpPr/>
          <p:nvPr/>
        </p:nvSpPr>
        <p:spPr>
          <a:xfrm>
            <a:off x="7764339" y="948822"/>
            <a:ext cx="2869147" cy="103389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43" name="Google Shape;1343;p106"/>
          <p:cNvSpPr/>
          <p:nvPr/>
        </p:nvSpPr>
        <p:spPr>
          <a:xfrm rot="-9809181">
            <a:off x="8657214" y="1353330"/>
            <a:ext cx="705593" cy="1035374"/>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44" name="Google Shape;1344;p106"/>
          <p:cNvSpPr/>
          <p:nvPr/>
        </p:nvSpPr>
        <p:spPr>
          <a:xfrm rot="4838582">
            <a:off x="6386611" y="4850649"/>
            <a:ext cx="1222963" cy="856423"/>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45" name="Google Shape;1345;p106"/>
          <p:cNvSpPr/>
          <p:nvPr/>
        </p:nvSpPr>
        <p:spPr>
          <a:xfrm rot="-9809181">
            <a:off x="8972971" y="1111407"/>
            <a:ext cx="705593" cy="1035374"/>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46" name="Google Shape;1346;p106"/>
          <p:cNvSpPr/>
          <p:nvPr/>
        </p:nvSpPr>
        <p:spPr>
          <a:xfrm rot="-6204885">
            <a:off x="7457527" y="4755621"/>
            <a:ext cx="698106" cy="104647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47" name="Google Shape;1347;p106"/>
          <p:cNvSpPr/>
          <p:nvPr/>
        </p:nvSpPr>
        <p:spPr>
          <a:xfrm rot="-6204885">
            <a:off x="8966889" y="2575910"/>
            <a:ext cx="566489" cy="68567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48" name="Google Shape;1348;p106"/>
          <p:cNvSpPr/>
          <p:nvPr/>
        </p:nvSpPr>
        <p:spPr>
          <a:xfrm rot="-6204885">
            <a:off x="8133003" y="5352577"/>
            <a:ext cx="373793" cy="67784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49" name="Google Shape;1349;p106"/>
          <p:cNvSpPr/>
          <p:nvPr/>
        </p:nvSpPr>
        <p:spPr>
          <a:xfrm rot="-9809181">
            <a:off x="10627424" y="1837589"/>
            <a:ext cx="705593" cy="1035374"/>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50" name="Google Shape;1350;p106"/>
          <p:cNvSpPr/>
          <p:nvPr/>
        </p:nvSpPr>
        <p:spPr>
          <a:xfrm rot="-9833093">
            <a:off x="7096352" y="1305180"/>
            <a:ext cx="579108" cy="906296"/>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51" name="Google Shape;1351;p106">
            <a:hlinkClick action="ppaction://hlinksldjump" r:id="rId3"/>
          </p:cNvPr>
          <p:cNvSpPr/>
          <p:nvPr/>
        </p:nvSpPr>
        <p:spPr>
          <a:xfrm>
            <a:off x="5812736" y="6219004"/>
            <a:ext cx="556892" cy="638996"/>
          </a:xfrm>
          <a:custGeom>
            <a:rect b="b" l="l" r="r" t="t"/>
            <a:pathLst>
              <a:path extrusionOk="0" h="120000" w="120000">
                <a:moveTo>
                  <a:pt x="0" y="0"/>
                </a:moveTo>
                <a:lnTo>
                  <a:pt x="120000" y="0"/>
                </a:lnTo>
                <a:lnTo>
                  <a:pt x="120000" y="120000"/>
                </a:lnTo>
                <a:lnTo>
                  <a:pt x="0" y="120000"/>
                </a:lnTo>
                <a:close/>
                <a:moveTo>
                  <a:pt x="105000" y="40391"/>
                </a:moveTo>
                <a:lnTo>
                  <a:pt x="82500" y="20782"/>
                </a:lnTo>
                <a:lnTo>
                  <a:pt x="60000" y="40391"/>
                </a:lnTo>
                <a:lnTo>
                  <a:pt x="71250" y="40391"/>
                </a:lnTo>
                <a:lnTo>
                  <a:pt x="71250" y="69804"/>
                </a:lnTo>
                <a:cubicBezTo>
                  <a:pt x="71250" y="75219"/>
                  <a:pt x="66213" y="79609"/>
                  <a:pt x="60000" y="79609"/>
                </a:cubicBezTo>
                <a:lnTo>
                  <a:pt x="48750" y="79609"/>
                </a:lnTo>
                <a:cubicBezTo>
                  <a:pt x="42537" y="79609"/>
                  <a:pt x="37500" y="75219"/>
                  <a:pt x="37500" y="69804"/>
                </a:cubicBezTo>
                <a:lnTo>
                  <a:pt x="37500" y="40391"/>
                </a:lnTo>
                <a:lnTo>
                  <a:pt x="15000" y="40391"/>
                </a:lnTo>
                <a:lnTo>
                  <a:pt x="15000" y="69804"/>
                </a:lnTo>
                <a:cubicBezTo>
                  <a:pt x="15000" y="86049"/>
                  <a:pt x="30110" y="99218"/>
                  <a:pt x="48750" y="99218"/>
                </a:cubicBezTo>
                <a:lnTo>
                  <a:pt x="60000" y="99218"/>
                </a:lnTo>
                <a:cubicBezTo>
                  <a:pt x="78640" y="99218"/>
                  <a:pt x="93750" y="86049"/>
                  <a:pt x="93750" y="69804"/>
                </a:cubicBezTo>
                <a:lnTo>
                  <a:pt x="93750" y="40391"/>
                </a:lnTo>
                <a:close/>
              </a:path>
              <a:path extrusionOk="0" fill="darken" h="120000" w="120000">
                <a:moveTo>
                  <a:pt x="105000" y="40391"/>
                </a:moveTo>
                <a:lnTo>
                  <a:pt x="82500" y="20782"/>
                </a:lnTo>
                <a:lnTo>
                  <a:pt x="60000" y="40391"/>
                </a:lnTo>
                <a:lnTo>
                  <a:pt x="71250" y="40391"/>
                </a:lnTo>
                <a:lnTo>
                  <a:pt x="71250" y="69804"/>
                </a:lnTo>
                <a:cubicBezTo>
                  <a:pt x="71250" y="75219"/>
                  <a:pt x="66213" y="79609"/>
                  <a:pt x="60000" y="79609"/>
                </a:cubicBezTo>
                <a:lnTo>
                  <a:pt x="48750" y="79609"/>
                </a:lnTo>
                <a:cubicBezTo>
                  <a:pt x="42537" y="79609"/>
                  <a:pt x="37500" y="75219"/>
                  <a:pt x="37500" y="69804"/>
                </a:cubicBezTo>
                <a:lnTo>
                  <a:pt x="37500" y="40391"/>
                </a:lnTo>
                <a:lnTo>
                  <a:pt x="15000" y="40391"/>
                </a:lnTo>
                <a:lnTo>
                  <a:pt x="15000" y="69804"/>
                </a:lnTo>
                <a:cubicBezTo>
                  <a:pt x="15000" y="86049"/>
                  <a:pt x="30110" y="99218"/>
                  <a:pt x="48750" y="99218"/>
                </a:cubicBezTo>
                <a:lnTo>
                  <a:pt x="60000" y="99218"/>
                </a:lnTo>
                <a:cubicBezTo>
                  <a:pt x="78640" y="99218"/>
                  <a:pt x="93750" y="86049"/>
                  <a:pt x="93750" y="69804"/>
                </a:cubicBezTo>
                <a:lnTo>
                  <a:pt x="93750" y="40391"/>
                </a:lnTo>
                <a:close/>
              </a:path>
              <a:path extrusionOk="0" fill="none" h="120000" w="120000">
                <a:moveTo>
                  <a:pt x="105000" y="40391"/>
                </a:moveTo>
                <a:lnTo>
                  <a:pt x="93750" y="40391"/>
                </a:lnTo>
                <a:lnTo>
                  <a:pt x="93750" y="69804"/>
                </a:lnTo>
                <a:lnTo>
                  <a:pt x="93750" y="69804"/>
                </a:lnTo>
                <a:cubicBezTo>
                  <a:pt x="93750" y="86049"/>
                  <a:pt x="78640" y="99218"/>
                  <a:pt x="60000" y="99218"/>
                </a:cubicBezTo>
                <a:lnTo>
                  <a:pt x="48750" y="99218"/>
                </a:lnTo>
                <a:cubicBezTo>
                  <a:pt x="30110" y="99218"/>
                  <a:pt x="15000" y="86049"/>
                  <a:pt x="15000" y="69804"/>
                </a:cubicBezTo>
                <a:lnTo>
                  <a:pt x="15000" y="40391"/>
                </a:lnTo>
                <a:lnTo>
                  <a:pt x="37500" y="40391"/>
                </a:lnTo>
                <a:lnTo>
                  <a:pt x="37500" y="69804"/>
                </a:lnTo>
                <a:cubicBezTo>
                  <a:pt x="37500" y="75219"/>
                  <a:pt x="42537" y="79609"/>
                  <a:pt x="48750" y="79609"/>
                </a:cubicBezTo>
                <a:lnTo>
                  <a:pt x="60000" y="79609"/>
                </a:lnTo>
                <a:cubicBezTo>
                  <a:pt x="66213" y="79609"/>
                  <a:pt x="71250" y="75219"/>
                  <a:pt x="71250" y="69804"/>
                </a:cubicBezTo>
                <a:lnTo>
                  <a:pt x="71250" y="40391"/>
                </a:lnTo>
                <a:lnTo>
                  <a:pt x="60000" y="40391"/>
                </a:lnTo>
                <a:lnTo>
                  <a:pt x="82500" y="20782"/>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pic>
        <p:nvPicPr>
          <p:cNvPr descr="1.1 What is Science? Science is a system of knowledge and the methods you  use to find that knowledge. It begins with curiosity and often ends in  discovery. - ppt download" id="1352" name="Google Shape;1352;p106"/>
          <p:cNvPicPr preferRelativeResize="0"/>
          <p:nvPr/>
        </p:nvPicPr>
        <p:blipFill rotWithShape="1">
          <a:blip r:embed="rId4">
            <a:alphaModFix/>
          </a:blip>
          <a:srcRect b="13638" l="4960" r="7166" t="23029"/>
          <a:stretch/>
        </p:blipFill>
        <p:spPr>
          <a:xfrm>
            <a:off x="98088" y="2388287"/>
            <a:ext cx="5326464" cy="4324240"/>
          </a:xfrm>
          <a:prstGeom prst="rect">
            <a:avLst/>
          </a:prstGeom>
          <a:noFill/>
          <a:ln>
            <a:noFill/>
          </a:ln>
        </p:spPr>
      </p:pic>
      <p:sp>
        <p:nvSpPr>
          <p:cNvPr descr="What is Science? Definition, Branches, Books and Scientists - The  Engineering Projects" id="1353" name="Google Shape;1353;p106"/>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aramond"/>
              <a:ea typeface="Garamond"/>
              <a:cs typeface="Garamond"/>
              <a:sym typeface="Garamond"/>
            </a:endParaRPr>
          </a:p>
        </p:txBody>
      </p:sp>
      <p:sp>
        <p:nvSpPr>
          <p:cNvPr descr="What is Science? Definition, Branches, Books and Scientists - The  Engineering Projects" id="1354" name="Google Shape;1354;p106"/>
          <p:cNvSpPr/>
          <p:nvPr/>
        </p:nvSpPr>
        <p:spPr>
          <a:xfrm>
            <a:off x="6095999" y="3428999"/>
            <a:ext cx="1424025" cy="14240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aramond"/>
              <a:ea typeface="Garamond"/>
              <a:cs typeface="Garamond"/>
              <a:sym typeface="Garamond"/>
            </a:endParaRPr>
          </a:p>
        </p:txBody>
      </p:sp>
      <p:pic>
        <p:nvPicPr>
          <p:cNvPr id="1355" name="Google Shape;1355;p106"/>
          <p:cNvPicPr preferRelativeResize="0"/>
          <p:nvPr/>
        </p:nvPicPr>
        <p:blipFill rotWithShape="1">
          <a:blip r:embed="rId5">
            <a:alphaModFix/>
          </a:blip>
          <a:srcRect b="4198" l="5703" r="10272" t="2265"/>
          <a:stretch/>
        </p:blipFill>
        <p:spPr>
          <a:xfrm>
            <a:off x="6458434" y="3231765"/>
            <a:ext cx="5319016" cy="3642345"/>
          </a:xfrm>
          <a:prstGeom prst="rect">
            <a:avLst/>
          </a:prstGeom>
          <a:noFill/>
          <a:ln>
            <a:noFill/>
          </a:ln>
        </p:spPr>
      </p:pic>
      <p:pic>
        <p:nvPicPr>
          <p:cNvPr descr="What Is Science ? - Lessons - Blendspace" id="1356" name="Google Shape;1356;p106"/>
          <p:cNvPicPr preferRelativeResize="0"/>
          <p:nvPr/>
        </p:nvPicPr>
        <p:blipFill rotWithShape="1">
          <a:blip r:embed="rId6">
            <a:alphaModFix/>
          </a:blip>
          <a:srcRect b="36482" l="7359" r="12002" t="15824"/>
          <a:stretch/>
        </p:blipFill>
        <p:spPr>
          <a:xfrm>
            <a:off x="94462" y="534656"/>
            <a:ext cx="4816904" cy="1911928"/>
          </a:xfrm>
          <a:prstGeom prst="rect">
            <a:avLst/>
          </a:prstGeom>
          <a:noFill/>
          <a:ln>
            <a:noFill/>
          </a:ln>
        </p:spPr>
      </p:pic>
      <p:pic>
        <p:nvPicPr>
          <p:cNvPr descr="What is Science?" id="1357" name="Google Shape;1357;p106"/>
          <p:cNvPicPr preferRelativeResize="0"/>
          <p:nvPr/>
        </p:nvPicPr>
        <p:blipFill rotWithShape="1">
          <a:blip r:embed="rId7">
            <a:alphaModFix/>
          </a:blip>
          <a:srcRect b="7434" l="4815" r="4936" t="41373"/>
          <a:stretch/>
        </p:blipFill>
        <p:spPr>
          <a:xfrm>
            <a:off x="6476160" y="828479"/>
            <a:ext cx="5303193" cy="2323562"/>
          </a:xfrm>
          <a:prstGeom prst="rect">
            <a:avLst/>
          </a:prstGeom>
          <a:noFill/>
          <a:ln>
            <a:noFill/>
          </a:ln>
        </p:spPr>
      </p:pic>
      <p:sp>
        <p:nvSpPr>
          <p:cNvPr id="1358" name="Google Shape;1358;p106"/>
          <p:cNvSpPr/>
          <p:nvPr/>
        </p:nvSpPr>
        <p:spPr>
          <a:xfrm>
            <a:off x="4526262" y="-15090"/>
            <a:ext cx="2746578" cy="805871"/>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highlight>
                  <a:srgbClr val="C0C0C0"/>
                </a:highlight>
                <a:latin typeface="Garamond"/>
                <a:ea typeface="Garamond"/>
                <a:cs typeface="Garamond"/>
                <a:sym typeface="Garamond"/>
              </a:rPr>
              <a:t>Science</a:t>
            </a:r>
            <a:endParaRPr b="1" sz="3200">
              <a:solidFill>
                <a:schemeClr val="dk1"/>
              </a:solidFill>
              <a:highlight>
                <a:srgbClr val="C0C0C0"/>
              </a:highlight>
              <a:latin typeface="Garamond"/>
              <a:ea typeface="Garamond"/>
              <a:cs typeface="Garamond"/>
              <a:sym typeface="Garamond"/>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3" name="Shape 1363"/>
        <p:cNvGrpSpPr/>
        <p:nvPr/>
      </p:nvGrpSpPr>
      <p:grpSpPr>
        <a:xfrm>
          <a:off x="0" y="0"/>
          <a:ext cx="0" cy="0"/>
          <a:chOff x="0" y="0"/>
          <a:chExt cx="0" cy="0"/>
        </a:xfrm>
      </p:grpSpPr>
      <p:sp>
        <p:nvSpPr>
          <p:cNvPr id="1364" name="Google Shape;1364;p107"/>
          <p:cNvSpPr/>
          <p:nvPr/>
        </p:nvSpPr>
        <p:spPr>
          <a:xfrm>
            <a:off x="1936965" y="-41336"/>
            <a:ext cx="7845829" cy="65591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Garamond"/>
                <a:ea typeface="Garamond"/>
                <a:cs typeface="Garamond"/>
                <a:sym typeface="Garamond"/>
              </a:rPr>
              <a:t>Let's See an activity with different liquids</a:t>
            </a:r>
            <a:endParaRPr b="1" sz="3200">
              <a:solidFill>
                <a:schemeClr val="dk1"/>
              </a:solidFill>
              <a:latin typeface="Garamond"/>
              <a:ea typeface="Garamond"/>
              <a:cs typeface="Garamond"/>
              <a:sym typeface="Garamond"/>
            </a:endParaRPr>
          </a:p>
        </p:txBody>
      </p:sp>
      <p:sp>
        <p:nvSpPr>
          <p:cNvPr id="1365" name="Google Shape;1365;p107"/>
          <p:cNvSpPr txBox="1"/>
          <p:nvPr/>
        </p:nvSpPr>
        <p:spPr>
          <a:xfrm>
            <a:off x="964795" y="4587804"/>
            <a:ext cx="311727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Garamond"/>
                <a:ea typeface="Garamond"/>
                <a:cs typeface="Garamond"/>
                <a:sym typeface="Garamond"/>
              </a:rPr>
              <a:t>सङ्लो पानी भएको विकर</a:t>
            </a:r>
            <a:endParaRPr/>
          </a:p>
          <a:p>
            <a:pPr indent="0" lvl="0" marL="0" marR="0" rtl="0" algn="l">
              <a:spcBef>
                <a:spcPts val="0"/>
              </a:spcBef>
              <a:spcAft>
                <a:spcPts val="0"/>
              </a:spcAft>
              <a:buNone/>
            </a:pPr>
            <a:r>
              <a:rPr b="1" lang="en-US" sz="1800">
                <a:solidFill>
                  <a:schemeClr val="dk1"/>
                </a:solidFill>
                <a:latin typeface="Garamond"/>
                <a:ea typeface="Garamond"/>
                <a:cs typeface="Garamond"/>
                <a:sym typeface="Garamond"/>
              </a:rPr>
              <a:t>Beaker having clean water</a:t>
            </a:r>
            <a:endParaRPr/>
          </a:p>
        </p:txBody>
      </p:sp>
      <p:sp>
        <p:nvSpPr>
          <p:cNvPr id="1366" name="Google Shape;1366;p107"/>
          <p:cNvSpPr txBox="1"/>
          <p:nvPr/>
        </p:nvSpPr>
        <p:spPr>
          <a:xfrm>
            <a:off x="4366048" y="4474637"/>
            <a:ext cx="3117273"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सङ्लो पानीमा मह राखिएको  विकर</a:t>
            </a:r>
            <a:endParaRPr/>
          </a:p>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Beaker having clean water and honey.</a:t>
            </a:r>
            <a:endParaRPr/>
          </a:p>
        </p:txBody>
      </p:sp>
      <p:sp>
        <p:nvSpPr>
          <p:cNvPr id="1367" name="Google Shape;1367;p107"/>
          <p:cNvSpPr txBox="1"/>
          <p:nvPr/>
        </p:nvSpPr>
        <p:spPr>
          <a:xfrm>
            <a:off x="8125189" y="4441795"/>
            <a:ext cx="3117273"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सङ्लो पानी र महका साथ तेल राखिएको  विकर</a:t>
            </a:r>
            <a:endParaRPr/>
          </a:p>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Beaker having clean water and honey with oil.</a:t>
            </a:r>
            <a:endParaRPr b="1" sz="1800">
              <a:solidFill>
                <a:schemeClr val="dk1"/>
              </a:solidFill>
              <a:latin typeface="Garamond"/>
              <a:ea typeface="Garamond"/>
              <a:cs typeface="Garamond"/>
              <a:sym typeface="Garamond"/>
            </a:endParaRPr>
          </a:p>
        </p:txBody>
      </p:sp>
      <p:sp>
        <p:nvSpPr>
          <p:cNvPr id="1368" name="Google Shape;1368;p107"/>
          <p:cNvSpPr txBox="1"/>
          <p:nvPr/>
        </p:nvSpPr>
        <p:spPr>
          <a:xfrm>
            <a:off x="956916" y="5654946"/>
            <a:ext cx="10130184" cy="375552"/>
          </a:xfrm>
          <a:prstGeom prst="rect">
            <a:avLst/>
          </a:prstGeom>
          <a:blipFill rotWithShape="1">
            <a:blip r:embed="rId3">
              <a:alphaModFix/>
            </a:blip>
            <a:stretch>
              <a:fillRect b="-27867" l="-540" r="-661" t="-819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Garamond"/>
                <a:ea typeface="Garamond"/>
                <a:cs typeface="Garamond"/>
                <a:sym typeface="Garamond"/>
              </a:rPr>
              <a:t> </a:t>
            </a:r>
            <a:endParaRPr/>
          </a:p>
        </p:txBody>
      </p:sp>
      <p:sp>
        <p:nvSpPr>
          <p:cNvPr id="1369" name="Google Shape;1369;p107">
            <a:hlinkClick action="ppaction://hlinksldjump" r:id="rId4"/>
          </p:cNvPr>
          <p:cNvSpPr/>
          <p:nvPr/>
        </p:nvSpPr>
        <p:spPr>
          <a:xfrm>
            <a:off x="5837182" y="6117934"/>
            <a:ext cx="750654" cy="594203"/>
          </a:xfrm>
          <a:custGeom>
            <a:rect b="b" l="l" r="r" t="t"/>
            <a:pathLst>
              <a:path extrusionOk="0" h="120000" w="120000">
                <a:moveTo>
                  <a:pt x="0" y="0"/>
                </a:moveTo>
                <a:lnTo>
                  <a:pt x="120000" y="0"/>
                </a:lnTo>
                <a:lnTo>
                  <a:pt x="120000" y="120000"/>
                </a:lnTo>
                <a:lnTo>
                  <a:pt x="0" y="120000"/>
                </a:lnTo>
                <a:close/>
                <a:moveTo>
                  <a:pt x="95621" y="37500"/>
                </a:moveTo>
                <a:lnTo>
                  <a:pt x="77811" y="15000"/>
                </a:lnTo>
                <a:lnTo>
                  <a:pt x="60000" y="37500"/>
                </a:lnTo>
                <a:lnTo>
                  <a:pt x="68905" y="37500"/>
                </a:lnTo>
                <a:lnTo>
                  <a:pt x="68905" y="71250"/>
                </a:lnTo>
                <a:cubicBezTo>
                  <a:pt x="68905" y="77463"/>
                  <a:pt x="64918" y="82500"/>
                  <a:pt x="60000" y="82500"/>
                </a:cubicBezTo>
                <a:lnTo>
                  <a:pt x="51095" y="82500"/>
                </a:lnTo>
                <a:cubicBezTo>
                  <a:pt x="46176" y="82500"/>
                  <a:pt x="42189" y="77463"/>
                  <a:pt x="42189" y="71250"/>
                </a:cubicBezTo>
                <a:lnTo>
                  <a:pt x="42189" y="37500"/>
                </a:lnTo>
                <a:lnTo>
                  <a:pt x="24379" y="37500"/>
                </a:lnTo>
                <a:lnTo>
                  <a:pt x="24379" y="71250"/>
                </a:lnTo>
                <a:cubicBezTo>
                  <a:pt x="24379" y="89890"/>
                  <a:pt x="36340" y="105000"/>
                  <a:pt x="51095" y="105000"/>
                </a:cubicBezTo>
                <a:lnTo>
                  <a:pt x="60000" y="105000"/>
                </a:lnTo>
                <a:cubicBezTo>
                  <a:pt x="74755" y="105000"/>
                  <a:pt x="86716" y="89890"/>
                  <a:pt x="86716" y="71250"/>
                </a:cubicBezTo>
                <a:lnTo>
                  <a:pt x="86716" y="37500"/>
                </a:lnTo>
                <a:close/>
              </a:path>
              <a:path extrusionOk="0" fill="darken" h="120000" w="120000">
                <a:moveTo>
                  <a:pt x="95621" y="37500"/>
                </a:moveTo>
                <a:lnTo>
                  <a:pt x="77811" y="15000"/>
                </a:lnTo>
                <a:lnTo>
                  <a:pt x="60000" y="37500"/>
                </a:lnTo>
                <a:lnTo>
                  <a:pt x="68905" y="37500"/>
                </a:lnTo>
                <a:lnTo>
                  <a:pt x="68905" y="71250"/>
                </a:lnTo>
                <a:cubicBezTo>
                  <a:pt x="68905" y="77463"/>
                  <a:pt x="64918" y="82500"/>
                  <a:pt x="60000" y="82500"/>
                </a:cubicBezTo>
                <a:lnTo>
                  <a:pt x="51095" y="82500"/>
                </a:lnTo>
                <a:cubicBezTo>
                  <a:pt x="46176" y="82500"/>
                  <a:pt x="42189" y="77463"/>
                  <a:pt x="42189" y="71250"/>
                </a:cubicBezTo>
                <a:lnTo>
                  <a:pt x="42189" y="37500"/>
                </a:lnTo>
                <a:lnTo>
                  <a:pt x="24379" y="37500"/>
                </a:lnTo>
                <a:lnTo>
                  <a:pt x="24379" y="71250"/>
                </a:lnTo>
                <a:cubicBezTo>
                  <a:pt x="24379" y="89890"/>
                  <a:pt x="36340" y="105000"/>
                  <a:pt x="51095" y="105000"/>
                </a:cubicBezTo>
                <a:lnTo>
                  <a:pt x="60000" y="105000"/>
                </a:lnTo>
                <a:cubicBezTo>
                  <a:pt x="74755" y="105000"/>
                  <a:pt x="86716" y="89890"/>
                  <a:pt x="86716" y="71250"/>
                </a:cubicBezTo>
                <a:lnTo>
                  <a:pt x="86716" y="37500"/>
                </a:lnTo>
                <a:close/>
              </a:path>
              <a:path extrusionOk="0" fill="none" h="120000" w="120000">
                <a:moveTo>
                  <a:pt x="95621" y="37500"/>
                </a:moveTo>
                <a:lnTo>
                  <a:pt x="86716" y="37500"/>
                </a:lnTo>
                <a:lnTo>
                  <a:pt x="86716" y="71250"/>
                </a:lnTo>
                <a:lnTo>
                  <a:pt x="86716" y="71250"/>
                </a:lnTo>
                <a:cubicBezTo>
                  <a:pt x="86716" y="89890"/>
                  <a:pt x="74755" y="105000"/>
                  <a:pt x="60000" y="105000"/>
                </a:cubicBezTo>
                <a:lnTo>
                  <a:pt x="51095" y="105000"/>
                </a:lnTo>
                <a:cubicBezTo>
                  <a:pt x="36340" y="105000"/>
                  <a:pt x="24379" y="89890"/>
                  <a:pt x="24379" y="71250"/>
                </a:cubicBezTo>
                <a:lnTo>
                  <a:pt x="24379" y="37500"/>
                </a:lnTo>
                <a:lnTo>
                  <a:pt x="42189" y="37500"/>
                </a:lnTo>
                <a:lnTo>
                  <a:pt x="42189" y="71250"/>
                </a:lnTo>
                <a:cubicBezTo>
                  <a:pt x="42189" y="77463"/>
                  <a:pt x="46176" y="82500"/>
                  <a:pt x="51095" y="82500"/>
                </a:cubicBezTo>
                <a:lnTo>
                  <a:pt x="60000" y="82500"/>
                </a:lnTo>
                <a:cubicBezTo>
                  <a:pt x="64918" y="82500"/>
                  <a:pt x="68905" y="77463"/>
                  <a:pt x="68905" y="71250"/>
                </a:cubicBezTo>
                <a:lnTo>
                  <a:pt x="68905" y="37500"/>
                </a:lnTo>
                <a:lnTo>
                  <a:pt x="60000" y="37500"/>
                </a:lnTo>
                <a:lnTo>
                  <a:pt x="77811"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nvGrpSpPr>
          <p:cNvPr id="1370" name="Google Shape;1370;p107"/>
          <p:cNvGrpSpPr/>
          <p:nvPr/>
        </p:nvGrpSpPr>
        <p:grpSpPr>
          <a:xfrm>
            <a:off x="667412" y="940640"/>
            <a:ext cx="2748915" cy="3460172"/>
            <a:chOff x="840104" y="1079150"/>
            <a:chExt cx="2625487" cy="3304809"/>
          </a:xfrm>
        </p:grpSpPr>
        <p:pic>
          <p:nvPicPr>
            <p:cNvPr descr="Beaker Water Images – Browse 46,207 Stock Photos, Vectors, and Video |  Adobe Stock" id="1371" name="Google Shape;1371;p107"/>
            <p:cNvPicPr preferRelativeResize="0"/>
            <p:nvPr/>
          </p:nvPicPr>
          <p:blipFill rotWithShape="1">
            <a:blip r:embed="rId5">
              <a:alphaModFix/>
            </a:blip>
            <a:srcRect b="640" l="0" r="0" t="0"/>
            <a:stretch/>
          </p:blipFill>
          <p:spPr>
            <a:xfrm>
              <a:off x="840105" y="1079151"/>
              <a:ext cx="2625486" cy="3304808"/>
            </a:xfrm>
            <a:prstGeom prst="rect">
              <a:avLst/>
            </a:prstGeom>
            <a:noFill/>
            <a:ln>
              <a:noFill/>
            </a:ln>
          </p:spPr>
        </p:pic>
        <p:pic>
          <p:nvPicPr>
            <p:cNvPr descr="Beaker Water Images – Browse 46,207 Stock Photos, Vectors, and Video |  Adobe Stock" id="1372" name="Google Shape;1372;p107"/>
            <p:cNvPicPr preferRelativeResize="0"/>
            <p:nvPr/>
          </p:nvPicPr>
          <p:blipFill rotWithShape="1">
            <a:blip r:embed="rId5">
              <a:alphaModFix/>
            </a:blip>
            <a:srcRect b="65579" l="0" r="0" t="0"/>
            <a:stretch/>
          </p:blipFill>
          <p:spPr>
            <a:xfrm>
              <a:off x="840104" y="1079150"/>
              <a:ext cx="2625487" cy="1251095"/>
            </a:xfrm>
            <a:prstGeom prst="rect">
              <a:avLst/>
            </a:prstGeom>
            <a:noFill/>
            <a:ln>
              <a:noFill/>
            </a:ln>
          </p:spPr>
        </p:pic>
        <p:sp>
          <p:nvSpPr>
            <p:cNvPr id="1373" name="Google Shape;1373;p107"/>
            <p:cNvSpPr txBox="1"/>
            <p:nvPr/>
          </p:nvSpPr>
          <p:spPr>
            <a:xfrm>
              <a:off x="2024051" y="1743685"/>
              <a:ext cx="65314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Garamond"/>
                  <a:ea typeface="Garamond"/>
                  <a:cs typeface="Garamond"/>
                  <a:sym typeface="Garamond"/>
                </a:rPr>
                <a:t>A</a:t>
              </a:r>
              <a:endParaRPr b="1" sz="2400">
                <a:solidFill>
                  <a:schemeClr val="dk1"/>
                </a:solidFill>
                <a:latin typeface="Garamond"/>
                <a:ea typeface="Garamond"/>
                <a:cs typeface="Garamond"/>
                <a:sym typeface="Garamond"/>
              </a:endParaRPr>
            </a:p>
          </p:txBody>
        </p:sp>
      </p:grpSp>
      <p:grpSp>
        <p:nvGrpSpPr>
          <p:cNvPr id="1374" name="Google Shape;1374;p107"/>
          <p:cNvGrpSpPr/>
          <p:nvPr/>
        </p:nvGrpSpPr>
        <p:grpSpPr>
          <a:xfrm>
            <a:off x="7936825" y="924959"/>
            <a:ext cx="7843883" cy="3515765"/>
            <a:chOff x="7604316" y="715624"/>
            <a:chExt cx="7843883" cy="3515765"/>
          </a:xfrm>
        </p:grpSpPr>
        <p:grpSp>
          <p:nvGrpSpPr>
            <p:cNvPr id="1375" name="Google Shape;1375;p107"/>
            <p:cNvGrpSpPr/>
            <p:nvPr/>
          </p:nvGrpSpPr>
          <p:grpSpPr>
            <a:xfrm>
              <a:off x="7604316" y="715624"/>
              <a:ext cx="2827332" cy="3515765"/>
              <a:chOff x="7978368" y="610392"/>
              <a:chExt cx="2885599" cy="3515765"/>
            </a:xfrm>
          </p:grpSpPr>
          <p:grpSp>
            <p:nvGrpSpPr>
              <p:cNvPr id="1376" name="Google Shape;1376;p107"/>
              <p:cNvGrpSpPr/>
              <p:nvPr/>
            </p:nvGrpSpPr>
            <p:grpSpPr>
              <a:xfrm>
                <a:off x="8115048" y="674790"/>
                <a:ext cx="2748919" cy="3451367"/>
                <a:chOff x="8260350" y="1062414"/>
                <a:chExt cx="2748919" cy="3451367"/>
              </a:xfrm>
            </p:grpSpPr>
            <p:grpSp>
              <p:nvGrpSpPr>
                <p:cNvPr id="1377" name="Google Shape;1377;p107"/>
                <p:cNvGrpSpPr/>
                <p:nvPr/>
              </p:nvGrpSpPr>
              <p:grpSpPr>
                <a:xfrm>
                  <a:off x="8260350" y="1062414"/>
                  <a:ext cx="2748919" cy="3451367"/>
                  <a:chOff x="8409618" y="975101"/>
                  <a:chExt cx="2748919" cy="3451367"/>
                </a:xfrm>
              </p:grpSpPr>
              <p:pic>
                <p:nvPicPr>
                  <p:cNvPr descr="Beaker Water Images – Browse 46,207 Stock Photos, Vectors, and Video |  Adobe Stock" id="1378" name="Google Shape;1378;p107"/>
                  <p:cNvPicPr preferRelativeResize="0"/>
                  <p:nvPr/>
                </p:nvPicPr>
                <p:blipFill rotWithShape="1">
                  <a:blip r:embed="rId5">
                    <a:alphaModFix/>
                  </a:blip>
                  <a:srcRect b="0" l="0" r="0" t="58260"/>
                  <a:stretch/>
                </p:blipFill>
                <p:spPr>
                  <a:xfrm>
                    <a:off x="8409622" y="2982191"/>
                    <a:ext cx="2748915" cy="1444277"/>
                  </a:xfrm>
                  <a:prstGeom prst="rect">
                    <a:avLst/>
                  </a:prstGeom>
                  <a:noFill/>
                  <a:ln>
                    <a:noFill/>
                  </a:ln>
                </p:spPr>
              </p:pic>
              <p:grpSp>
                <p:nvGrpSpPr>
                  <p:cNvPr id="1379" name="Google Shape;1379;p107"/>
                  <p:cNvGrpSpPr/>
                  <p:nvPr/>
                </p:nvGrpSpPr>
                <p:grpSpPr>
                  <a:xfrm>
                    <a:off x="8602980" y="3751117"/>
                    <a:ext cx="2448948" cy="550659"/>
                    <a:chOff x="4925291" y="3708400"/>
                    <a:chExt cx="2448948" cy="718068"/>
                  </a:xfrm>
                </p:grpSpPr>
                <p:sp>
                  <p:nvSpPr>
                    <p:cNvPr id="1380" name="Google Shape;1380;p107"/>
                    <p:cNvSpPr/>
                    <p:nvPr/>
                  </p:nvSpPr>
                  <p:spPr>
                    <a:xfrm>
                      <a:off x="4925291" y="3948948"/>
                      <a:ext cx="2448948" cy="47752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81" name="Google Shape;1381;p107"/>
                    <p:cNvSpPr/>
                    <p:nvPr/>
                  </p:nvSpPr>
                  <p:spPr>
                    <a:xfrm>
                      <a:off x="4927600" y="3708400"/>
                      <a:ext cx="2438400" cy="457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grpSp>
                <p:nvGrpSpPr>
                  <p:cNvPr id="1382" name="Google Shape;1382;p107"/>
                  <p:cNvGrpSpPr/>
                  <p:nvPr/>
                </p:nvGrpSpPr>
                <p:grpSpPr>
                  <a:xfrm>
                    <a:off x="8409618" y="975101"/>
                    <a:ext cx="2748917" cy="2045090"/>
                    <a:chOff x="8409618" y="975101"/>
                    <a:chExt cx="2748917" cy="2045090"/>
                  </a:xfrm>
                </p:grpSpPr>
                <p:pic>
                  <p:nvPicPr>
                    <p:cNvPr descr="Beaker Water Images – Browse 46,207 Stock Photos, Vectors, and Video |  Adobe Stock" id="1383" name="Google Shape;1383;p107"/>
                    <p:cNvPicPr preferRelativeResize="0"/>
                    <p:nvPr/>
                  </p:nvPicPr>
                  <p:blipFill rotWithShape="1">
                    <a:blip r:embed="rId5">
                      <a:alphaModFix/>
                    </a:blip>
                    <a:srcRect b="67272" l="0" r="0" t="0"/>
                    <a:stretch/>
                  </p:blipFill>
                  <p:spPr>
                    <a:xfrm>
                      <a:off x="8409620" y="975101"/>
                      <a:ext cx="2748915" cy="1139735"/>
                    </a:xfrm>
                    <a:prstGeom prst="rect">
                      <a:avLst/>
                    </a:prstGeom>
                    <a:noFill/>
                    <a:ln>
                      <a:noFill/>
                    </a:ln>
                  </p:spPr>
                </p:pic>
                <p:pic>
                  <p:nvPicPr>
                    <p:cNvPr descr="Beaker Water Images – Browse 46,207 Stock Photos, Vectors, and Video |  Adobe Stock" id="1384" name="Google Shape;1384;p107"/>
                    <p:cNvPicPr preferRelativeResize="0"/>
                    <p:nvPr/>
                  </p:nvPicPr>
                  <p:blipFill rotWithShape="1">
                    <a:blip r:embed="rId5">
                      <a:alphaModFix/>
                    </a:blip>
                    <a:srcRect b="35943" l="0" r="2717" t="44726"/>
                    <a:stretch/>
                  </p:blipFill>
                  <p:spPr>
                    <a:xfrm>
                      <a:off x="8409618" y="2015102"/>
                      <a:ext cx="2674226" cy="692986"/>
                    </a:xfrm>
                    <a:prstGeom prst="rect">
                      <a:avLst/>
                    </a:prstGeom>
                    <a:noFill/>
                    <a:ln>
                      <a:noFill/>
                    </a:ln>
                  </p:spPr>
                </p:pic>
                <p:pic>
                  <p:nvPicPr>
                    <p:cNvPr descr="Beaker Water Images – Browse 46,207 Stock Photos, Vectors, and Video |  Adobe Stock" id="1385" name="Google Shape;1385;p107"/>
                    <p:cNvPicPr preferRelativeResize="0"/>
                    <p:nvPr/>
                  </p:nvPicPr>
                  <p:blipFill rotWithShape="1">
                    <a:blip r:embed="rId5">
                      <a:alphaModFix/>
                    </a:blip>
                    <a:srcRect b="53442" l="0" r="0" t="33391"/>
                    <a:stretch/>
                  </p:blipFill>
                  <p:spPr>
                    <a:xfrm>
                      <a:off x="8409620" y="2561645"/>
                      <a:ext cx="2748915" cy="458546"/>
                    </a:xfrm>
                    <a:prstGeom prst="rect">
                      <a:avLst/>
                    </a:prstGeom>
                    <a:noFill/>
                    <a:ln>
                      <a:noFill/>
                    </a:ln>
                  </p:spPr>
                </p:pic>
              </p:grpSp>
              <p:sp>
                <p:nvSpPr>
                  <p:cNvPr id="1386" name="Google Shape;1386;p107"/>
                  <p:cNvSpPr/>
                  <p:nvPr/>
                </p:nvSpPr>
                <p:spPr>
                  <a:xfrm>
                    <a:off x="8611219" y="2244114"/>
                    <a:ext cx="2440709" cy="322117"/>
                  </a:xfrm>
                  <a:prstGeom prst="rect">
                    <a:avLst/>
                  </a:prstGeom>
                  <a:solidFill>
                    <a:srgbClr val="D47E7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sp>
              <p:nvSpPr>
                <p:cNvPr id="1387" name="Google Shape;1387;p107"/>
                <p:cNvSpPr/>
                <p:nvPr/>
              </p:nvSpPr>
              <p:spPr>
                <a:xfrm flipH="1">
                  <a:off x="8453712" y="2264093"/>
                  <a:ext cx="2438400" cy="248197"/>
                </a:xfrm>
                <a:prstGeom prst="ellipse">
                  <a:avLst/>
                </a:prstGeom>
                <a:solidFill>
                  <a:srgbClr val="D47E76"/>
                </a:solidFill>
                <a:ln cap="flat" cmpd="sng" w="15875">
                  <a:solidFill>
                    <a:srgbClr val="C0D66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sp>
            <p:nvSpPr>
              <p:cNvPr id="1388" name="Google Shape;1388;p107"/>
              <p:cNvSpPr txBox="1"/>
              <p:nvPr/>
            </p:nvSpPr>
            <p:spPr>
              <a:xfrm>
                <a:off x="9277310" y="2691217"/>
                <a:ext cx="12432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Garamond"/>
                    <a:ea typeface="Garamond"/>
                    <a:cs typeface="Garamond"/>
                    <a:sym typeface="Garamond"/>
                  </a:rPr>
                  <a:t>water</a:t>
                </a:r>
                <a:endParaRPr b="1" sz="1800">
                  <a:solidFill>
                    <a:schemeClr val="dk1"/>
                  </a:solidFill>
                  <a:latin typeface="Garamond"/>
                  <a:ea typeface="Garamond"/>
                  <a:cs typeface="Garamond"/>
                  <a:sym typeface="Garamond"/>
                </a:endParaRPr>
              </a:p>
            </p:txBody>
          </p:sp>
          <p:sp>
            <p:nvSpPr>
              <p:cNvPr id="1389" name="Google Shape;1389;p107"/>
              <p:cNvSpPr txBox="1"/>
              <p:nvPr/>
            </p:nvSpPr>
            <p:spPr>
              <a:xfrm>
                <a:off x="9190224" y="3532108"/>
                <a:ext cx="12432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Garamond"/>
                    <a:ea typeface="Garamond"/>
                    <a:cs typeface="Garamond"/>
                    <a:sym typeface="Garamond"/>
                  </a:rPr>
                  <a:t>honey</a:t>
                </a:r>
                <a:endParaRPr b="1" sz="1800">
                  <a:solidFill>
                    <a:schemeClr val="dk1"/>
                  </a:solidFill>
                  <a:latin typeface="Garamond"/>
                  <a:ea typeface="Garamond"/>
                  <a:cs typeface="Garamond"/>
                  <a:sym typeface="Garamond"/>
                </a:endParaRPr>
              </a:p>
            </p:txBody>
          </p:sp>
          <p:grpSp>
            <p:nvGrpSpPr>
              <p:cNvPr id="1390" name="Google Shape;1390;p107"/>
              <p:cNvGrpSpPr/>
              <p:nvPr/>
            </p:nvGrpSpPr>
            <p:grpSpPr>
              <a:xfrm>
                <a:off x="7978368" y="610392"/>
                <a:ext cx="2748919" cy="3451367"/>
                <a:chOff x="8260350" y="1062414"/>
                <a:chExt cx="2748919" cy="3451367"/>
              </a:xfrm>
            </p:grpSpPr>
            <p:grpSp>
              <p:nvGrpSpPr>
                <p:cNvPr id="1391" name="Google Shape;1391;p107"/>
                <p:cNvGrpSpPr/>
                <p:nvPr/>
              </p:nvGrpSpPr>
              <p:grpSpPr>
                <a:xfrm>
                  <a:off x="8260350" y="1062414"/>
                  <a:ext cx="2748919" cy="3451367"/>
                  <a:chOff x="8409618" y="975101"/>
                  <a:chExt cx="2748919" cy="3451367"/>
                </a:xfrm>
              </p:grpSpPr>
              <p:pic>
                <p:nvPicPr>
                  <p:cNvPr descr="Beaker Water Images – Browse 46,207 Stock Photos, Vectors, and Video |  Adobe Stock" id="1392" name="Google Shape;1392;p107"/>
                  <p:cNvPicPr preferRelativeResize="0"/>
                  <p:nvPr/>
                </p:nvPicPr>
                <p:blipFill rotWithShape="1">
                  <a:blip r:embed="rId5">
                    <a:alphaModFix/>
                  </a:blip>
                  <a:srcRect b="0" l="0" r="0" t="58260"/>
                  <a:stretch/>
                </p:blipFill>
                <p:spPr>
                  <a:xfrm>
                    <a:off x="8409622" y="2982191"/>
                    <a:ext cx="2748915" cy="1444277"/>
                  </a:xfrm>
                  <a:prstGeom prst="rect">
                    <a:avLst/>
                  </a:prstGeom>
                  <a:noFill/>
                  <a:ln>
                    <a:noFill/>
                  </a:ln>
                </p:spPr>
              </p:pic>
              <p:grpSp>
                <p:nvGrpSpPr>
                  <p:cNvPr id="1393" name="Google Shape;1393;p107"/>
                  <p:cNvGrpSpPr/>
                  <p:nvPr/>
                </p:nvGrpSpPr>
                <p:grpSpPr>
                  <a:xfrm>
                    <a:off x="8602980" y="3751117"/>
                    <a:ext cx="2448948" cy="550659"/>
                    <a:chOff x="4925291" y="3708400"/>
                    <a:chExt cx="2448948" cy="718068"/>
                  </a:xfrm>
                </p:grpSpPr>
                <p:sp>
                  <p:nvSpPr>
                    <p:cNvPr id="1394" name="Google Shape;1394;p107"/>
                    <p:cNvSpPr/>
                    <p:nvPr/>
                  </p:nvSpPr>
                  <p:spPr>
                    <a:xfrm>
                      <a:off x="4925291" y="3948948"/>
                      <a:ext cx="2448948" cy="477520"/>
                    </a:xfrm>
                    <a:prstGeom prst="ellipse">
                      <a:avLst/>
                    </a:prstGeom>
                    <a:solidFill>
                      <a:srgbClr val="B68D1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395" name="Google Shape;1395;p107"/>
                    <p:cNvSpPr/>
                    <p:nvPr/>
                  </p:nvSpPr>
                  <p:spPr>
                    <a:xfrm>
                      <a:off x="4927600" y="3708400"/>
                      <a:ext cx="2438400" cy="457200"/>
                    </a:xfrm>
                    <a:prstGeom prst="rect">
                      <a:avLst/>
                    </a:prstGeom>
                    <a:solidFill>
                      <a:srgbClr val="B68D1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grpSp>
                <p:nvGrpSpPr>
                  <p:cNvPr id="1396" name="Google Shape;1396;p107"/>
                  <p:cNvGrpSpPr/>
                  <p:nvPr/>
                </p:nvGrpSpPr>
                <p:grpSpPr>
                  <a:xfrm>
                    <a:off x="8409618" y="975101"/>
                    <a:ext cx="2748917" cy="2045090"/>
                    <a:chOff x="8409618" y="975101"/>
                    <a:chExt cx="2748917" cy="2045090"/>
                  </a:xfrm>
                </p:grpSpPr>
                <p:pic>
                  <p:nvPicPr>
                    <p:cNvPr descr="Beaker Water Images – Browse 46,207 Stock Photos, Vectors, and Video |  Adobe Stock" id="1397" name="Google Shape;1397;p107"/>
                    <p:cNvPicPr preferRelativeResize="0"/>
                    <p:nvPr/>
                  </p:nvPicPr>
                  <p:blipFill rotWithShape="1">
                    <a:blip r:embed="rId5">
                      <a:alphaModFix/>
                    </a:blip>
                    <a:srcRect b="67272" l="0" r="0" t="0"/>
                    <a:stretch/>
                  </p:blipFill>
                  <p:spPr>
                    <a:xfrm>
                      <a:off x="8409620" y="975101"/>
                      <a:ext cx="2748915" cy="1139735"/>
                    </a:xfrm>
                    <a:prstGeom prst="rect">
                      <a:avLst/>
                    </a:prstGeom>
                    <a:noFill/>
                    <a:ln>
                      <a:noFill/>
                    </a:ln>
                  </p:spPr>
                </p:pic>
                <p:pic>
                  <p:nvPicPr>
                    <p:cNvPr descr="Beaker Water Images – Browse 46,207 Stock Photos, Vectors, and Video |  Adobe Stock" id="1398" name="Google Shape;1398;p107"/>
                    <p:cNvPicPr preferRelativeResize="0"/>
                    <p:nvPr/>
                  </p:nvPicPr>
                  <p:blipFill rotWithShape="1">
                    <a:blip r:embed="rId5">
                      <a:alphaModFix/>
                    </a:blip>
                    <a:srcRect b="35943" l="0" r="2717" t="44726"/>
                    <a:stretch/>
                  </p:blipFill>
                  <p:spPr>
                    <a:xfrm>
                      <a:off x="8409618" y="2015102"/>
                      <a:ext cx="2674226" cy="692986"/>
                    </a:xfrm>
                    <a:prstGeom prst="rect">
                      <a:avLst/>
                    </a:prstGeom>
                    <a:noFill/>
                    <a:ln>
                      <a:noFill/>
                    </a:ln>
                  </p:spPr>
                </p:pic>
                <p:pic>
                  <p:nvPicPr>
                    <p:cNvPr descr="Beaker Water Images – Browse 46,207 Stock Photos, Vectors, and Video |  Adobe Stock" id="1399" name="Google Shape;1399;p107"/>
                    <p:cNvPicPr preferRelativeResize="0"/>
                    <p:nvPr/>
                  </p:nvPicPr>
                  <p:blipFill rotWithShape="1">
                    <a:blip r:embed="rId5">
                      <a:alphaModFix/>
                    </a:blip>
                    <a:srcRect b="53442" l="0" r="0" t="33391"/>
                    <a:stretch/>
                  </p:blipFill>
                  <p:spPr>
                    <a:xfrm>
                      <a:off x="8409620" y="2561645"/>
                      <a:ext cx="2748915" cy="458546"/>
                    </a:xfrm>
                    <a:prstGeom prst="rect">
                      <a:avLst/>
                    </a:prstGeom>
                    <a:noFill/>
                    <a:ln>
                      <a:noFill/>
                    </a:ln>
                  </p:spPr>
                </p:pic>
              </p:grpSp>
              <p:sp>
                <p:nvSpPr>
                  <p:cNvPr id="1400" name="Google Shape;1400;p107"/>
                  <p:cNvSpPr/>
                  <p:nvPr/>
                </p:nvSpPr>
                <p:spPr>
                  <a:xfrm>
                    <a:off x="8611219" y="2244114"/>
                    <a:ext cx="2440709" cy="322117"/>
                  </a:xfrm>
                  <a:prstGeom prst="rect">
                    <a:avLst/>
                  </a:prstGeom>
                  <a:solidFill>
                    <a:srgbClr val="EBD18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sp>
              <p:nvSpPr>
                <p:cNvPr id="1401" name="Google Shape;1401;p107"/>
                <p:cNvSpPr/>
                <p:nvPr/>
              </p:nvSpPr>
              <p:spPr>
                <a:xfrm flipH="1">
                  <a:off x="8453712" y="2264093"/>
                  <a:ext cx="2438400" cy="248197"/>
                </a:xfrm>
                <a:prstGeom prst="ellipse">
                  <a:avLst/>
                </a:prstGeom>
                <a:solidFill>
                  <a:srgbClr val="E8AD7D"/>
                </a:solidFill>
                <a:ln cap="flat" cmpd="sng" w="15875">
                  <a:solidFill>
                    <a:srgbClr val="C0D66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sp>
            <p:nvSpPr>
              <p:cNvPr id="1402" name="Google Shape;1402;p107"/>
              <p:cNvSpPr txBox="1"/>
              <p:nvPr/>
            </p:nvSpPr>
            <p:spPr>
              <a:xfrm>
                <a:off x="9082001" y="2635658"/>
                <a:ext cx="12432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Garamond"/>
                    <a:ea typeface="Garamond"/>
                    <a:cs typeface="Garamond"/>
                    <a:sym typeface="Garamond"/>
                  </a:rPr>
                  <a:t>water</a:t>
                </a:r>
                <a:endParaRPr b="1" sz="1800">
                  <a:solidFill>
                    <a:schemeClr val="dk1"/>
                  </a:solidFill>
                  <a:latin typeface="Garamond"/>
                  <a:ea typeface="Garamond"/>
                  <a:cs typeface="Garamond"/>
                  <a:sym typeface="Garamond"/>
                </a:endParaRPr>
              </a:p>
            </p:txBody>
          </p:sp>
          <p:sp>
            <p:nvSpPr>
              <p:cNvPr id="1403" name="Google Shape;1403;p107"/>
              <p:cNvSpPr txBox="1"/>
              <p:nvPr/>
            </p:nvSpPr>
            <p:spPr>
              <a:xfrm>
                <a:off x="9090051" y="3450607"/>
                <a:ext cx="12432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Garamond"/>
                    <a:ea typeface="Garamond"/>
                    <a:cs typeface="Garamond"/>
                    <a:sym typeface="Garamond"/>
                  </a:rPr>
                  <a:t>honey</a:t>
                </a:r>
                <a:endParaRPr b="1" sz="1800">
                  <a:solidFill>
                    <a:schemeClr val="dk1"/>
                  </a:solidFill>
                  <a:latin typeface="Garamond"/>
                  <a:ea typeface="Garamond"/>
                  <a:cs typeface="Garamond"/>
                  <a:sym typeface="Garamond"/>
                </a:endParaRPr>
              </a:p>
            </p:txBody>
          </p:sp>
          <p:sp>
            <p:nvSpPr>
              <p:cNvPr id="1404" name="Google Shape;1404;p107"/>
              <p:cNvSpPr txBox="1"/>
              <p:nvPr/>
            </p:nvSpPr>
            <p:spPr>
              <a:xfrm>
                <a:off x="9154788" y="1728469"/>
                <a:ext cx="12432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Garamond"/>
                    <a:ea typeface="Garamond"/>
                    <a:cs typeface="Garamond"/>
                    <a:sym typeface="Garamond"/>
                  </a:rPr>
                  <a:t>oil</a:t>
                </a:r>
                <a:endParaRPr b="1" sz="1800">
                  <a:solidFill>
                    <a:schemeClr val="dk1"/>
                  </a:solidFill>
                  <a:latin typeface="Garamond"/>
                  <a:ea typeface="Garamond"/>
                  <a:cs typeface="Garamond"/>
                  <a:sym typeface="Garamond"/>
                </a:endParaRPr>
              </a:p>
            </p:txBody>
          </p:sp>
        </p:grpSp>
        <p:sp>
          <p:nvSpPr>
            <p:cNvPr id="1405" name="Google Shape;1405;p107"/>
            <p:cNvSpPr txBox="1"/>
            <p:nvPr/>
          </p:nvSpPr>
          <p:spPr>
            <a:xfrm>
              <a:off x="9652806" y="1645301"/>
              <a:ext cx="579539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Garamond"/>
                  <a:ea typeface="Garamond"/>
                  <a:cs typeface="Garamond"/>
                  <a:sym typeface="Garamond"/>
                </a:rPr>
                <a:t>C</a:t>
              </a:r>
              <a:endParaRPr b="1" sz="2000">
                <a:solidFill>
                  <a:schemeClr val="dk1"/>
                </a:solidFill>
                <a:latin typeface="Garamond"/>
                <a:ea typeface="Garamond"/>
                <a:cs typeface="Garamond"/>
                <a:sym typeface="Garamond"/>
              </a:endParaRPr>
            </a:p>
          </p:txBody>
        </p:sp>
      </p:grpSp>
      <p:grpSp>
        <p:nvGrpSpPr>
          <p:cNvPr id="1406" name="Google Shape;1406;p107"/>
          <p:cNvGrpSpPr/>
          <p:nvPr/>
        </p:nvGrpSpPr>
        <p:grpSpPr>
          <a:xfrm>
            <a:off x="4098431" y="949425"/>
            <a:ext cx="6339521" cy="3460173"/>
            <a:chOff x="4462724" y="970746"/>
            <a:chExt cx="6339521" cy="3460173"/>
          </a:xfrm>
        </p:grpSpPr>
        <p:grpSp>
          <p:nvGrpSpPr>
            <p:cNvPr id="1407" name="Google Shape;1407;p107"/>
            <p:cNvGrpSpPr/>
            <p:nvPr/>
          </p:nvGrpSpPr>
          <p:grpSpPr>
            <a:xfrm>
              <a:off x="4462724" y="970746"/>
              <a:ext cx="2748915" cy="3460173"/>
              <a:chOff x="4428394" y="976684"/>
              <a:chExt cx="2748915" cy="3460173"/>
            </a:xfrm>
          </p:grpSpPr>
          <p:pic>
            <p:nvPicPr>
              <p:cNvPr descr="Beaker Water Images – Browse 46,207 Stock Photos, Vectors, and Video |  Adobe Stock" id="1408" name="Google Shape;1408;p107"/>
              <p:cNvPicPr preferRelativeResize="0"/>
              <p:nvPr/>
            </p:nvPicPr>
            <p:blipFill rotWithShape="1">
              <a:blip r:embed="rId5">
                <a:alphaModFix/>
              </a:blip>
              <a:srcRect b="0" l="0" r="0" t="0"/>
              <a:stretch/>
            </p:blipFill>
            <p:spPr>
              <a:xfrm>
                <a:off x="4428394" y="976684"/>
                <a:ext cx="2748915" cy="3460173"/>
              </a:xfrm>
              <a:prstGeom prst="rect">
                <a:avLst/>
              </a:prstGeom>
              <a:noFill/>
              <a:ln>
                <a:noFill/>
              </a:ln>
            </p:spPr>
          </p:pic>
          <p:grpSp>
            <p:nvGrpSpPr>
              <p:cNvPr id="1409" name="Google Shape;1409;p107"/>
              <p:cNvGrpSpPr/>
              <p:nvPr/>
            </p:nvGrpSpPr>
            <p:grpSpPr>
              <a:xfrm>
                <a:off x="4638371" y="3752700"/>
                <a:ext cx="2448948" cy="550659"/>
                <a:chOff x="4925291" y="3708400"/>
                <a:chExt cx="2448948" cy="718068"/>
              </a:xfrm>
            </p:grpSpPr>
            <p:sp>
              <p:nvSpPr>
                <p:cNvPr id="1410" name="Google Shape;1410;p107"/>
                <p:cNvSpPr/>
                <p:nvPr/>
              </p:nvSpPr>
              <p:spPr>
                <a:xfrm>
                  <a:off x="4925291" y="3948948"/>
                  <a:ext cx="2448948" cy="477520"/>
                </a:xfrm>
                <a:prstGeom prst="ellipse">
                  <a:avLst/>
                </a:prstGeom>
                <a:solidFill>
                  <a:srgbClr val="B68D1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411" name="Google Shape;1411;p107"/>
                <p:cNvSpPr/>
                <p:nvPr/>
              </p:nvSpPr>
              <p:spPr>
                <a:xfrm>
                  <a:off x="4927600" y="3708400"/>
                  <a:ext cx="2438400" cy="457200"/>
                </a:xfrm>
                <a:prstGeom prst="rect">
                  <a:avLst/>
                </a:prstGeom>
                <a:solidFill>
                  <a:srgbClr val="B68D1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grpSp>
        <p:sp>
          <p:nvSpPr>
            <p:cNvPr id="1412" name="Google Shape;1412;p107"/>
            <p:cNvSpPr txBox="1"/>
            <p:nvPr/>
          </p:nvSpPr>
          <p:spPr>
            <a:xfrm>
              <a:off x="5474398" y="3864122"/>
              <a:ext cx="124320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Garamond"/>
                  <a:ea typeface="Garamond"/>
                  <a:cs typeface="Garamond"/>
                  <a:sym typeface="Garamond"/>
                </a:rPr>
                <a:t>honey</a:t>
              </a:r>
              <a:endParaRPr b="1" sz="2000">
                <a:solidFill>
                  <a:schemeClr val="dk1"/>
                </a:solidFill>
                <a:latin typeface="Garamond"/>
                <a:ea typeface="Garamond"/>
                <a:cs typeface="Garamond"/>
                <a:sym typeface="Garamond"/>
              </a:endParaRPr>
            </a:p>
          </p:txBody>
        </p:sp>
        <p:sp>
          <p:nvSpPr>
            <p:cNvPr id="1413" name="Google Shape;1413;p107"/>
            <p:cNvSpPr txBox="1"/>
            <p:nvPr/>
          </p:nvSpPr>
          <p:spPr>
            <a:xfrm>
              <a:off x="9373986" y="3886374"/>
              <a:ext cx="12432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dk1"/>
                </a:solidFill>
                <a:latin typeface="Garamond"/>
                <a:ea typeface="Garamond"/>
                <a:cs typeface="Garamond"/>
                <a:sym typeface="Garamond"/>
              </a:endParaRPr>
            </a:p>
          </p:txBody>
        </p:sp>
        <p:sp>
          <p:nvSpPr>
            <p:cNvPr id="1414" name="Google Shape;1414;p107"/>
            <p:cNvSpPr txBox="1"/>
            <p:nvPr/>
          </p:nvSpPr>
          <p:spPr>
            <a:xfrm>
              <a:off x="9381409" y="3104329"/>
              <a:ext cx="12432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dk1"/>
                </a:solidFill>
                <a:latin typeface="Garamond"/>
                <a:ea typeface="Garamond"/>
                <a:cs typeface="Garamond"/>
                <a:sym typeface="Garamond"/>
              </a:endParaRPr>
            </a:p>
          </p:txBody>
        </p:sp>
        <p:sp>
          <p:nvSpPr>
            <p:cNvPr id="1415" name="Google Shape;1415;p107"/>
            <p:cNvSpPr txBox="1"/>
            <p:nvPr/>
          </p:nvSpPr>
          <p:spPr>
            <a:xfrm>
              <a:off x="9559042" y="2222225"/>
              <a:ext cx="12432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dk1"/>
                </a:solidFill>
                <a:latin typeface="Garamond"/>
                <a:ea typeface="Garamond"/>
                <a:cs typeface="Garamond"/>
                <a:sym typeface="Garamond"/>
              </a:endParaRPr>
            </a:p>
          </p:txBody>
        </p:sp>
      </p:grpSp>
      <p:sp>
        <p:nvSpPr>
          <p:cNvPr id="1416" name="Google Shape;1416;p107"/>
          <p:cNvSpPr txBox="1"/>
          <p:nvPr/>
        </p:nvSpPr>
        <p:spPr>
          <a:xfrm>
            <a:off x="5163948" y="1658119"/>
            <a:ext cx="65314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Garamond"/>
                <a:ea typeface="Garamond"/>
                <a:cs typeface="Garamond"/>
                <a:sym typeface="Garamond"/>
              </a:rPr>
              <a:t>B</a:t>
            </a:r>
            <a:endParaRPr b="1" sz="2400">
              <a:solidFill>
                <a:schemeClr val="dk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5"/>
                                        </p:tgtEl>
                                        <p:attrNameLst>
                                          <p:attrName>style.visibility</p:attrName>
                                        </p:attrNameLst>
                                      </p:cBhvr>
                                      <p:to>
                                        <p:strVal val="visible"/>
                                      </p:to>
                                    </p:set>
                                    <p:animEffect filter="fade" transition="in">
                                      <p:cBhvr>
                                        <p:cTn dur="2000"/>
                                        <p:tgtEl>
                                          <p:spTgt spid="13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6"/>
                                        </p:tgtEl>
                                        <p:attrNameLst>
                                          <p:attrName>style.visibility</p:attrName>
                                        </p:attrNameLst>
                                      </p:cBhvr>
                                      <p:to>
                                        <p:strVal val="visible"/>
                                      </p:to>
                                    </p:set>
                                    <p:animEffect filter="fade" transition="in">
                                      <p:cBhvr>
                                        <p:cTn dur="2000"/>
                                        <p:tgtEl>
                                          <p:spTgt spid="13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7"/>
                                        </p:tgtEl>
                                        <p:attrNameLst>
                                          <p:attrName>style.visibility</p:attrName>
                                        </p:attrNameLst>
                                      </p:cBhvr>
                                      <p:to>
                                        <p:strVal val="visible"/>
                                      </p:to>
                                    </p:set>
                                    <p:animEffect filter="fade" transition="in">
                                      <p:cBhvr>
                                        <p:cTn dur="2000"/>
                                        <p:tgtEl>
                                          <p:spTgt spid="13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8"/>
                                        </p:tgtEl>
                                        <p:attrNameLst>
                                          <p:attrName>style.visibility</p:attrName>
                                        </p:attrNameLst>
                                      </p:cBhvr>
                                      <p:to>
                                        <p:strVal val="visible"/>
                                      </p:to>
                                    </p:set>
                                    <p:animEffect filter="fade" transition="in">
                                      <p:cBhvr>
                                        <p:cTn dur="2000"/>
                                        <p:tgtEl>
                                          <p:spTgt spid="13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pic>
        <p:nvPicPr>
          <p:cNvPr descr="7 Fascinating Facts about Sir Isaac Newton - Biography" id="1422" name="Google Shape;1422;p108"/>
          <p:cNvPicPr preferRelativeResize="0"/>
          <p:nvPr/>
        </p:nvPicPr>
        <p:blipFill rotWithShape="1">
          <a:blip r:embed="rId3">
            <a:alphaModFix/>
          </a:blip>
          <a:srcRect b="0" l="0" r="0" t="0"/>
          <a:stretch/>
        </p:blipFill>
        <p:spPr>
          <a:xfrm>
            <a:off x="9689541" y="612631"/>
            <a:ext cx="1905210" cy="2379144"/>
          </a:xfrm>
          <a:prstGeom prst="rect">
            <a:avLst/>
          </a:prstGeom>
          <a:noFill/>
          <a:ln>
            <a:noFill/>
          </a:ln>
        </p:spPr>
      </p:pic>
      <p:sp>
        <p:nvSpPr>
          <p:cNvPr id="1423" name="Google Shape;1423;p108"/>
          <p:cNvSpPr txBox="1"/>
          <p:nvPr/>
        </p:nvSpPr>
        <p:spPr>
          <a:xfrm>
            <a:off x="1359093" y="898690"/>
            <a:ext cx="707225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0" lang="en-US" sz="1800">
                <a:solidFill>
                  <a:srgbClr val="5F6368"/>
                </a:solidFill>
                <a:latin typeface="arial"/>
                <a:ea typeface="arial"/>
                <a:cs typeface="arial"/>
                <a:sym typeface="arial"/>
              </a:rPr>
              <a:t>Sir Isaac Newton</a:t>
            </a:r>
            <a:r>
              <a:rPr i="0" lang="en-US" sz="1800">
                <a:solidFill>
                  <a:srgbClr val="4D5156"/>
                </a:solidFill>
                <a:latin typeface="arial"/>
                <a:ea typeface="arial"/>
                <a:cs typeface="arial"/>
                <a:sym typeface="arial"/>
              </a:rPr>
              <a:t> PRS (25 December 1642 – 20 March 1726/27) was an English mathematician, physicist, astronomer, alchemist, theologian, and author widely ...</a:t>
            </a:r>
            <a:endParaRPr sz="1800">
              <a:solidFill>
                <a:schemeClr val="dk1"/>
              </a:solidFill>
              <a:latin typeface="Garamond"/>
              <a:ea typeface="Garamond"/>
              <a:cs typeface="Garamond"/>
              <a:sym typeface="Garamond"/>
            </a:endParaRPr>
          </a:p>
        </p:txBody>
      </p:sp>
      <p:sp>
        <p:nvSpPr>
          <p:cNvPr id="1424" name="Google Shape;1424;p108"/>
          <p:cNvSpPr txBox="1"/>
          <p:nvPr/>
        </p:nvSpPr>
        <p:spPr>
          <a:xfrm>
            <a:off x="977123" y="2302190"/>
            <a:ext cx="8422264" cy="1477328"/>
          </a:xfrm>
          <a:prstGeom prst="rect">
            <a:avLst/>
          </a:prstGeom>
          <a:noFill/>
          <a:ln>
            <a:noFill/>
          </a:ln>
        </p:spPr>
        <p:txBody>
          <a:bodyPr anchorCtr="0" anchor="t" bIns="45700" lIns="91425" spcFirstLastPara="1" rIns="91425" wrap="square" tIns="45700">
            <a:spAutoFit/>
          </a:bodyPr>
          <a:lstStyle/>
          <a:p>
            <a:pPr indent="-114300" lvl="0" marL="0" marR="0" rtl="0" algn="l">
              <a:spcBef>
                <a:spcPts val="0"/>
              </a:spcBef>
              <a:spcAft>
                <a:spcPts val="0"/>
              </a:spcAft>
              <a:buClr>
                <a:srgbClr val="202124"/>
              </a:buClr>
              <a:buSzPts val="1800"/>
              <a:buFont typeface="Garamond"/>
              <a:buAutoNum type="arabicPeriod"/>
            </a:pPr>
            <a:r>
              <a:rPr b="0" i="0" lang="en-US" sz="1800">
                <a:solidFill>
                  <a:srgbClr val="202124"/>
                </a:solidFill>
                <a:latin typeface="arial"/>
                <a:ea typeface="arial"/>
                <a:cs typeface="arial"/>
                <a:sym typeface="arial"/>
              </a:rPr>
              <a:t>the branch of science concerned with the nature and properties of matter and energy. The subject matter of physics includes mechanics, heat, light and other radiation, sound, electricity, </a:t>
            </a:r>
            <a:r>
              <a:rPr b="0" i="0" lang="en-US" sz="1800" u="sng">
                <a:solidFill>
                  <a:srgbClr val="202124"/>
                </a:solidFill>
                <a:latin typeface="arial"/>
                <a:ea typeface="arial"/>
                <a:cs typeface="arial"/>
                <a:sym typeface="arial"/>
              </a:rPr>
              <a:t>magnetism</a:t>
            </a:r>
            <a:r>
              <a:rPr b="0" i="0" lang="en-US" sz="1800">
                <a:solidFill>
                  <a:srgbClr val="202124"/>
                </a:solidFill>
                <a:latin typeface="arial"/>
                <a:ea typeface="arial"/>
                <a:cs typeface="arial"/>
                <a:sym typeface="arial"/>
              </a:rPr>
              <a:t>, and the structure of </a:t>
            </a:r>
            <a:r>
              <a:rPr b="0" i="0" lang="en-US" sz="1800" u="sng">
                <a:solidFill>
                  <a:srgbClr val="202124"/>
                </a:solidFill>
                <a:latin typeface="arial"/>
                <a:ea typeface="arial"/>
                <a:cs typeface="arial"/>
                <a:sym typeface="arial"/>
              </a:rPr>
              <a:t>atoms</a:t>
            </a:r>
            <a:r>
              <a:rPr b="0" i="0" lang="en-US" sz="1800">
                <a:solidFill>
                  <a:srgbClr val="202124"/>
                </a:solidFill>
                <a:latin typeface="arial"/>
                <a:ea typeface="arial"/>
                <a:cs typeface="arial"/>
                <a:sym typeface="arial"/>
              </a:rPr>
              <a:t>.</a:t>
            </a:r>
            <a:endParaRPr/>
          </a:p>
          <a:p>
            <a:pPr indent="-114300" lvl="0" marL="0" marR="0" rtl="0" algn="l">
              <a:spcBef>
                <a:spcPts val="0"/>
              </a:spcBef>
              <a:spcAft>
                <a:spcPts val="0"/>
              </a:spcAft>
              <a:buClr>
                <a:srgbClr val="202124"/>
              </a:buClr>
              <a:buSzPts val="1800"/>
              <a:buFont typeface="Garamond"/>
              <a:buAutoNum type="arabicPeriod"/>
            </a:pPr>
            <a:r>
              <a:rPr b="0" i="0" lang="en-US" sz="1800">
                <a:solidFill>
                  <a:srgbClr val="202124"/>
                </a:solidFill>
                <a:latin typeface="arial"/>
                <a:ea typeface="arial"/>
                <a:cs typeface="arial"/>
                <a:sym typeface="arial"/>
              </a:rPr>
              <a:t>the physical properties and </a:t>
            </a:r>
            <a:r>
              <a:rPr b="0" i="0" lang="en-US" sz="1800" u="sng">
                <a:solidFill>
                  <a:srgbClr val="202124"/>
                </a:solidFill>
                <a:latin typeface="arial"/>
                <a:ea typeface="arial"/>
                <a:cs typeface="arial"/>
                <a:sym typeface="arial"/>
              </a:rPr>
              <a:t>phenomena</a:t>
            </a:r>
            <a:r>
              <a:rPr b="0" i="0" lang="en-US" sz="1800">
                <a:solidFill>
                  <a:srgbClr val="202124"/>
                </a:solidFill>
                <a:latin typeface="arial"/>
                <a:ea typeface="arial"/>
                <a:cs typeface="arial"/>
                <a:sym typeface="arial"/>
              </a:rPr>
              <a:t> of something.</a:t>
            </a:r>
            <a:endParaRPr/>
          </a:p>
          <a:p>
            <a:pPr indent="0" lvl="0" marL="0" marR="0" rtl="0" algn="l">
              <a:spcBef>
                <a:spcPts val="0"/>
              </a:spcBef>
              <a:spcAft>
                <a:spcPts val="0"/>
              </a:spcAft>
              <a:buNone/>
            </a:pPr>
            <a:r>
              <a:t/>
            </a:r>
            <a:endParaRPr b="0" i="0" sz="1800">
              <a:solidFill>
                <a:srgbClr val="70757A"/>
              </a:solidFill>
              <a:latin typeface="arial"/>
              <a:ea typeface="arial"/>
              <a:cs typeface="arial"/>
              <a:sym typeface="arial"/>
            </a:endParaRPr>
          </a:p>
        </p:txBody>
      </p:sp>
      <p:sp>
        <p:nvSpPr>
          <p:cNvPr id="1425" name="Google Shape;1425;p108">
            <a:hlinkClick action="ppaction://hlinksldjump" r:id="rId4"/>
          </p:cNvPr>
          <p:cNvSpPr/>
          <p:nvPr/>
        </p:nvSpPr>
        <p:spPr>
          <a:xfrm>
            <a:off x="5821732" y="6169419"/>
            <a:ext cx="548536" cy="688581"/>
          </a:xfrm>
          <a:custGeom>
            <a:rect b="b" l="l" r="r" t="t"/>
            <a:pathLst>
              <a:path extrusionOk="0" h="120000" w="120000">
                <a:moveTo>
                  <a:pt x="0" y="0"/>
                </a:moveTo>
                <a:lnTo>
                  <a:pt x="120000" y="0"/>
                </a:lnTo>
                <a:lnTo>
                  <a:pt x="120000" y="120000"/>
                </a:lnTo>
                <a:lnTo>
                  <a:pt x="0" y="120000"/>
                </a:lnTo>
                <a:close/>
                <a:moveTo>
                  <a:pt x="105000" y="42076"/>
                </a:moveTo>
                <a:lnTo>
                  <a:pt x="82500" y="24152"/>
                </a:lnTo>
                <a:lnTo>
                  <a:pt x="60000" y="42076"/>
                </a:lnTo>
                <a:lnTo>
                  <a:pt x="71250" y="42076"/>
                </a:lnTo>
                <a:lnTo>
                  <a:pt x="71250" y="68962"/>
                </a:lnTo>
                <a:cubicBezTo>
                  <a:pt x="71250" y="73912"/>
                  <a:pt x="66213" y="77924"/>
                  <a:pt x="60000" y="77924"/>
                </a:cubicBezTo>
                <a:lnTo>
                  <a:pt x="48750" y="77924"/>
                </a:lnTo>
                <a:cubicBezTo>
                  <a:pt x="42537" y="77924"/>
                  <a:pt x="37500" y="73912"/>
                  <a:pt x="37500" y="68962"/>
                </a:cubicBezTo>
                <a:lnTo>
                  <a:pt x="37500" y="42076"/>
                </a:lnTo>
                <a:lnTo>
                  <a:pt x="15000" y="42076"/>
                </a:lnTo>
                <a:lnTo>
                  <a:pt x="15000" y="68962"/>
                </a:lnTo>
                <a:cubicBezTo>
                  <a:pt x="15000" y="83811"/>
                  <a:pt x="30110" y="95848"/>
                  <a:pt x="48750" y="95848"/>
                </a:cubicBezTo>
                <a:lnTo>
                  <a:pt x="60000" y="95848"/>
                </a:lnTo>
                <a:cubicBezTo>
                  <a:pt x="78640" y="95848"/>
                  <a:pt x="93750" y="83811"/>
                  <a:pt x="93750" y="68962"/>
                </a:cubicBezTo>
                <a:lnTo>
                  <a:pt x="93750" y="42076"/>
                </a:lnTo>
                <a:close/>
              </a:path>
              <a:path extrusionOk="0" fill="darken" h="120000" w="120000">
                <a:moveTo>
                  <a:pt x="105000" y="42076"/>
                </a:moveTo>
                <a:lnTo>
                  <a:pt x="82500" y="24152"/>
                </a:lnTo>
                <a:lnTo>
                  <a:pt x="60000" y="42076"/>
                </a:lnTo>
                <a:lnTo>
                  <a:pt x="71250" y="42076"/>
                </a:lnTo>
                <a:lnTo>
                  <a:pt x="71250" y="68962"/>
                </a:lnTo>
                <a:cubicBezTo>
                  <a:pt x="71250" y="73912"/>
                  <a:pt x="66213" y="77924"/>
                  <a:pt x="60000" y="77924"/>
                </a:cubicBezTo>
                <a:lnTo>
                  <a:pt x="48750" y="77924"/>
                </a:lnTo>
                <a:cubicBezTo>
                  <a:pt x="42537" y="77924"/>
                  <a:pt x="37500" y="73912"/>
                  <a:pt x="37500" y="68962"/>
                </a:cubicBezTo>
                <a:lnTo>
                  <a:pt x="37500" y="42076"/>
                </a:lnTo>
                <a:lnTo>
                  <a:pt x="15000" y="42076"/>
                </a:lnTo>
                <a:lnTo>
                  <a:pt x="15000" y="68962"/>
                </a:lnTo>
                <a:cubicBezTo>
                  <a:pt x="15000" y="83811"/>
                  <a:pt x="30110" y="95848"/>
                  <a:pt x="48750" y="95848"/>
                </a:cubicBezTo>
                <a:lnTo>
                  <a:pt x="60000" y="95848"/>
                </a:lnTo>
                <a:cubicBezTo>
                  <a:pt x="78640" y="95848"/>
                  <a:pt x="93750" y="83811"/>
                  <a:pt x="93750" y="68962"/>
                </a:cubicBezTo>
                <a:lnTo>
                  <a:pt x="93750" y="42076"/>
                </a:lnTo>
                <a:close/>
              </a:path>
              <a:path extrusionOk="0" fill="none" h="120000" w="120000">
                <a:moveTo>
                  <a:pt x="105000" y="42076"/>
                </a:moveTo>
                <a:lnTo>
                  <a:pt x="93750" y="42076"/>
                </a:lnTo>
                <a:lnTo>
                  <a:pt x="93750" y="68962"/>
                </a:lnTo>
                <a:cubicBezTo>
                  <a:pt x="93750" y="83811"/>
                  <a:pt x="78640" y="95848"/>
                  <a:pt x="60000" y="95848"/>
                </a:cubicBezTo>
                <a:lnTo>
                  <a:pt x="48750" y="95848"/>
                </a:lnTo>
                <a:cubicBezTo>
                  <a:pt x="30110" y="95848"/>
                  <a:pt x="15000" y="83811"/>
                  <a:pt x="15000" y="68962"/>
                </a:cubicBezTo>
                <a:lnTo>
                  <a:pt x="15000" y="42076"/>
                </a:lnTo>
                <a:lnTo>
                  <a:pt x="37500" y="42076"/>
                </a:lnTo>
                <a:lnTo>
                  <a:pt x="37500" y="68962"/>
                </a:lnTo>
                <a:cubicBezTo>
                  <a:pt x="37500" y="73912"/>
                  <a:pt x="42537" y="77924"/>
                  <a:pt x="48750" y="77924"/>
                </a:cubicBezTo>
                <a:lnTo>
                  <a:pt x="60000" y="77924"/>
                </a:lnTo>
                <a:cubicBezTo>
                  <a:pt x="66213" y="77924"/>
                  <a:pt x="71250" y="73912"/>
                  <a:pt x="71250" y="68962"/>
                </a:cubicBezTo>
                <a:lnTo>
                  <a:pt x="71250" y="42076"/>
                </a:lnTo>
                <a:lnTo>
                  <a:pt x="60000" y="42076"/>
                </a:lnTo>
                <a:lnTo>
                  <a:pt x="82500" y="24152"/>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426" name="Google Shape;1426;p108"/>
          <p:cNvSpPr/>
          <p:nvPr/>
        </p:nvSpPr>
        <p:spPr>
          <a:xfrm>
            <a:off x="4218526" y="0"/>
            <a:ext cx="2954631" cy="612631"/>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भौतिक शास्त्र(Physics)</a:t>
            </a:r>
            <a:endParaRPr b="1" sz="3200">
              <a:solidFill>
                <a:schemeClr val="dk1"/>
              </a:solidFill>
              <a:latin typeface="Kokila"/>
              <a:ea typeface="Kokila"/>
              <a:cs typeface="Kokila"/>
              <a:sym typeface="Kokila"/>
            </a:endParaRPr>
          </a:p>
        </p:txBody>
      </p:sp>
      <p:sp>
        <p:nvSpPr>
          <p:cNvPr id="1427" name="Google Shape;1427;p108"/>
          <p:cNvSpPr txBox="1"/>
          <p:nvPr/>
        </p:nvSpPr>
        <p:spPr>
          <a:xfrm>
            <a:off x="977123" y="4065577"/>
            <a:ext cx="8128307"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a:solidFill>
                  <a:srgbClr val="4D5156"/>
                </a:solidFill>
                <a:latin typeface="arial"/>
                <a:ea typeface="arial"/>
                <a:cs typeface="arial"/>
                <a:sym typeface="arial"/>
              </a:rPr>
              <a:t>भौतिकशास्त्र एउटा प्राकृतिक विज्ञान हो जसले शक्ति र बल सँग सम्बन्धित समय र स्थानबाट यसको चाल र पदार्थको अध्ययन गर्छ। यो ब्यापक अर्थमा ब्रह्माण्डलाई बुझ्नका निम्ति गरिने प्रकृतिको बृहत्त अध्ययन हो।</a:t>
            </a:r>
            <a:endParaRPr b="1" sz="1800">
              <a:solidFill>
                <a:schemeClr val="dk1"/>
              </a:solidFill>
              <a:latin typeface="Garamond"/>
              <a:ea typeface="Garamond"/>
              <a:cs typeface="Garamond"/>
              <a:sym typeface="Garamond"/>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2" name="Shape 1432"/>
        <p:cNvGrpSpPr/>
        <p:nvPr/>
      </p:nvGrpSpPr>
      <p:grpSpPr>
        <a:xfrm>
          <a:off x="0" y="0"/>
          <a:ext cx="0" cy="0"/>
          <a:chOff x="0" y="0"/>
          <a:chExt cx="0" cy="0"/>
        </a:xfrm>
      </p:grpSpPr>
      <p:pic>
        <p:nvPicPr>
          <p:cNvPr descr="Dmitri Mendeleev: Five facts you possibly didn't know about the periodic  table | The Independent | The Independent" id="1433" name="Google Shape;1433;p109"/>
          <p:cNvPicPr preferRelativeResize="0"/>
          <p:nvPr/>
        </p:nvPicPr>
        <p:blipFill rotWithShape="1">
          <a:blip r:embed="rId3">
            <a:alphaModFix/>
          </a:blip>
          <a:srcRect b="0" l="0" r="0" t="0"/>
          <a:stretch/>
        </p:blipFill>
        <p:spPr>
          <a:xfrm>
            <a:off x="7108255" y="665656"/>
            <a:ext cx="4452192" cy="2915744"/>
          </a:xfrm>
          <a:prstGeom prst="rect">
            <a:avLst/>
          </a:prstGeom>
          <a:noFill/>
          <a:ln>
            <a:noFill/>
          </a:ln>
        </p:spPr>
      </p:pic>
      <p:sp>
        <p:nvSpPr>
          <p:cNvPr id="1434" name="Google Shape;1434;p109"/>
          <p:cNvSpPr/>
          <p:nvPr/>
        </p:nvSpPr>
        <p:spPr>
          <a:xfrm>
            <a:off x="4444724" y="-18592"/>
            <a:ext cx="3912152" cy="665656"/>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रसायन विज्ञान(Chemistry)</a:t>
            </a:r>
            <a:endParaRPr b="1" sz="3200">
              <a:solidFill>
                <a:schemeClr val="dk1"/>
              </a:solidFill>
              <a:latin typeface="Kokila"/>
              <a:ea typeface="Kokila"/>
              <a:cs typeface="Kokila"/>
              <a:sym typeface="Kokila"/>
            </a:endParaRPr>
          </a:p>
        </p:txBody>
      </p:sp>
      <p:sp>
        <p:nvSpPr>
          <p:cNvPr id="1435" name="Google Shape;1435;p109">
            <a:hlinkClick action="ppaction://hlinksldjump" r:id="rId4"/>
          </p:cNvPr>
          <p:cNvSpPr/>
          <p:nvPr/>
        </p:nvSpPr>
        <p:spPr>
          <a:xfrm>
            <a:off x="5790692" y="6161809"/>
            <a:ext cx="610616" cy="696191"/>
          </a:xfrm>
          <a:custGeom>
            <a:rect b="b" l="l" r="r" t="t"/>
            <a:pathLst>
              <a:path extrusionOk="0" h="120000" w="120000">
                <a:moveTo>
                  <a:pt x="0" y="0"/>
                </a:moveTo>
                <a:lnTo>
                  <a:pt x="120000" y="0"/>
                </a:lnTo>
                <a:lnTo>
                  <a:pt x="120000" y="120000"/>
                </a:lnTo>
                <a:lnTo>
                  <a:pt x="0" y="120000"/>
                </a:lnTo>
                <a:close/>
                <a:moveTo>
                  <a:pt x="105000" y="40266"/>
                </a:moveTo>
                <a:lnTo>
                  <a:pt x="82500" y="20531"/>
                </a:lnTo>
                <a:lnTo>
                  <a:pt x="60000" y="40266"/>
                </a:lnTo>
                <a:lnTo>
                  <a:pt x="71250" y="40266"/>
                </a:lnTo>
                <a:lnTo>
                  <a:pt x="71250" y="69867"/>
                </a:lnTo>
                <a:cubicBezTo>
                  <a:pt x="71250" y="75317"/>
                  <a:pt x="66213" y="79734"/>
                  <a:pt x="60000" y="79734"/>
                </a:cubicBezTo>
                <a:lnTo>
                  <a:pt x="48750" y="79734"/>
                </a:lnTo>
                <a:cubicBezTo>
                  <a:pt x="42537" y="79734"/>
                  <a:pt x="37500" y="75317"/>
                  <a:pt x="37500" y="69867"/>
                </a:cubicBezTo>
                <a:lnTo>
                  <a:pt x="37500" y="40266"/>
                </a:lnTo>
                <a:lnTo>
                  <a:pt x="15000" y="40266"/>
                </a:lnTo>
                <a:lnTo>
                  <a:pt x="15000" y="69867"/>
                </a:lnTo>
                <a:cubicBezTo>
                  <a:pt x="15000" y="86216"/>
                  <a:pt x="30110" y="99469"/>
                  <a:pt x="48750" y="99469"/>
                </a:cubicBezTo>
                <a:lnTo>
                  <a:pt x="60000" y="99469"/>
                </a:lnTo>
                <a:cubicBezTo>
                  <a:pt x="78640" y="99469"/>
                  <a:pt x="93750" y="86216"/>
                  <a:pt x="93750" y="69867"/>
                </a:cubicBezTo>
                <a:lnTo>
                  <a:pt x="93750" y="40266"/>
                </a:lnTo>
                <a:close/>
              </a:path>
              <a:path extrusionOk="0" fill="darken" h="120000" w="120000">
                <a:moveTo>
                  <a:pt x="105000" y="40266"/>
                </a:moveTo>
                <a:lnTo>
                  <a:pt x="82500" y="20531"/>
                </a:lnTo>
                <a:lnTo>
                  <a:pt x="60000" y="40266"/>
                </a:lnTo>
                <a:lnTo>
                  <a:pt x="71250" y="40266"/>
                </a:lnTo>
                <a:lnTo>
                  <a:pt x="71250" y="69867"/>
                </a:lnTo>
                <a:cubicBezTo>
                  <a:pt x="71250" y="75317"/>
                  <a:pt x="66213" y="79734"/>
                  <a:pt x="60000" y="79734"/>
                </a:cubicBezTo>
                <a:lnTo>
                  <a:pt x="48750" y="79734"/>
                </a:lnTo>
                <a:cubicBezTo>
                  <a:pt x="42537" y="79734"/>
                  <a:pt x="37500" y="75317"/>
                  <a:pt x="37500" y="69867"/>
                </a:cubicBezTo>
                <a:lnTo>
                  <a:pt x="37500" y="40266"/>
                </a:lnTo>
                <a:lnTo>
                  <a:pt x="15000" y="40266"/>
                </a:lnTo>
                <a:lnTo>
                  <a:pt x="15000" y="69867"/>
                </a:lnTo>
                <a:cubicBezTo>
                  <a:pt x="15000" y="86216"/>
                  <a:pt x="30110" y="99469"/>
                  <a:pt x="48750" y="99469"/>
                </a:cubicBezTo>
                <a:lnTo>
                  <a:pt x="60000" y="99469"/>
                </a:lnTo>
                <a:cubicBezTo>
                  <a:pt x="78640" y="99469"/>
                  <a:pt x="93750" y="86216"/>
                  <a:pt x="93750" y="69867"/>
                </a:cubicBezTo>
                <a:lnTo>
                  <a:pt x="93750" y="40266"/>
                </a:lnTo>
                <a:close/>
              </a:path>
              <a:path extrusionOk="0" fill="none" h="120000" w="120000">
                <a:moveTo>
                  <a:pt x="105000" y="40266"/>
                </a:moveTo>
                <a:lnTo>
                  <a:pt x="93750" y="40266"/>
                </a:lnTo>
                <a:lnTo>
                  <a:pt x="93750" y="69867"/>
                </a:lnTo>
                <a:cubicBezTo>
                  <a:pt x="93750" y="86216"/>
                  <a:pt x="78640" y="99469"/>
                  <a:pt x="60000" y="99469"/>
                </a:cubicBezTo>
                <a:lnTo>
                  <a:pt x="48750" y="99469"/>
                </a:lnTo>
                <a:cubicBezTo>
                  <a:pt x="30110" y="99469"/>
                  <a:pt x="15000" y="86216"/>
                  <a:pt x="15000" y="69867"/>
                </a:cubicBezTo>
                <a:lnTo>
                  <a:pt x="15000" y="40266"/>
                </a:lnTo>
                <a:lnTo>
                  <a:pt x="37500" y="40266"/>
                </a:lnTo>
                <a:lnTo>
                  <a:pt x="37500" y="69867"/>
                </a:lnTo>
                <a:cubicBezTo>
                  <a:pt x="37500" y="75317"/>
                  <a:pt x="42537" y="79734"/>
                  <a:pt x="48750" y="79734"/>
                </a:cubicBezTo>
                <a:lnTo>
                  <a:pt x="60000" y="79734"/>
                </a:lnTo>
                <a:cubicBezTo>
                  <a:pt x="66213" y="79734"/>
                  <a:pt x="71250" y="75317"/>
                  <a:pt x="71250" y="69867"/>
                </a:cubicBezTo>
                <a:lnTo>
                  <a:pt x="71250" y="40266"/>
                </a:lnTo>
                <a:lnTo>
                  <a:pt x="60000" y="40266"/>
                </a:lnTo>
                <a:lnTo>
                  <a:pt x="82500" y="20531"/>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pic>
        <p:nvPicPr>
          <p:cNvPr descr="Chemical Lab Technology | IDP Nepal" id="1436" name="Google Shape;1436;p109"/>
          <p:cNvPicPr preferRelativeResize="0"/>
          <p:nvPr/>
        </p:nvPicPr>
        <p:blipFill rotWithShape="1">
          <a:blip r:embed="rId5">
            <a:alphaModFix/>
          </a:blip>
          <a:srcRect b="0" l="0" r="0" t="0"/>
          <a:stretch/>
        </p:blipFill>
        <p:spPr>
          <a:xfrm>
            <a:off x="3546563" y="4281055"/>
            <a:ext cx="3736676" cy="1943100"/>
          </a:xfrm>
          <a:prstGeom prst="rect">
            <a:avLst/>
          </a:prstGeom>
          <a:noFill/>
          <a:ln>
            <a:noFill/>
          </a:ln>
        </p:spPr>
      </p:pic>
      <p:pic>
        <p:nvPicPr>
          <p:cNvPr descr="Prices of 800 essential medicines, including Paracetamol, set to rise by  10.7% from April - India Today" id="1437" name="Google Shape;1437;p109"/>
          <p:cNvPicPr preferRelativeResize="0"/>
          <p:nvPr/>
        </p:nvPicPr>
        <p:blipFill rotWithShape="1">
          <a:blip r:embed="rId6">
            <a:alphaModFix/>
          </a:blip>
          <a:srcRect b="0" l="0" r="0" t="0"/>
          <a:stretch/>
        </p:blipFill>
        <p:spPr>
          <a:xfrm>
            <a:off x="631555" y="4278770"/>
            <a:ext cx="2915008" cy="1945385"/>
          </a:xfrm>
          <a:prstGeom prst="rect">
            <a:avLst/>
          </a:prstGeom>
          <a:noFill/>
          <a:ln>
            <a:noFill/>
          </a:ln>
        </p:spPr>
      </p:pic>
      <p:sp>
        <p:nvSpPr>
          <p:cNvPr descr="How the Periodic Table groups the elements | Live Science" id="1438" name="Google Shape;1438;p109"/>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aramond"/>
              <a:ea typeface="Garamond"/>
              <a:cs typeface="Garamond"/>
              <a:sym typeface="Garamond"/>
            </a:endParaRPr>
          </a:p>
        </p:txBody>
      </p:sp>
      <p:sp>
        <p:nvSpPr>
          <p:cNvPr descr="How the Periodic Table groups the elements | Live Science" id="1439" name="Google Shape;1439;p109"/>
          <p:cNvSpPr/>
          <p:nvPr/>
        </p:nvSpPr>
        <p:spPr>
          <a:xfrm>
            <a:off x="6096000" y="34290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Garamond"/>
              <a:ea typeface="Garamond"/>
              <a:cs typeface="Garamond"/>
              <a:sym typeface="Garamond"/>
            </a:endParaRPr>
          </a:p>
        </p:txBody>
      </p:sp>
      <p:pic>
        <p:nvPicPr>
          <p:cNvPr id="1440" name="Google Shape;1440;p109"/>
          <p:cNvPicPr preferRelativeResize="0"/>
          <p:nvPr/>
        </p:nvPicPr>
        <p:blipFill rotWithShape="1">
          <a:blip r:embed="rId7">
            <a:alphaModFix/>
          </a:blip>
          <a:srcRect b="0" l="0" r="0" t="0"/>
          <a:stretch/>
        </p:blipFill>
        <p:spPr>
          <a:xfrm>
            <a:off x="7130090" y="3539742"/>
            <a:ext cx="4430355" cy="2915744"/>
          </a:xfrm>
          <a:prstGeom prst="rect">
            <a:avLst/>
          </a:prstGeom>
          <a:noFill/>
          <a:ln>
            <a:noFill/>
          </a:ln>
        </p:spPr>
      </p:pic>
      <p:sp>
        <p:nvSpPr>
          <p:cNvPr id="1441" name="Google Shape;1441;p109"/>
          <p:cNvSpPr txBox="1"/>
          <p:nvPr/>
        </p:nvSpPr>
        <p:spPr>
          <a:xfrm>
            <a:off x="735899" y="948081"/>
            <a:ext cx="626801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a:solidFill>
                  <a:srgbClr val="4D5156"/>
                </a:solidFill>
                <a:latin typeface="arial"/>
                <a:ea typeface="arial"/>
                <a:cs typeface="arial"/>
                <a:sym typeface="arial"/>
              </a:rPr>
              <a:t>रसायनशास्त्र विज्ञानको त्यो शाखा हो जसमा पदार्थको संघटन, संरचना, गुण र रासायनिक प्रतिक्रियाको समयमा यसमा भएका परिवर्तन को अध्ययन गरिन्छ। यसको शाब्दिक विन्यास रस+अयन हो जसको शाब्दिक अर्थ रसहरु को अध्ययन हो ।</a:t>
            </a:r>
            <a:endParaRPr sz="1800">
              <a:solidFill>
                <a:schemeClr val="dk1"/>
              </a:solidFill>
              <a:latin typeface="Garamond"/>
              <a:ea typeface="Garamond"/>
              <a:cs typeface="Garamond"/>
              <a:sym typeface="Garamond"/>
            </a:endParaRPr>
          </a:p>
        </p:txBody>
      </p:sp>
      <p:sp>
        <p:nvSpPr>
          <p:cNvPr id="1442" name="Google Shape;1442;p109"/>
          <p:cNvSpPr txBox="1"/>
          <p:nvPr/>
        </p:nvSpPr>
        <p:spPr>
          <a:xfrm>
            <a:off x="735899" y="2394010"/>
            <a:ext cx="6534474"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000">
                <a:solidFill>
                  <a:srgbClr val="202124"/>
                </a:solidFill>
                <a:latin typeface="arial"/>
                <a:ea typeface="arial"/>
                <a:cs typeface="arial"/>
                <a:sym typeface="arial"/>
              </a:rPr>
              <a:t>the branch of science concerned with the substances of which matter is composed, the investigation of their properties and reactions, and the use of such reactions to form new substances.</a:t>
            </a:r>
            <a:endParaRPr sz="2000">
              <a:solidFill>
                <a:schemeClr val="dk1"/>
              </a:solidFill>
              <a:latin typeface="Garamond"/>
              <a:ea typeface="Garamond"/>
              <a:cs typeface="Garamond"/>
              <a:sym typeface="Garamond"/>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pic>
        <p:nvPicPr>
          <p:cNvPr descr="Charles Darwin - Theory, Book &amp; Quotes - Biography" id="1448" name="Google Shape;1448;p110"/>
          <p:cNvPicPr preferRelativeResize="0"/>
          <p:nvPr/>
        </p:nvPicPr>
        <p:blipFill rotWithShape="1">
          <a:blip r:embed="rId3">
            <a:alphaModFix/>
          </a:blip>
          <a:srcRect b="0" l="0" r="0" t="0"/>
          <a:stretch/>
        </p:blipFill>
        <p:spPr>
          <a:xfrm>
            <a:off x="9142149" y="619900"/>
            <a:ext cx="2460411" cy="2460411"/>
          </a:xfrm>
          <a:prstGeom prst="rect">
            <a:avLst/>
          </a:prstGeom>
          <a:noFill/>
          <a:ln>
            <a:noFill/>
          </a:ln>
        </p:spPr>
      </p:pic>
      <p:sp>
        <p:nvSpPr>
          <p:cNvPr id="1449" name="Google Shape;1449;p110"/>
          <p:cNvSpPr txBox="1"/>
          <p:nvPr/>
        </p:nvSpPr>
        <p:spPr>
          <a:xfrm>
            <a:off x="9571413" y="3054601"/>
            <a:ext cx="248896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Garamond"/>
                <a:ea typeface="Garamond"/>
                <a:cs typeface="Garamond"/>
                <a:sym typeface="Garamond"/>
              </a:rPr>
              <a:t>Charles Darwin</a:t>
            </a:r>
            <a:endParaRPr b="1" sz="2000">
              <a:solidFill>
                <a:schemeClr val="dk1"/>
              </a:solidFill>
              <a:latin typeface="Garamond"/>
              <a:ea typeface="Garamond"/>
              <a:cs typeface="Garamond"/>
              <a:sym typeface="Garamond"/>
            </a:endParaRPr>
          </a:p>
        </p:txBody>
      </p:sp>
      <p:sp>
        <p:nvSpPr>
          <p:cNvPr id="1450" name="Google Shape;1450;p110"/>
          <p:cNvSpPr txBox="1"/>
          <p:nvPr/>
        </p:nvSpPr>
        <p:spPr>
          <a:xfrm>
            <a:off x="797645" y="619901"/>
            <a:ext cx="7068273" cy="22376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i="0" lang="en-US" sz="2000">
                <a:solidFill>
                  <a:srgbClr val="5F6368"/>
                </a:solidFill>
                <a:latin typeface="arial"/>
                <a:ea typeface="arial"/>
                <a:cs typeface="arial"/>
                <a:sym typeface="arial"/>
              </a:rPr>
              <a:t>Charles Darwin</a:t>
            </a:r>
            <a:r>
              <a:rPr i="0" lang="en-US" sz="2000">
                <a:solidFill>
                  <a:srgbClr val="4D5156"/>
                </a:solidFill>
                <a:latin typeface="arial"/>
                <a:ea typeface="arial"/>
                <a:cs typeface="arial"/>
                <a:sym typeface="arial"/>
              </a:rPr>
              <a:t>, in full Charles Robert Darwin, (born February 12, 1809, Shrewsbury, Shropshire, England—died April 19, 1882, Downe, Kent), ...</a:t>
            </a:r>
            <a:endParaRPr/>
          </a:p>
          <a:p>
            <a:pPr indent="0" lvl="0" marL="0" marR="0" rtl="0" algn="just">
              <a:spcBef>
                <a:spcPts val="0"/>
              </a:spcBef>
              <a:spcAft>
                <a:spcPts val="0"/>
              </a:spcAft>
              <a:buNone/>
            </a:pPr>
            <a:r>
              <a:rPr i="0" lang="en-US" sz="2000">
                <a:solidFill>
                  <a:srgbClr val="70757A"/>
                </a:solidFill>
                <a:latin typeface="arial"/>
                <a:ea typeface="arial"/>
                <a:cs typeface="arial"/>
                <a:sym typeface="arial"/>
              </a:rPr>
              <a:t>Born: </a:t>
            </a:r>
            <a:r>
              <a:rPr i="0" lang="en-US" sz="2000">
                <a:solidFill>
                  <a:srgbClr val="4D5156"/>
                </a:solidFill>
                <a:latin typeface="arial"/>
                <a:ea typeface="arial"/>
                <a:cs typeface="arial"/>
                <a:sym typeface="arial"/>
              </a:rPr>
              <a:t>February 12, 1809, Shrewsbury England</a:t>
            </a:r>
            <a:endParaRPr i="0" sz="2000">
              <a:solidFill>
                <a:srgbClr val="202124"/>
              </a:solidFill>
              <a:latin typeface="arial"/>
              <a:ea typeface="arial"/>
              <a:cs typeface="arial"/>
              <a:sym typeface="arial"/>
            </a:endParaRPr>
          </a:p>
          <a:p>
            <a:pPr indent="0" lvl="0" marL="0" marR="0" rtl="0" algn="just">
              <a:spcBef>
                <a:spcPts val="0"/>
              </a:spcBef>
              <a:spcAft>
                <a:spcPts val="0"/>
              </a:spcAft>
              <a:buNone/>
            </a:pPr>
            <a:r>
              <a:rPr i="0" lang="en-US" sz="2000">
                <a:solidFill>
                  <a:srgbClr val="70757A"/>
                </a:solidFill>
                <a:latin typeface="arial"/>
                <a:ea typeface="arial"/>
                <a:cs typeface="arial"/>
                <a:sym typeface="arial"/>
              </a:rPr>
              <a:t>Notable Family Members: </a:t>
            </a:r>
            <a:r>
              <a:rPr i="0" lang="en-US" sz="2000">
                <a:solidFill>
                  <a:srgbClr val="4D5156"/>
                </a:solidFill>
                <a:latin typeface="arial"/>
                <a:ea typeface="arial"/>
                <a:cs typeface="arial"/>
                <a:sym typeface="arial"/>
              </a:rPr>
              <a:t>son Sir George Dar...</a:t>
            </a:r>
            <a:endParaRPr i="0" sz="2000">
              <a:solidFill>
                <a:srgbClr val="202124"/>
              </a:solidFill>
              <a:latin typeface="arial"/>
              <a:ea typeface="arial"/>
              <a:cs typeface="arial"/>
              <a:sym typeface="arial"/>
            </a:endParaRPr>
          </a:p>
          <a:p>
            <a:pPr indent="0" lvl="0" marL="0" marR="0" rtl="0" algn="just">
              <a:spcBef>
                <a:spcPts val="0"/>
              </a:spcBef>
              <a:spcAft>
                <a:spcPts val="0"/>
              </a:spcAft>
              <a:buNone/>
            </a:pPr>
            <a:r>
              <a:rPr i="0" lang="en-US" sz="2000">
                <a:solidFill>
                  <a:srgbClr val="70757A"/>
                </a:solidFill>
                <a:latin typeface="arial"/>
                <a:ea typeface="arial"/>
                <a:cs typeface="arial"/>
                <a:sym typeface="arial"/>
              </a:rPr>
              <a:t>Notable Works: </a:t>
            </a:r>
            <a:r>
              <a:rPr i="0" lang="en-US" sz="2000">
                <a:solidFill>
                  <a:srgbClr val="4D5156"/>
                </a:solidFill>
                <a:latin typeface="arial"/>
                <a:ea typeface="arial"/>
                <a:cs typeface="arial"/>
                <a:sym typeface="arial"/>
              </a:rPr>
              <a:t>“On the Various Contrivances by ...</a:t>
            </a:r>
            <a:endParaRPr i="0" sz="2000">
              <a:solidFill>
                <a:srgbClr val="202124"/>
              </a:solidFill>
              <a:latin typeface="arial"/>
              <a:ea typeface="arial"/>
              <a:cs typeface="arial"/>
              <a:sym typeface="arial"/>
            </a:endParaRPr>
          </a:p>
          <a:p>
            <a:pPr indent="0" lvl="0" marL="0" marR="0" rtl="0" algn="just">
              <a:spcBef>
                <a:spcPts val="0"/>
              </a:spcBef>
              <a:spcAft>
                <a:spcPts val="0"/>
              </a:spcAft>
              <a:buNone/>
            </a:pPr>
            <a:r>
              <a:rPr i="0" lang="en-US" sz="2000">
                <a:solidFill>
                  <a:srgbClr val="70757A"/>
                </a:solidFill>
                <a:latin typeface="arial"/>
                <a:ea typeface="arial"/>
                <a:cs typeface="arial"/>
                <a:sym typeface="arial"/>
              </a:rPr>
              <a:t>Died: </a:t>
            </a:r>
            <a:r>
              <a:rPr i="0" lang="en-US" sz="2000">
                <a:solidFill>
                  <a:srgbClr val="4D5156"/>
                </a:solidFill>
                <a:latin typeface="arial"/>
                <a:ea typeface="arial"/>
                <a:cs typeface="arial"/>
                <a:sym typeface="arial"/>
              </a:rPr>
              <a:t>April 19, 1882 (aged 73) England</a:t>
            </a:r>
            <a:endParaRPr i="0" sz="2000">
              <a:solidFill>
                <a:srgbClr val="202124"/>
              </a:solidFill>
              <a:latin typeface="arial"/>
              <a:ea typeface="arial"/>
              <a:cs typeface="arial"/>
              <a:sym typeface="arial"/>
            </a:endParaRPr>
          </a:p>
        </p:txBody>
      </p:sp>
      <p:sp>
        <p:nvSpPr>
          <p:cNvPr id="1451" name="Google Shape;1451;p110"/>
          <p:cNvSpPr/>
          <p:nvPr/>
        </p:nvSpPr>
        <p:spPr>
          <a:xfrm>
            <a:off x="4614037" y="-41336"/>
            <a:ext cx="3054454" cy="581663"/>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जीव विज्ञान(Biology)</a:t>
            </a:r>
            <a:endParaRPr b="1" sz="3200">
              <a:solidFill>
                <a:schemeClr val="dk1"/>
              </a:solidFill>
              <a:latin typeface="Kokila"/>
              <a:ea typeface="Kokila"/>
              <a:cs typeface="Kokila"/>
              <a:sym typeface="Kokila"/>
            </a:endParaRPr>
          </a:p>
        </p:txBody>
      </p:sp>
      <p:sp>
        <p:nvSpPr>
          <p:cNvPr id="1452" name="Google Shape;1452;p110">
            <a:hlinkClick action="ppaction://hlinksldjump" r:id="rId4"/>
          </p:cNvPr>
          <p:cNvSpPr/>
          <p:nvPr/>
        </p:nvSpPr>
        <p:spPr>
          <a:xfrm>
            <a:off x="5807924" y="6182590"/>
            <a:ext cx="561109" cy="675410"/>
          </a:xfrm>
          <a:custGeom>
            <a:rect b="b" l="l" r="r" t="t"/>
            <a:pathLst>
              <a:path extrusionOk="0" h="120000" w="120000">
                <a:moveTo>
                  <a:pt x="0" y="0"/>
                </a:moveTo>
                <a:lnTo>
                  <a:pt x="120000" y="0"/>
                </a:lnTo>
                <a:lnTo>
                  <a:pt x="120000" y="120000"/>
                </a:lnTo>
                <a:lnTo>
                  <a:pt x="0" y="120000"/>
                </a:lnTo>
                <a:close/>
                <a:moveTo>
                  <a:pt x="105000" y="41308"/>
                </a:moveTo>
                <a:lnTo>
                  <a:pt x="82500" y="22615"/>
                </a:lnTo>
                <a:lnTo>
                  <a:pt x="60000" y="41308"/>
                </a:lnTo>
                <a:lnTo>
                  <a:pt x="71250" y="41308"/>
                </a:lnTo>
                <a:lnTo>
                  <a:pt x="71250" y="69346"/>
                </a:lnTo>
                <a:cubicBezTo>
                  <a:pt x="71250" y="74508"/>
                  <a:pt x="66213" y="78692"/>
                  <a:pt x="60000" y="78692"/>
                </a:cubicBezTo>
                <a:lnTo>
                  <a:pt x="48750" y="78692"/>
                </a:lnTo>
                <a:cubicBezTo>
                  <a:pt x="42537" y="78692"/>
                  <a:pt x="37500" y="74508"/>
                  <a:pt x="37500" y="69346"/>
                </a:cubicBezTo>
                <a:lnTo>
                  <a:pt x="37500" y="41308"/>
                </a:lnTo>
                <a:lnTo>
                  <a:pt x="15000" y="41308"/>
                </a:lnTo>
                <a:lnTo>
                  <a:pt x="15000" y="69346"/>
                </a:lnTo>
                <a:cubicBezTo>
                  <a:pt x="15000" y="84831"/>
                  <a:pt x="30110" y="97385"/>
                  <a:pt x="48750" y="97385"/>
                </a:cubicBezTo>
                <a:lnTo>
                  <a:pt x="60000" y="97385"/>
                </a:lnTo>
                <a:cubicBezTo>
                  <a:pt x="78640" y="97385"/>
                  <a:pt x="93750" y="84831"/>
                  <a:pt x="93750" y="69346"/>
                </a:cubicBezTo>
                <a:lnTo>
                  <a:pt x="93750" y="41308"/>
                </a:lnTo>
                <a:close/>
              </a:path>
              <a:path extrusionOk="0" fill="darken" h="120000" w="120000">
                <a:moveTo>
                  <a:pt x="105000" y="41308"/>
                </a:moveTo>
                <a:lnTo>
                  <a:pt x="82500" y="22615"/>
                </a:lnTo>
                <a:lnTo>
                  <a:pt x="60000" y="41308"/>
                </a:lnTo>
                <a:lnTo>
                  <a:pt x="71250" y="41308"/>
                </a:lnTo>
                <a:lnTo>
                  <a:pt x="71250" y="69346"/>
                </a:lnTo>
                <a:cubicBezTo>
                  <a:pt x="71250" y="74508"/>
                  <a:pt x="66213" y="78692"/>
                  <a:pt x="60000" y="78692"/>
                </a:cubicBezTo>
                <a:lnTo>
                  <a:pt x="48750" y="78692"/>
                </a:lnTo>
                <a:cubicBezTo>
                  <a:pt x="42537" y="78692"/>
                  <a:pt x="37500" y="74508"/>
                  <a:pt x="37500" y="69346"/>
                </a:cubicBezTo>
                <a:lnTo>
                  <a:pt x="37500" y="41308"/>
                </a:lnTo>
                <a:lnTo>
                  <a:pt x="15000" y="41308"/>
                </a:lnTo>
                <a:lnTo>
                  <a:pt x="15000" y="69346"/>
                </a:lnTo>
                <a:cubicBezTo>
                  <a:pt x="15000" y="84831"/>
                  <a:pt x="30110" y="97385"/>
                  <a:pt x="48750" y="97385"/>
                </a:cubicBezTo>
                <a:lnTo>
                  <a:pt x="60000" y="97385"/>
                </a:lnTo>
                <a:cubicBezTo>
                  <a:pt x="78640" y="97385"/>
                  <a:pt x="93750" y="84831"/>
                  <a:pt x="93750" y="69346"/>
                </a:cubicBezTo>
                <a:lnTo>
                  <a:pt x="93750" y="41308"/>
                </a:lnTo>
                <a:close/>
              </a:path>
              <a:path extrusionOk="0" fill="none" h="120000" w="120000">
                <a:moveTo>
                  <a:pt x="105000" y="41308"/>
                </a:moveTo>
                <a:lnTo>
                  <a:pt x="93750" y="41308"/>
                </a:lnTo>
                <a:lnTo>
                  <a:pt x="93750" y="69346"/>
                </a:lnTo>
                <a:cubicBezTo>
                  <a:pt x="93750" y="84831"/>
                  <a:pt x="78640" y="97385"/>
                  <a:pt x="60000" y="97385"/>
                </a:cubicBezTo>
                <a:lnTo>
                  <a:pt x="48750" y="97385"/>
                </a:lnTo>
                <a:cubicBezTo>
                  <a:pt x="30110" y="97385"/>
                  <a:pt x="15000" y="84831"/>
                  <a:pt x="15000" y="69346"/>
                </a:cubicBezTo>
                <a:lnTo>
                  <a:pt x="15000" y="41308"/>
                </a:lnTo>
                <a:lnTo>
                  <a:pt x="37500" y="41308"/>
                </a:lnTo>
                <a:lnTo>
                  <a:pt x="37500" y="69346"/>
                </a:lnTo>
                <a:cubicBezTo>
                  <a:pt x="37500" y="74508"/>
                  <a:pt x="42537" y="78692"/>
                  <a:pt x="48750" y="78692"/>
                </a:cubicBezTo>
                <a:lnTo>
                  <a:pt x="60000" y="78692"/>
                </a:lnTo>
                <a:cubicBezTo>
                  <a:pt x="66213" y="78692"/>
                  <a:pt x="71250" y="74508"/>
                  <a:pt x="71250" y="69346"/>
                </a:cubicBezTo>
                <a:lnTo>
                  <a:pt x="71250" y="41308"/>
                </a:lnTo>
                <a:lnTo>
                  <a:pt x="60000" y="41308"/>
                </a:lnTo>
                <a:lnTo>
                  <a:pt x="82500" y="22615"/>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grpSp>
        <p:nvGrpSpPr>
          <p:cNvPr id="1453" name="Google Shape;1453;p110"/>
          <p:cNvGrpSpPr/>
          <p:nvPr/>
        </p:nvGrpSpPr>
        <p:grpSpPr>
          <a:xfrm>
            <a:off x="8409089" y="4108512"/>
            <a:ext cx="2397634" cy="1876108"/>
            <a:chOff x="439608" y="3806"/>
            <a:chExt cx="2397634" cy="1876108"/>
          </a:xfrm>
        </p:grpSpPr>
        <p:sp>
          <p:nvSpPr>
            <p:cNvPr id="1454" name="Google Shape;1454;p110"/>
            <p:cNvSpPr/>
            <p:nvPr/>
          </p:nvSpPr>
          <p:spPr>
            <a:xfrm rot="10800000">
              <a:off x="858389" y="3806"/>
              <a:ext cx="1892095" cy="513917"/>
            </a:xfrm>
            <a:prstGeom prst="homePlate">
              <a:avLst>
                <a:gd fmla="val 50000" name="adj"/>
              </a:avLst>
            </a:prstGeom>
            <a:solidFill>
              <a:srgbClr val="EBD18B"/>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110"/>
            <p:cNvSpPr txBox="1"/>
            <p:nvPr/>
          </p:nvSpPr>
          <p:spPr>
            <a:xfrm>
              <a:off x="986868" y="3806"/>
              <a:ext cx="1763616" cy="513917"/>
            </a:xfrm>
            <a:prstGeom prst="rect">
              <a:avLst/>
            </a:prstGeom>
            <a:noFill/>
            <a:ln>
              <a:noFill/>
            </a:ln>
          </p:spPr>
          <p:txBody>
            <a:bodyPr anchorCtr="0" anchor="ctr" bIns="60950" lIns="226600" spcFirstLastPara="1" rIns="113775" wrap="square" tIns="60950">
              <a:noAutofit/>
            </a:bodyPr>
            <a:lstStyle/>
            <a:p>
              <a:pPr indent="0" lvl="0" marL="0" marR="0" rtl="0" algn="ctr">
                <a:lnSpc>
                  <a:spcPct val="90000"/>
                </a:lnSpc>
                <a:spcBef>
                  <a:spcPts val="0"/>
                </a:spcBef>
                <a:spcAft>
                  <a:spcPts val="0"/>
                </a:spcAft>
                <a:buClr>
                  <a:srgbClr val="C00000"/>
                </a:buClr>
                <a:buSzPts val="1600"/>
                <a:buFont typeface="Garamond"/>
                <a:buNone/>
              </a:pPr>
              <a:r>
                <a:rPr lang="en-US" sz="1600">
                  <a:solidFill>
                    <a:srgbClr val="C00000"/>
                  </a:solidFill>
                  <a:latin typeface="Garamond"/>
                  <a:ea typeface="Garamond"/>
                  <a:cs typeface="Garamond"/>
                  <a:sym typeface="Garamond"/>
                </a:rPr>
                <a:t>Botany</a:t>
              </a:r>
              <a:endParaRPr sz="1600">
                <a:solidFill>
                  <a:srgbClr val="C00000"/>
                </a:solidFill>
                <a:latin typeface="Garamond"/>
                <a:ea typeface="Garamond"/>
                <a:cs typeface="Garamond"/>
                <a:sym typeface="Garamond"/>
              </a:endParaRPr>
            </a:p>
          </p:txBody>
        </p:sp>
        <p:sp>
          <p:nvSpPr>
            <p:cNvPr id="1456" name="Google Shape;1456;p110"/>
            <p:cNvSpPr/>
            <p:nvPr/>
          </p:nvSpPr>
          <p:spPr>
            <a:xfrm>
              <a:off x="488371" y="31706"/>
              <a:ext cx="490652" cy="544721"/>
            </a:xfrm>
            <a:prstGeom prst="ellipse">
              <a:avLst/>
            </a:prstGeom>
            <a:blipFill rotWithShape="1">
              <a:blip r:embed="rId5">
                <a:alphaModFix/>
              </a:blip>
              <a:stretch>
                <a:fillRect b="0" l="-28996" r="-28996" t="0"/>
              </a:stretch>
            </a:blip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110"/>
            <p:cNvSpPr/>
            <p:nvPr/>
          </p:nvSpPr>
          <p:spPr>
            <a:xfrm rot="10800000">
              <a:off x="743936" y="661603"/>
              <a:ext cx="2056134" cy="513917"/>
            </a:xfrm>
            <a:prstGeom prst="homePlate">
              <a:avLst>
                <a:gd fmla="val 50000" name="adj"/>
              </a:avLst>
            </a:prstGeom>
            <a:solidFill>
              <a:srgbClr val="EBD18B"/>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110"/>
            <p:cNvSpPr txBox="1"/>
            <p:nvPr/>
          </p:nvSpPr>
          <p:spPr>
            <a:xfrm>
              <a:off x="872415" y="661603"/>
              <a:ext cx="1927655" cy="513917"/>
            </a:xfrm>
            <a:prstGeom prst="rect">
              <a:avLst/>
            </a:prstGeom>
            <a:noFill/>
            <a:ln>
              <a:noFill/>
            </a:ln>
          </p:spPr>
          <p:txBody>
            <a:bodyPr anchorCtr="0" anchor="ctr" bIns="60950" lIns="226600" spcFirstLastPara="1" rIns="113775" wrap="square" tIns="60950">
              <a:noAutofit/>
            </a:bodyPr>
            <a:lstStyle/>
            <a:p>
              <a:pPr indent="0" lvl="0" marL="0" marR="0" rtl="0" algn="ctr">
                <a:lnSpc>
                  <a:spcPct val="90000"/>
                </a:lnSpc>
                <a:spcBef>
                  <a:spcPts val="0"/>
                </a:spcBef>
                <a:spcAft>
                  <a:spcPts val="0"/>
                </a:spcAft>
                <a:buClr>
                  <a:srgbClr val="0070C0"/>
                </a:buClr>
                <a:buSzPts val="1600"/>
                <a:buFont typeface="Garamond"/>
                <a:buNone/>
              </a:pPr>
              <a:r>
                <a:rPr b="1" lang="en-US" sz="1600">
                  <a:solidFill>
                    <a:srgbClr val="0070C0"/>
                  </a:solidFill>
                  <a:latin typeface="Garamond"/>
                  <a:ea typeface="Garamond"/>
                  <a:cs typeface="Garamond"/>
                  <a:sym typeface="Garamond"/>
                </a:rPr>
                <a:t>Zoology</a:t>
              </a:r>
              <a:endParaRPr b="1" sz="1600">
                <a:solidFill>
                  <a:srgbClr val="0070C0"/>
                </a:solidFill>
                <a:latin typeface="Garamond"/>
                <a:ea typeface="Garamond"/>
                <a:cs typeface="Garamond"/>
                <a:sym typeface="Garamond"/>
              </a:endParaRPr>
            </a:p>
          </p:txBody>
        </p:sp>
        <p:sp>
          <p:nvSpPr>
            <p:cNvPr id="1459" name="Google Shape;1459;p110"/>
            <p:cNvSpPr/>
            <p:nvPr/>
          </p:nvSpPr>
          <p:spPr>
            <a:xfrm>
              <a:off x="439608" y="698672"/>
              <a:ext cx="513917" cy="513917"/>
            </a:xfrm>
            <a:prstGeom prst="ellipse">
              <a:avLst/>
            </a:prstGeom>
            <a:blipFill rotWithShape="1">
              <a:blip r:embed="rId6">
                <a:alphaModFix/>
              </a:blip>
              <a:stretch>
                <a:fillRect b="0" l="-25997" r="-25998" t="0"/>
              </a:stretch>
            </a:blip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110"/>
            <p:cNvSpPr/>
            <p:nvPr/>
          </p:nvSpPr>
          <p:spPr>
            <a:xfrm rot="10800000">
              <a:off x="781108" y="1271976"/>
              <a:ext cx="2056134" cy="513917"/>
            </a:xfrm>
            <a:prstGeom prst="homePlate">
              <a:avLst>
                <a:gd fmla="val 50000" name="adj"/>
              </a:avLst>
            </a:prstGeom>
            <a:solidFill>
              <a:srgbClr val="F2E0B0"/>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110"/>
            <p:cNvSpPr txBox="1"/>
            <p:nvPr/>
          </p:nvSpPr>
          <p:spPr>
            <a:xfrm>
              <a:off x="909587" y="1271976"/>
              <a:ext cx="1927655" cy="513917"/>
            </a:xfrm>
            <a:prstGeom prst="rect">
              <a:avLst/>
            </a:prstGeom>
            <a:noFill/>
            <a:ln>
              <a:noFill/>
            </a:ln>
          </p:spPr>
          <p:txBody>
            <a:bodyPr anchorCtr="0" anchor="ctr" bIns="60950" lIns="226600" spcFirstLastPara="1" rIns="113775" wrap="square" tIns="60950">
              <a:noAutofit/>
            </a:bodyPr>
            <a:lstStyle/>
            <a:p>
              <a:pPr indent="0" lvl="0" marL="0" marR="0" rtl="0" algn="ctr">
                <a:lnSpc>
                  <a:spcPct val="90000"/>
                </a:lnSpc>
                <a:spcBef>
                  <a:spcPts val="0"/>
                </a:spcBef>
                <a:spcAft>
                  <a:spcPts val="0"/>
                </a:spcAft>
                <a:buClr>
                  <a:srgbClr val="002060"/>
                </a:buClr>
                <a:buSzPts val="1600"/>
                <a:buFont typeface="Garamond"/>
                <a:buNone/>
              </a:pPr>
              <a:r>
                <a:rPr b="1" lang="en-US" sz="1600">
                  <a:solidFill>
                    <a:srgbClr val="002060"/>
                  </a:solidFill>
                  <a:latin typeface="Garamond"/>
                  <a:ea typeface="Garamond"/>
                  <a:cs typeface="Garamond"/>
                  <a:sym typeface="Garamond"/>
                </a:rPr>
                <a:t>Microbiology</a:t>
              </a:r>
              <a:endParaRPr b="1" sz="1600">
                <a:solidFill>
                  <a:srgbClr val="002060"/>
                </a:solidFill>
                <a:latin typeface="Garamond"/>
                <a:ea typeface="Garamond"/>
                <a:cs typeface="Garamond"/>
                <a:sym typeface="Garamond"/>
              </a:endParaRPr>
            </a:p>
          </p:txBody>
        </p:sp>
        <p:sp>
          <p:nvSpPr>
            <p:cNvPr id="1462" name="Google Shape;1462;p110"/>
            <p:cNvSpPr/>
            <p:nvPr/>
          </p:nvSpPr>
          <p:spPr>
            <a:xfrm>
              <a:off x="439608" y="1365997"/>
              <a:ext cx="513917" cy="513917"/>
            </a:xfrm>
            <a:prstGeom prst="ellipse">
              <a:avLst/>
            </a:prstGeom>
            <a:blipFill rotWithShape="1">
              <a:blip r:embed="rId7">
                <a:alphaModFix/>
              </a:blip>
              <a:stretch>
                <a:fillRect b="0" l="-38998" r="-38997" t="0"/>
              </a:stretch>
            </a:blip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63" name="Google Shape;1463;p110"/>
          <p:cNvSpPr txBox="1"/>
          <p:nvPr/>
        </p:nvSpPr>
        <p:spPr>
          <a:xfrm>
            <a:off x="837048" y="2937075"/>
            <a:ext cx="7361379" cy="156966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2000">
                <a:solidFill>
                  <a:srgbClr val="202124"/>
                </a:solidFill>
                <a:latin typeface="arial"/>
                <a:ea typeface="arial"/>
                <a:cs typeface="arial"/>
                <a:sym typeface="arial"/>
              </a:rPr>
              <a:t>the study of living </a:t>
            </a:r>
            <a:r>
              <a:rPr b="0" i="0" lang="en-US" sz="2000" u="sng">
                <a:solidFill>
                  <a:srgbClr val="202124"/>
                </a:solidFill>
                <a:latin typeface="arial"/>
                <a:ea typeface="arial"/>
                <a:cs typeface="arial"/>
                <a:sym typeface="arial"/>
              </a:rPr>
              <a:t>organisms</a:t>
            </a:r>
            <a:r>
              <a:rPr b="0" i="0" lang="en-US" sz="2000">
                <a:solidFill>
                  <a:srgbClr val="202124"/>
                </a:solidFill>
                <a:latin typeface="arial"/>
                <a:ea typeface="arial"/>
                <a:cs typeface="arial"/>
                <a:sym typeface="arial"/>
              </a:rPr>
              <a:t>, divided into many specialized fields that cover their </a:t>
            </a:r>
            <a:r>
              <a:rPr b="0" i="0" lang="en-US" sz="2000" u="sng">
                <a:solidFill>
                  <a:srgbClr val="202124"/>
                </a:solidFill>
                <a:latin typeface="arial"/>
                <a:ea typeface="arial"/>
                <a:cs typeface="arial"/>
                <a:sym typeface="arial"/>
              </a:rPr>
              <a:t>morphology</a:t>
            </a:r>
            <a:r>
              <a:rPr b="0" i="0" lang="en-US" sz="2000">
                <a:solidFill>
                  <a:srgbClr val="202124"/>
                </a:solidFill>
                <a:latin typeface="arial"/>
                <a:ea typeface="arial"/>
                <a:cs typeface="arial"/>
                <a:sym typeface="arial"/>
              </a:rPr>
              <a:t>, physiology, anatomy, behaviour, origin, and distribution.</a:t>
            </a:r>
            <a:endParaRPr/>
          </a:p>
          <a:p>
            <a:pPr indent="0" lvl="0" marL="0" marR="0" rtl="0" algn="just">
              <a:spcBef>
                <a:spcPts val="0"/>
              </a:spcBef>
              <a:spcAft>
                <a:spcPts val="0"/>
              </a:spcAft>
              <a:buNone/>
            </a:pPr>
            <a:br>
              <a:rPr b="0" i="0" lang="en-US" sz="1800">
                <a:solidFill>
                  <a:srgbClr val="202124"/>
                </a:solidFill>
                <a:latin typeface="arial"/>
                <a:ea typeface="arial"/>
                <a:cs typeface="arial"/>
                <a:sym typeface="arial"/>
              </a:rPr>
            </a:br>
            <a:endParaRPr sz="1800">
              <a:solidFill>
                <a:schemeClr val="dk1"/>
              </a:solidFill>
              <a:latin typeface="Garamond"/>
              <a:ea typeface="Garamond"/>
              <a:cs typeface="Garamond"/>
              <a:sym typeface="Garamond"/>
            </a:endParaRPr>
          </a:p>
        </p:txBody>
      </p:sp>
      <p:sp>
        <p:nvSpPr>
          <p:cNvPr id="1464" name="Google Shape;1464;p110"/>
          <p:cNvSpPr txBox="1"/>
          <p:nvPr/>
        </p:nvSpPr>
        <p:spPr>
          <a:xfrm>
            <a:off x="837048" y="4398604"/>
            <a:ext cx="6675579" cy="12926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000">
                <a:solidFill>
                  <a:srgbClr val="202124"/>
                </a:solidFill>
                <a:latin typeface="Kokila"/>
                <a:ea typeface="Kokila"/>
                <a:cs typeface="Kokila"/>
                <a:sym typeface="Kokila"/>
              </a:rPr>
              <a:t>पृथ्वीमा रहेका सम्पुर्ण जीवहरुको जीवन प्रकृया, शारिरीक संरचना तथा उत्पती र विकास क्रमको बारेमा अध्ययन गराउने विषयनै जीव विज्ञान हो। यसलाई पनि तिनवटा क्षेत्र वनस्पति विज्ञान, जीव विज्ञान र शुक्ष्मजीव विज्ञानमा बिभाजन गरीएको छ।</a:t>
            </a:r>
            <a:br>
              <a:rPr b="1" i="0" lang="en-US" sz="2000">
                <a:solidFill>
                  <a:srgbClr val="202124"/>
                </a:solidFill>
                <a:latin typeface="arial"/>
                <a:ea typeface="arial"/>
                <a:cs typeface="arial"/>
                <a:sym typeface="arial"/>
              </a:rPr>
            </a:br>
            <a:endParaRPr b="1" sz="1800">
              <a:solidFill>
                <a:schemeClr val="dk1"/>
              </a:solidFill>
              <a:latin typeface="Garamond"/>
              <a:ea typeface="Garamond"/>
              <a:cs typeface="Garamond"/>
              <a:sym typeface="Garamond"/>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9" name="Shape 1469"/>
        <p:cNvGrpSpPr/>
        <p:nvPr/>
      </p:nvGrpSpPr>
      <p:grpSpPr>
        <a:xfrm>
          <a:off x="0" y="0"/>
          <a:ext cx="0" cy="0"/>
          <a:chOff x="0" y="0"/>
          <a:chExt cx="0" cy="0"/>
        </a:xfrm>
      </p:grpSpPr>
      <p:sp>
        <p:nvSpPr>
          <p:cNvPr id="1470" name="Google Shape;1470;p111"/>
          <p:cNvSpPr/>
          <p:nvPr/>
        </p:nvSpPr>
        <p:spPr>
          <a:xfrm>
            <a:off x="4546999" y="0"/>
            <a:ext cx="2919121" cy="497150"/>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Garamond"/>
                <a:ea typeface="Garamond"/>
                <a:cs typeface="Garamond"/>
                <a:sym typeface="Garamond"/>
              </a:rPr>
              <a:t>Earth Science</a:t>
            </a:r>
            <a:endParaRPr b="1" sz="3200">
              <a:solidFill>
                <a:schemeClr val="dk1"/>
              </a:solidFill>
              <a:latin typeface="Garamond"/>
              <a:ea typeface="Garamond"/>
              <a:cs typeface="Garamond"/>
              <a:sym typeface="Garamond"/>
            </a:endParaRPr>
          </a:p>
        </p:txBody>
      </p:sp>
      <p:pic>
        <p:nvPicPr>
          <p:cNvPr descr="James Hutton - Wikipedia" id="1471" name="Google Shape;1471;p111"/>
          <p:cNvPicPr preferRelativeResize="0"/>
          <p:nvPr/>
        </p:nvPicPr>
        <p:blipFill rotWithShape="1">
          <a:blip r:embed="rId3">
            <a:alphaModFix/>
          </a:blip>
          <a:srcRect b="0" l="0" r="0" t="0"/>
          <a:stretch/>
        </p:blipFill>
        <p:spPr>
          <a:xfrm>
            <a:off x="8728364" y="630314"/>
            <a:ext cx="2831180" cy="3455555"/>
          </a:xfrm>
          <a:prstGeom prst="rect">
            <a:avLst/>
          </a:prstGeom>
          <a:noFill/>
          <a:ln>
            <a:noFill/>
          </a:ln>
        </p:spPr>
      </p:pic>
      <p:pic>
        <p:nvPicPr>
          <p:cNvPr descr="Earth science includes natural sciences related to the planet Earth." id="1472" name="Google Shape;1472;p111"/>
          <p:cNvPicPr preferRelativeResize="0"/>
          <p:nvPr/>
        </p:nvPicPr>
        <p:blipFill rotWithShape="1">
          <a:blip r:embed="rId4">
            <a:alphaModFix/>
          </a:blip>
          <a:srcRect b="0" l="0" r="0" t="0"/>
          <a:stretch/>
        </p:blipFill>
        <p:spPr>
          <a:xfrm>
            <a:off x="585586" y="602775"/>
            <a:ext cx="4885716" cy="3667890"/>
          </a:xfrm>
          <a:prstGeom prst="rect">
            <a:avLst/>
          </a:prstGeom>
          <a:noFill/>
          <a:ln>
            <a:noFill/>
          </a:ln>
        </p:spPr>
      </p:pic>
      <p:sp>
        <p:nvSpPr>
          <p:cNvPr id="1473" name="Google Shape;1473;p111"/>
          <p:cNvSpPr txBox="1"/>
          <p:nvPr/>
        </p:nvSpPr>
        <p:spPr>
          <a:xfrm>
            <a:off x="585585" y="4751754"/>
            <a:ext cx="5957800" cy="175432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1800">
                <a:solidFill>
                  <a:srgbClr val="202124"/>
                </a:solidFill>
                <a:latin typeface="Garamond"/>
                <a:ea typeface="Garamond"/>
                <a:cs typeface="Garamond"/>
                <a:sym typeface="Garamond"/>
              </a:rPr>
              <a:t>Earth science is </a:t>
            </a:r>
            <a:r>
              <a:rPr b="1" i="0" lang="en-US" sz="1800">
                <a:solidFill>
                  <a:srgbClr val="202124"/>
                </a:solidFill>
                <a:latin typeface="Garamond"/>
                <a:ea typeface="Garamond"/>
                <a:cs typeface="Garamond"/>
                <a:sym typeface="Garamond"/>
              </a:rPr>
              <a:t>the study of the Earth's structure, properties, processes, and four and a half billion years of biotic evolution</a:t>
            </a:r>
            <a:r>
              <a:rPr b="0" i="0" lang="en-US" sz="1800">
                <a:solidFill>
                  <a:srgbClr val="202124"/>
                </a:solidFill>
                <a:latin typeface="Garamond"/>
                <a:ea typeface="Garamond"/>
                <a:cs typeface="Garamond"/>
                <a:sym typeface="Garamond"/>
              </a:rPr>
              <a:t>. Understanding these phenomena is essential to maintenance of life on the planet.</a:t>
            </a:r>
            <a:endParaRPr b="0" i="0" sz="1800">
              <a:solidFill>
                <a:srgbClr val="202124"/>
              </a:solidFill>
              <a:latin typeface="Garamond"/>
              <a:ea typeface="Garamond"/>
              <a:cs typeface="Garamond"/>
              <a:sym typeface="Garamond"/>
            </a:endParaRPr>
          </a:p>
          <a:p>
            <a:pPr indent="0" lvl="0" marL="0" marR="0" rtl="0" algn="l">
              <a:spcBef>
                <a:spcPts val="0"/>
              </a:spcBef>
              <a:spcAft>
                <a:spcPts val="0"/>
              </a:spcAft>
              <a:buNone/>
            </a:pPr>
            <a:br>
              <a:rPr b="0" i="0" lang="en-US" sz="1800">
                <a:solidFill>
                  <a:srgbClr val="202124"/>
                </a:solidFill>
                <a:latin typeface="arial"/>
                <a:ea typeface="arial"/>
                <a:cs typeface="arial"/>
                <a:sym typeface="arial"/>
              </a:rPr>
            </a:br>
            <a:endParaRPr sz="1800">
              <a:solidFill>
                <a:schemeClr val="dk1"/>
              </a:solidFill>
              <a:latin typeface="Garamond"/>
              <a:ea typeface="Garamond"/>
              <a:cs typeface="Garamond"/>
              <a:sym typeface="Garamond"/>
            </a:endParaRPr>
          </a:p>
        </p:txBody>
      </p:sp>
      <p:grpSp>
        <p:nvGrpSpPr>
          <p:cNvPr id="1474" name="Google Shape;1474;p111"/>
          <p:cNvGrpSpPr/>
          <p:nvPr/>
        </p:nvGrpSpPr>
        <p:grpSpPr>
          <a:xfrm>
            <a:off x="6590830" y="4086901"/>
            <a:ext cx="2952799" cy="2097588"/>
            <a:chOff x="404776" y="1032"/>
            <a:chExt cx="2952799" cy="2097588"/>
          </a:xfrm>
        </p:grpSpPr>
        <p:sp>
          <p:nvSpPr>
            <p:cNvPr id="1475" name="Google Shape;1475;p111"/>
            <p:cNvSpPr/>
            <p:nvPr/>
          </p:nvSpPr>
          <p:spPr>
            <a:xfrm rot="10800000">
              <a:off x="984793" y="41467"/>
              <a:ext cx="2304986" cy="912138"/>
            </a:xfrm>
            <a:prstGeom prst="homePlate">
              <a:avLst>
                <a:gd fmla="val 50000" name="adj"/>
              </a:avLst>
            </a:prstGeom>
            <a:solidFill>
              <a:srgbClr val="92D050"/>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111"/>
            <p:cNvSpPr txBox="1"/>
            <p:nvPr/>
          </p:nvSpPr>
          <p:spPr>
            <a:xfrm>
              <a:off x="1212827" y="41467"/>
              <a:ext cx="2076952" cy="912138"/>
            </a:xfrm>
            <a:prstGeom prst="rect">
              <a:avLst/>
            </a:prstGeom>
            <a:noFill/>
            <a:ln>
              <a:noFill/>
            </a:ln>
          </p:spPr>
          <p:txBody>
            <a:bodyPr anchorCtr="0" anchor="ctr" bIns="99050" lIns="402225" spcFirstLastPara="1" rIns="184900" wrap="square" tIns="99050">
              <a:noAutofit/>
            </a:bodyPr>
            <a:lstStyle/>
            <a:p>
              <a:pPr indent="0" lvl="0" marL="0" marR="0" rtl="0" algn="ctr">
                <a:lnSpc>
                  <a:spcPct val="90000"/>
                </a:lnSpc>
                <a:spcBef>
                  <a:spcPts val="0"/>
                </a:spcBef>
                <a:spcAft>
                  <a:spcPts val="0"/>
                </a:spcAft>
                <a:buClr>
                  <a:srgbClr val="002060"/>
                </a:buClr>
                <a:buSzPts val="2600"/>
                <a:buFont typeface="Garamond"/>
                <a:buNone/>
              </a:pPr>
              <a:r>
                <a:rPr b="1" lang="en-US" sz="2600">
                  <a:solidFill>
                    <a:srgbClr val="002060"/>
                  </a:solidFill>
                  <a:latin typeface="Garamond"/>
                  <a:ea typeface="Garamond"/>
                  <a:cs typeface="Garamond"/>
                  <a:sym typeface="Garamond"/>
                </a:rPr>
                <a:t>Geology</a:t>
              </a:r>
              <a:endParaRPr b="1" sz="2600">
                <a:solidFill>
                  <a:srgbClr val="002060"/>
                </a:solidFill>
                <a:latin typeface="Garamond"/>
                <a:ea typeface="Garamond"/>
                <a:cs typeface="Garamond"/>
                <a:sym typeface="Garamond"/>
              </a:endParaRPr>
            </a:p>
          </p:txBody>
        </p:sp>
        <p:sp>
          <p:nvSpPr>
            <p:cNvPr id="1477" name="Google Shape;1477;p111"/>
            <p:cNvSpPr/>
            <p:nvPr/>
          </p:nvSpPr>
          <p:spPr>
            <a:xfrm>
              <a:off x="456619" y="1032"/>
              <a:ext cx="912138" cy="912138"/>
            </a:xfrm>
            <a:prstGeom prst="ellipse">
              <a:avLst/>
            </a:prstGeom>
            <a:blipFill rotWithShape="1">
              <a:blip r:embed="rId5">
                <a:alphaModFix/>
              </a:blip>
              <a:stretch>
                <a:fillRect b="0" l="-38998" r="-38997" t="0"/>
              </a:stretch>
            </a:blip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111"/>
            <p:cNvSpPr/>
            <p:nvPr/>
          </p:nvSpPr>
          <p:spPr>
            <a:xfrm rot="10800000">
              <a:off x="845219" y="1186482"/>
              <a:ext cx="2512356" cy="912138"/>
            </a:xfrm>
            <a:prstGeom prst="homePlate">
              <a:avLst>
                <a:gd fmla="val 50000" name="adj"/>
              </a:avLst>
            </a:prstGeom>
            <a:solidFill>
              <a:srgbClr val="92D050"/>
            </a:solid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111"/>
            <p:cNvSpPr txBox="1"/>
            <p:nvPr/>
          </p:nvSpPr>
          <p:spPr>
            <a:xfrm>
              <a:off x="1073253" y="1186482"/>
              <a:ext cx="2284322" cy="912138"/>
            </a:xfrm>
            <a:prstGeom prst="rect">
              <a:avLst/>
            </a:prstGeom>
            <a:noFill/>
            <a:ln>
              <a:noFill/>
            </a:ln>
          </p:spPr>
          <p:txBody>
            <a:bodyPr anchorCtr="0" anchor="ctr" bIns="99050" lIns="402225" spcFirstLastPara="1" rIns="184900" wrap="square" tIns="99050">
              <a:noAutofit/>
            </a:bodyPr>
            <a:lstStyle/>
            <a:p>
              <a:pPr indent="0" lvl="0" marL="0" marR="0" rtl="0" algn="ctr">
                <a:lnSpc>
                  <a:spcPct val="90000"/>
                </a:lnSpc>
                <a:spcBef>
                  <a:spcPts val="0"/>
                </a:spcBef>
                <a:spcAft>
                  <a:spcPts val="0"/>
                </a:spcAft>
                <a:buClr>
                  <a:srgbClr val="1D4B37"/>
                </a:buClr>
                <a:buSzPts val="2600"/>
                <a:buFont typeface="Garamond"/>
                <a:buNone/>
              </a:pPr>
              <a:r>
                <a:rPr b="1" lang="en-US" sz="2600">
                  <a:solidFill>
                    <a:srgbClr val="1D4B37"/>
                  </a:solidFill>
                  <a:latin typeface="Garamond"/>
                  <a:ea typeface="Garamond"/>
                  <a:cs typeface="Garamond"/>
                  <a:sym typeface="Garamond"/>
                </a:rPr>
                <a:t>Metrology</a:t>
              </a:r>
              <a:endParaRPr b="1" sz="2600">
                <a:solidFill>
                  <a:srgbClr val="1D4B37"/>
                </a:solidFill>
                <a:latin typeface="Garamond"/>
                <a:ea typeface="Garamond"/>
                <a:cs typeface="Garamond"/>
                <a:sym typeface="Garamond"/>
              </a:endParaRPr>
            </a:p>
          </p:txBody>
        </p:sp>
        <p:sp>
          <p:nvSpPr>
            <p:cNvPr id="1480" name="Google Shape;1480;p111"/>
            <p:cNvSpPr/>
            <p:nvPr/>
          </p:nvSpPr>
          <p:spPr>
            <a:xfrm>
              <a:off x="404776" y="1185450"/>
              <a:ext cx="912138" cy="912138"/>
            </a:xfrm>
            <a:prstGeom prst="ellipse">
              <a:avLst/>
            </a:prstGeom>
            <a:blipFill rotWithShape="1">
              <a:blip r:embed="rId6">
                <a:alphaModFix/>
              </a:blip>
              <a:stretch>
                <a:fillRect b="0" l="-30997" r="-30995" t="0"/>
              </a:stretch>
            </a:blipFill>
            <a:ln>
              <a:noFill/>
            </a:ln>
            <a:effectLst>
              <a:outerShdw blurRad="44450" rotWithShape="0" algn="ctr" dir="5400000" dist="27940">
                <a:srgbClr val="000000">
                  <a:alpha val="31764"/>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81" name="Google Shape;1481;p111">
            <a:hlinkClick action="ppaction://hlinksldjump" r:id="rId7"/>
          </p:cNvPr>
          <p:cNvSpPr/>
          <p:nvPr/>
        </p:nvSpPr>
        <p:spPr>
          <a:xfrm>
            <a:off x="5791199" y="6184490"/>
            <a:ext cx="599768" cy="673510"/>
          </a:xfrm>
          <a:custGeom>
            <a:rect b="b" l="l" r="r" t="t"/>
            <a:pathLst>
              <a:path extrusionOk="0" h="120000" w="120000">
                <a:moveTo>
                  <a:pt x="0" y="0"/>
                </a:moveTo>
                <a:lnTo>
                  <a:pt x="120000" y="0"/>
                </a:lnTo>
                <a:lnTo>
                  <a:pt x="120000" y="120000"/>
                </a:lnTo>
                <a:lnTo>
                  <a:pt x="0" y="120000"/>
                </a:lnTo>
                <a:close/>
                <a:moveTo>
                  <a:pt x="105000" y="39964"/>
                </a:moveTo>
                <a:lnTo>
                  <a:pt x="82500" y="19927"/>
                </a:lnTo>
                <a:lnTo>
                  <a:pt x="60000" y="39964"/>
                </a:lnTo>
                <a:lnTo>
                  <a:pt x="71250" y="39964"/>
                </a:lnTo>
                <a:lnTo>
                  <a:pt x="71250" y="70018"/>
                </a:lnTo>
                <a:cubicBezTo>
                  <a:pt x="71250" y="75551"/>
                  <a:pt x="66213" y="80036"/>
                  <a:pt x="60000" y="80036"/>
                </a:cubicBezTo>
                <a:lnTo>
                  <a:pt x="48750" y="80036"/>
                </a:lnTo>
                <a:cubicBezTo>
                  <a:pt x="42537" y="80036"/>
                  <a:pt x="37500" y="75551"/>
                  <a:pt x="37500" y="70018"/>
                </a:cubicBezTo>
                <a:lnTo>
                  <a:pt x="37500" y="39964"/>
                </a:lnTo>
                <a:lnTo>
                  <a:pt x="15000" y="39964"/>
                </a:lnTo>
                <a:lnTo>
                  <a:pt x="15000" y="70018"/>
                </a:lnTo>
                <a:cubicBezTo>
                  <a:pt x="15000" y="86617"/>
                  <a:pt x="30110" y="100073"/>
                  <a:pt x="48750" y="100073"/>
                </a:cubicBezTo>
                <a:lnTo>
                  <a:pt x="60000" y="100073"/>
                </a:lnTo>
                <a:cubicBezTo>
                  <a:pt x="78640" y="100073"/>
                  <a:pt x="93750" y="86617"/>
                  <a:pt x="93750" y="70018"/>
                </a:cubicBezTo>
                <a:lnTo>
                  <a:pt x="93750" y="39964"/>
                </a:lnTo>
                <a:close/>
              </a:path>
              <a:path extrusionOk="0" fill="darken" h="120000" w="120000">
                <a:moveTo>
                  <a:pt x="105000" y="39964"/>
                </a:moveTo>
                <a:lnTo>
                  <a:pt x="82500" y="19927"/>
                </a:lnTo>
                <a:lnTo>
                  <a:pt x="60000" y="39964"/>
                </a:lnTo>
                <a:lnTo>
                  <a:pt x="71250" y="39964"/>
                </a:lnTo>
                <a:lnTo>
                  <a:pt x="71250" y="70018"/>
                </a:lnTo>
                <a:cubicBezTo>
                  <a:pt x="71250" y="75551"/>
                  <a:pt x="66213" y="80036"/>
                  <a:pt x="60000" y="80036"/>
                </a:cubicBezTo>
                <a:lnTo>
                  <a:pt x="48750" y="80036"/>
                </a:lnTo>
                <a:cubicBezTo>
                  <a:pt x="42537" y="80036"/>
                  <a:pt x="37500" y="75551"/>
                  <a:pt x="37500" y="70018"/>
                </a:cubicBezTo>
                <a:lnTo>
                  <a:pt x="37500" y="39964"/>
                </a:lnTo>
                <a:lnTo>
                  <a:pt x="15000" y="39964"/>
                </a:lnTo>
                <a:lnTo>
                  <a:pt x="15000" y="70018"/>
                </a:lnTo>
                <a:cubicBezTo>
                  <a:pt x="15000" y="86617"/>
                  <a:pt x="30110" y="100073"/>
                  <a:pt x="48750" y="100073"/>
                </a:cubicBezTo>
                <a:lnTo>
                  <a:pt x="60000" y="100073"/>
                </a:lnTo>
                <a:cubicBezTo>
                  <a:pt x="78640" y="100073"/>
                  <a:pt x="93750" y="86617"/>
                  <a:pt x="93750" y="70018"/>
                </a:cubicBezTo>
                <a:lnTo>
                  <a:pt x="93750" y="39964"/>
                </a:lnTo>
                <a:close/>
              </a:path>
              <a:path extrusionOk="0" fill="none" h="120000" w="120000">
                <a:moveTo>
                  <a:pt x="105000" y="39964"/>
                </a:moveTo>
                <a:lnTo>
                  <a:pt x="93750" y="39964"/>
                </a:lnTo>
                <a:lnTo>
                  <a:pt x="93750" y="70018"/>
                </a:lnTo>
                <a:cubicBezTo>
                  <a:pt x="93750" y="86617"/>
                  <a:pt x="78640" y="100073"/>
                  <a:pt x="60000" y="100073"/>
                </a:cubicBezTo>
                <a:lnTo>
                  <a:pt x="48750" y="100073"/>
                </a:lnTo>
                <a:cubicBezTo>
                  <a:pt x="30110" y="100073"/>
                  <a:pt x="15000" y="86617"/>
                  <a:pt x="15000" y="70018"/>
                </a:cubicBezTo>
                <a:lnTo>
                  <a:pt x="15000" y="39964"/>
                </a:lnTo>
                <a:lnTo>
                  <a:pt x="37500" y="39964"/>
                </a:lnTo>
                <a:lnTo>
                  <a:pt x="37500" y="70018"/>
                </a:lnTo>
                <a:cubicBezTo>
                  <a:pt x="37500" y="75551"/>
                  <a:pt x="42537" y="80036"/>
                  <a:pt x="48750" y="80036"/>
                </a:cubicBezTo>
                <a:lnTo>
                  <a:pt x="60000" y="80036"/>
                </a:lnTo>
                <a:cubicBezTo>
                  <a:pt x="66213" y="80036"/>
                  <a:pt x="71250" y="75551"/>
                  <a:pt x="71250" y="70018"/>
                </a:cubicBezTo>
                <a:lnTo>
                  <a:pt x="71250" y="39964"/>
                </a:lnTo>
                <a:lnTo>
                  <a:pt x="60000" y="39964"/>
                </a:lnTo>
                <a:lnTo>
                  <a:pt x="82500" y="19927"/>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482" name="Google Shape;1482;p111"/>
          <p:cNvSpPr txBox="1"/>
          <p:nvPr/>
        </p:nvSpPr>
        <p:spPr>
          <a:xfrm>
            <a:off x="5604848" y="1090583"/>
            <a:ext cx="3034146" cy="203132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800">
                <a:solidFill>
                  <a:schemeClr val="dk1"/>
                </a:solidFill>
                <a:latin typeface="Garamond"/>
                <a:ea typeface="Garamond"/>
                <a:cs typeface="Garamond"/>
                <a:sym typeface="Garamond"/>
              </a:rPr>
              <a:t>पृथ्वीको उत्पति बनावट तथा भुगर्भ एवं जिवहरूको उत्पति सम्वन्धि अध्ययन गराउने विषयलाई नै भूविज्ञान भनिन्छ।यसलाई पनि Geology Metrology दुई समुहमा बिभाजन गरिएको छ।</a:t>
            </a:r>
            <a:endParaRPr sz="1800">
              <a:solidFill>
                <a:schemeClr val="dk1"/>
              </a:solidFill>
              <a:latin typeface="Garamond"/>
              <a:ea typeface="Garamond"/>
              <a:cs typeface="Garamond"/>
              <a:sym typeface="Garamond"/>
            </a:endParaRPr>
          </a:p>
        </p:txBody>
      </p:sp>
      <p:sp>
        <p:nvSpPr>
          <p:cNvPr id="1483" name="Google Shape;1483;p111"/>
          <p:cNvSpPr txBox="1"/>
          <p:nvPr/>
        </p:nvSpPr>
        <p:spPr>
          <a:xfrm>
            <a:off x="9604539" y="4151589"/>
            <a:ext cx="2148492"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aramond"/>
                <a:ea typeface="Garamond"/>
                <a:cs typeface="Garamond"/>
                <a:sym typeface="Garamond"/>
              </a:rPr>
              <a:t>James Hutton(1726- 1797)a a Scottish farmer as founder  of modern geology.</a:t>
            </a:r>
            <a:endParaRPr sz="1800">
              <a:solidFill>
                <a:schemeClr val="dk1"/>
              </a:solidFill>
              <a:latin typeface="Garamond"/>
              <a:ea typeface="Garamond"/>
              <a:cs typeface="Garamond"/>
              <a:sym typeface="Garamond"/>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7" name="Shape 1487"/>
        <p:cNvGrpSpPr/>
        <p:nvPr/>
      </p:nvGrpSpPr>
      <p:grpSpPr>
        <a:xfrm>
          <a:off x="0" y="0"/>
          <a:ext cx="0" cy="0"/>
          <a:chOff x="0" y="0"/>
          <a:chExt cx="0" cy="0"/>
        </a:xfrm>
      </p:grpSpPr>
      <p:sp>
        <p:nvSpPr>
          <p:cNvPr id="1488" name="Google Shape;1488;p112"/>
          <p:cNvSpPr/>
          <p:nvPr/>
        </p:nvSpPr>
        <p:spPr>
          <a:xfrm>
            <a:off x="4507574" y="-986"/>
            <a:ext cx="4046483" cy="538486"/>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ज्योतिष विज्ञान(Astronomy)</a:t>
            </a:r>
            <a:endParaRPr b="1" sz="3200">
              <a:solidFill>
                <a:schemeClr val="dk1"/>
              </a:solidFill>
              <a:latin typeface="Kokila"/>
              <a:ea typeface="Kokila"/>
              <a:cs typeface="Kokila"/>
              <a:sym typeface="Kokila"/>
            </a:endParaRPr>
          </a:p>
        </p:txBody>
      </p:sp>
      <p:sp>
        <p:nvSpPr>
          <p:cNvPr id="1489" name="Google Shape;1489;p112">
            <a:hlinkClick action="ppaction://hlinksldjump" r:id="rId3"/>
          </p:cNvPr>
          <p:cNvSpPr/>
          <p:nvPr/>
        </p:nvSpPr>
        <p:spPr>
          <a:xfrm>
            <a:off x="5796098" y="6172200"/>
            <a:ext cx="599803" cy="685800"/>
          </a:xfrm>
          <a:custGeom>
            <a:rect b="b" l="l" r="r" t="t"/>
            <a:pathLst>
              <a:path extrusionOk="0" h="120000" w="120000">
                <a:moveTo>
                  <a:pt x="0" y="0"/>
                </a:moveTo>
                <a:lnTo>
                  <a:pt x="120000" y="0"/>
                </a:lnTo>
                <a:lnTo>
                  <a:pt x="120000" y="120000"/>
                </a:lnTo>
                <a:lnTo>
                  <a:pt x="0" y="120000"/>
                </a:lnTo>
                <a:close/>
                <a:moveTo>
                  <a:pt x="105000" y="40321"/>
                </a:moveTo>
                <a:lnTo>
                  <a:pt x="82500" y="20643"/>
                </a:lnTo>
                <a:lnTo>
                  <a:pt x="60000" y="40321"/>
                </a:lnTo>
                <a:lnTo>
                  <a:pt x="71250" y="40321"/>
                </a:lnTo>
                <a:lnTo>
                  <a:pt x="71250" y="69839"/>
                </a:lnTo>
                <a:cubicBezTo>
                  <a:pt x="71250" y="75273"/>
                  <a:pt x="66213" y="79679"/>
                  <a:pt x="60000" y="79679"/>
                </a:cubicBezTo>
                <a:lnTo>
                  <a:pt x="48750" y="79679"/>
                </a:lnTo>
                <a:cubicBezTo>
                  <a:pt x="42537" y="79679"/>
                  <a:pt x="37500" y="75273"/>
                  <a:pt x="37500" y="69839"/>
                </a:cubicBezTo>
                <a:lnTo>
                  <a:pt x="37500" y="40321"/>
                </a:lnTo>
                <a:lnTo>
                  <a:pt x="15000" y="40321"/>
                </a:lnTo>
                <a:lnTo>
                  <a:pt x="15000" y="69839"/>
                </a:lnTo>
                <a:cubicBezTo>
                  <a:pt x="15000" y="86142"/>
                  <a:pt x="30110" y="99357"/>
                  <a:pt x="48750" y="99357"/>
                </a:cubicBezTo>
                <a:lnTo>
                  <a:pt x="60000" y="99357"/>
                </a:lnTo>
                <a:cubicBezTo>
                  <a:pt x="78640" y="99357"/>
                  <a:pt x="93750" y="86142"/>
                  <a:pt x="93750" y="69839"/>
                </a:cubicBezTo>
                <a:lnTo>
                  <a:pt x="93750" y="40321"/>
                </a:lnTo>
                <a:close/>
              </a:path>
              <a:path extrusionOk="0" fill="darken" h="120000" w="120000">
                <a:moveTo>
                  <a:pt x="105000" y="40321"/>
                </a:moveTo>
                <a:lnTo>
                  <a:pt x="82500" y="20643"/>
                </a:lnTo>
                <a:lnTo>
                  <a:pt x="60000" y="40321"/>
                </a:lnTo>
                <a:lnTo>
                  <a:pt x="71250" y="40321"/>
                </a:lnTo>
                <a:lnTo>
                  <a:pt x="71250" y="69839"/>
                </a:lnTo>
                <a:cubicBezTo>
                  <a:pt x="71250" y="75273"/>
                  <a:pt x="66213" y="79679"/>
                  <a:pt x="60000" y="79679"/>
                </a:cubicBezTo>
                <a:lnTo>
                  <a:pt x="48750" y="79679"/>
                </a:lnTo>
                <a:cubicBezTo>
                  <a:pt x="42537" y="79679"/>
                  <a:pt x="37500" y="75273"/>
                  <a:pt x="37500" y="69839"/>
                </a:cubicBezTo>
                <a:lnTo>
                  <a:pt x="37500" y="40321"/>
                </a:lnTo>
                <a:lnTo>
                  <a:pt x="15000" y="40321"/>
                </a:lnTo>
                <a:lnTo>
                  <a:pt x="15000" y="69839"/>
                </a:lnTo>
                <a:cubicBezTo>
                  <a:pt x="15000" y="86142"/>
                  <a:pt x="30110" y="99357"/>
                  <a:pt x="48750" y="99357"/>
                </a:cubicBezTo>
                <a:lnTo>
                  <a:pt x="60000" y="99357"/>
                </a:lnTo>
                <a:cubicBezTo>
                  <a:pt x="78640" y="99357"/>
                  <a:pt x="93750" y="86142"/>
                  <a:pt x="93750" y="69839"/>
                </a:cubicBezTo>
                <a:lnTo>
                  <a:pt x="93750" y="40321"/>
                </a:lnTo>
                <a:close/>
              </a:path>
              <a:path extrusionOk="0" fill="none" h="120000" w="120000">
                <a:moveTo>
                  <a:pt x="105000" y="40321"/>
                </a:moveTo>
                <a:lnTo>
                  <a:pt x="93750" y="40321"/>
                </a:lnTo>
                <a:lnTo>
                  <a:pt x="93750" y="69839"/>
                </a:lnTo>
                <a:lnTo>
                  <a:pt x="93750" y="69839"/>
                </a:lnTo>
                <a:cubicBezTo>
                  <a:pt x="93750" y="86142"/>
                  <a:pt x="78640" y="99357"/>
                  <a:pt x="60000" y="99357"/>
                </a:cubicBezTo>
                <a:lnTo>
                  <a:pt x="48750" y="99357"/>
                </a:lnTo>
                <a:cubicBezTo>
                  <a:pt x="30110" y="99357"/>
                  <a:pt x="15000" y="86142"/>
                  <a:pt x="15000" y="69839"/>
                </a:cubicBezTo>
                <a:lnTo>
                  <a:pt x="15000" y="40321"/>
                </a:lnTo>
                <a:lnTo>
                  <a:pt x="37500" y="40321"/>
                </a:lnTo>
                <a:lnTo>
                  <a:pt x="37500" y="69839"/>
                </a:lnTo>
                <a:cubicBezTo>
                  <a:pt x="37500" y="75273"/>
                  <a:pt x="42537" y="79679"/>
                  <a:pt x="48750" y="79679"/>
                </a:cubicBezTo>
                <a:lnTo>
                  <a:pt x="60000" y="79679"/>
                </a:lnTo>
                <a:cubicBezTo>
                  <a:pt x="66213" y="79679"/>
                  <a:pt x="71250" y="75273"/>
                  <a:pt x="71250" y="69839"/>
                </a:cubicBezTo>
                <a:lnTo>
                  <a:pt x="71250" y="40321"/>
                </a:lnTo>
                <a:lnTo>
                  <a:pt x="60000" y="40321"/>
                </a:lnTo>
                <a:lnTo>
                  <a:pt x="82500" y="20643"/>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pic>
        <p:nvPicPr>
          <p:cNvPr descr="&amp; a Guide to the Universe An Introduction to Astronomy. - ppt download" id="1490" name="Google Shape;1490;p112"/>
          <p:cNvPicPr preferRelativeResize="0"/>
          <p:nvPr/>
        </p:nvPicPr>
        <p:blipFill rotWithShape="1">
          <a:blip r:embed="rId4">
            <a:alphaModFix/>
          </a:blip>
          <a:srcRect b="0" l="0" r="0" t="0"/>
          <a:stretch/>
        </p:blipFill>
        <p:spPr>
          <a:xfrm>
            <a:off x="7949045" y="537502"/>
            <a:ext cx="3597347" cy="3268372"/>
          </a:xfrm>
          <a:prstGeom prst="rect">
            <a:avLst/>
          </a:prstGeom>
          <a:noFill/>
          <a:ln>
            <a:noFill/>
          </a:ln>
        </p:spPr>
      </p:pic>
      <p:pic>
        <p:nvPicPr>
          <p:cNvPr descr="Hubble's Deepest View of the Universe Unveils Bewildering Galaxies across  Billions of Years" id="1491" name="Google Shape;1491;p112"/>
          <p:cNvPicPr preferRelativeResize="0"/>
          <p:nvPr/>
        </p:nvPicPr>
        <p:blipFill rotWithShape="1">
          <a:blip r:embed="rId5">
            <a:alphaModFix/>
          </a:blip>
          <a:srcRect b="0" l="0" r="0" t="0"/>
          <a:stretch/>
        </p:blipFill>
        <p:spPr>
          <a:xfrm>
            <a:off x="5143983" y="537501"/>
            <a:ext cx="2773667" cy="3268373"/>
          </a:xfrm>
          <a:prstGeom prst="rect">
            <a:avLst/>
          </a:prstGeom>
          <a:noFill/>
          <a:ln>
            <a:noFill/>
          </a:ln>
        </p:spPr>
      </p:pic>
      <p:pic>
        <p:nvPicPr>
          <p:cNvPr descr="What is Astronomy? - Definition, History, Timeline &amp; Facts - Video &amp; Lesson  Transcript | Study.com" id="1492" name="Google Shape;1492;p112"/>
          <p:cNvPicPr preferRelativeResize="0"/>
          <p:nvPr/>
        </p:nvPicPr>
        <p:blipFill rotWithShape="1">
          <a:blip r:embed="rId6">
            <a:alphaModFix/>
          </a:blip>
          <a:srcRect b="8651" l="19552" r="-1796" t="6310"/>
          <a:stretch/>
        </p:blipFill>
        <p:spPr>
          <a:xfrm>
            <a:off x="493996" y="453945"/>
            <a:ext cx="4798158" cy="3351930"/>
          </a:xfrm>
          <a:prstGeom prst="rect">
            <a:avLst/>
          </a:prstGeom>
          <a:noFill/>
          <a:ln>
            <a:noFill/>
          </a:ln>
        </p:spPr>
      </p:pic>
      <p:sp>
        <p:nvSpPr>
          <p:cNvPr id="1493" name="Google Shape;1493;p112"/>
          <p:cNvSpPr txBox="1"/>
          <p:nvPr/>
        </p:nvSpPr>
        <p:spPr>
          <a:xfrm>
            <a:off x="538741" y="3963752"/>
            <a:ext cx="7401704"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a:solidFill>
                  <a:srgbClr val="555555"/>
                </a:solidFill>
                <a:latin typeface="Open Sans"/>
                <a:ea typeface="Open Sans"/>
                <a:cs typeface="Open Sans"/>
                <a:sym typeface="Open Sans"/>
              </a:rPr>
              <a:t>Astronomy</a:t>
            </a:r>
            <a:r>
              <a:rPr b="0" i="0" lang="en-US" sz="1800">
                <a:solidFill>
                  <a:srgbClr val="555555"/>
                </a:solidFill>
                <a:latin typeface="Open Sans"/>
                <a:ea typeface="Open Sans"/>
                <a:cs typeface="Open Sans"/>
                <a:sym typeface="Open Sans"/>
              </a:rPr>
              <a:t> is the study of the universe, the celestial objects that make up the universe, and the processes that govern the lifecycle of those objects. Astronomy is largely an </a:t>
            </a:r>
            <a:r>
              <a:rPr b="0" i="1" lang="en-US" sz="1800">
                <a:solidFill>
                  <a:srgbClr val="555555"/>
                </a:solidFill>
                <a:latin typeface="Open Sans"/>
                <a:ea typeface="Open Sans"/>
                <a:cs typeface="Open Sans"/>
                <a:sym typeface="Open Sans"/>
              </a:rPr>
              <a:t>observational science</a:t>
            </a:r>
            <a:r>
              <a:rPr b="0" i="0" lang="en-US" sz="1800">
                <a:solidFill>
                  <a:srgbClr val="555555"/>
                </a:solidFill>
                <a:latin typeface="Open Sans"/>
                <a:ea typeface="Open Sans"/>
                <a:cs typeface="Open Sans"/>
                <a:sym typeface="Open Sans"/>
              </a:rPr>
              <a:t>. Astronomers use the electromagnetic radiation emitted from stars and other celestial objects, which can include visible light, UV, infrared, and X-rays. Because the light from these objects is the primary means to study them, one of the most important tools for an astronomer is the telescope.</a:t>
            </a:r>
            <a:endParaRPr sz="1800">
              <a:solidFill>
                <a:schemeClr val="dk1"/>
              </a:solidFill>
              <a:latin typeface="Garamond"/>
              <a:ea typeface="Garamond"/>
              <a:cs typeface="Garamond"/>
              <a:sym typeface="Garamond"/>
            </a:endParaRPr>
          </a:p>
        </p:txBody>
      </p:sp>
      <p:sp>
        <p:nvSpPr>
          <p:cNvPr id="1494" name="Google Shape;1494;p112"/>
          <p:cNvSpPr txBox="1"/>
          <p:nvPr/>
        </p:nvSpPr>
        <p:spPr>
          <a:xfrm>
            <a:off x="8128810" y="4036489"/>
            <a:ext cx="3237815" cy="224676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000">
                <a:solidFill>
                  <a:schemeClr val="dk1"/>
                </a:solidFill>
                <a:latin typeface="Kokila"/>
                <a:ea typeface="Kokila"/>
                <a:cs typeface="Kokila"/>
                <a:sym typeface="Kokila"/>
              </a:rPr>
              <a:t>ब्रम्हाण्डमा रहेका आकाशिय पिण्डहरुको बरेमा अध्ययन गराउने शास्त्र नै ज्योतिशविज्ञान (Astronomy) हो। आकाशिय पिण्डहरू द्वारा उत्पन्न विद्धयु चुम्बकिय तरंगको माध्यम द्वारा ज्योतिशशास्त्रहरू आकाशिय पिण्को बारेमा अदययन गर्दछन।</a:t>
            </a:r>
            <a:endParaRPr b="1" sz="2000">
              <a:solidFill>
                <a:schemeClr val="dk1"/>
              </a:solidFill>
              <a:latin typeface="Kokila"/>
              <a:ea typeface="Kokila"/>
              <a:cs typeface="Kokila"/>
              <a:sym typeface="Kokila"/>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9" name="Shape 1499"/>
        <p:cNvGrpSpPr/>
        <p:nvPr/>
      </p:nvGrpSpPr>
      <p:grpSpPr>
        <a:xfrm>
          <a:off x="0" y="0"/>
          <a:ext cx="0" cy="0"/>
          <a:chOff x="0" y="0"/>
          <a:chExt cx="0" cy="0"/>
        </a:xfrm>
      </p:grpSpPr>
      <p:sp>
        <p:nvSpPr>
          <p:cNvPr id="1500" name="Google Shape;1500;p113"/>
          <p:cNvSpPr/>
          <p:nvPr/>
        </p:nvSpPr>
        <p:spPr>
          <a:xfrm>
            <a:off x="4277044" y="0"/>
            <a:ext cx="3730336" cy="644131"/>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मौषम विज्ञान(Meteorology)</a:t>
            </a:r>
            <a:endParaRPr b="1" sz="3200">
              <a:solidFill>
                <a:schemeClr val="dk1"/>
              </a:solidFill>
              <a:latin typeface="Kokila"/>
              <a:ea typeface="Kokila"/>
              <a:cs typeface="Kokila"/>
              <a:sym typeface="Kokila"/>
            </a:endParaRPr>
          </a:p>
        </p:txBody>
      </p:sp>
      <p:sp>
        <p:nvSpPr>
          <p:cNvPr id="1501" name="Google Shape;1501;p113"/>
          <p:cNvSpPr txBox="1"/>
          <p:nvPr/>
        </p:nvSpPr>
        <p:spPr>
          <a:xfrm>
            <a:off x="541177" y="828532"/>
            <a:ext cx="5554823" cy="147732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1800">
                <a:solidFill>
                  <a:srgbClr val="4D5156"/>
                </a:solidFill>
                <a:latin typeface="arial"/>
                <a:ea typeface="arial"/>
                <a:cs typeface="arial"/>
                <a:sym typeface="arial"/>
              </a:rPr>
              <a:t>Meteorology is a branch of the atmospheric sciences with a major focus on weather forecasting. The study of meteorology dates back millennia, though significant progress in meteorology did not begin until the 18th century. </a:t>
            </a:r>
            <a:endParaRPr b="0" i="0" sz="1800">
              <a:solidFill>
                <a:srgbClr val="202124"/>
              </a:solidFill>
              <a:latin typeface="arial"/>
              <a:ea typeface="arial"/>
              <a:cs typeface="arial"/>
              <a:sym typeface="arial"/>
            </a:endParaRPr>
          </a:p>
        </p:txBody>
      </p:sp>
      <p:pic>
        <p:nvPicPr>
          <p:cNvPr descr="In your own words, define Meteorology.  Definition: scientific study of  the atmosphere and atmospheric phenomena including weather and climate. -  ppt download" id="1502" name="Google Shape;1502;p113"/>
          <p:cNvPicPr preferRelativeResize="0"/>
          <p:nvPr/>
        </p:nvPicPr>
        <p:blipFill rotWithShape="1">
          <a:blip r:embed="rId3">
            <a:alphaModFix/>
          </a:blip>
          <a:srcRect b="43749" l="8674" r="5870" t="10909"/>
          <a:stretch/>
        </p:blipFill>
        <p:spPr>
          <a:xfrm>
            <a:off x="7579998" y="642300"/>
            <a:ext cx="3870785" cy="1540380"/>
          </a:xfrm>
          <a:prstGeom prst="rect">
            <a:avLst/>
          </a:prstGeom>
          <a:noFill/>
          <a:ln>
            <a:noFill/>
          </a:ln>
        </p:spPr>
      </p:pic>
      <p:pic>
        <p:nvPicPr>
          <p:cNvPr descr="Meteorology and Weather Forecasting - ppt download" id="1503" name="Google Shape;1503;p113"/>
          <p:cNvPicPr preferRelativeResize="0"/>
          <p:nvPr/>
        </p:nvPicPr>
        <p:blipFill rotWithShape="1">
          <a:blip r:embed="rId4">
            <a:alphaModFix/>
          </a:blip>
          <a:srcRect b="16363" l="6628" r="5644" t="10096"/>
          <a:stretch/>
        </p:blipFill>
        <p:spPr>
          <a:xfrm>
            <a:off x="4966855" y="2192481"/>
            <a:ext cx="6596013" cy="4171483"/>
          </a:xfrm>
          <a:prstGeom prst="rect">
            <a:avLst/>
          </a:prstGeom>
          <a:noFill/>
          <a:ln>
            <a:noFill/>
          </a:ln>
        </p:spPr>
      </p:pic>
      <p:pic>
        <p:nvPicPr>
          <p:cNvPr descr="Meteorology Definition &amp; Image | GameSmartz" id="1504" name="Google Shape;1504;p113"/>
          <p:cNvPicPr preferRelativeResize="0"/>
          <p:nvPr/>
        </p:nvPicPr>
        <p:blipFill rotWithShape="1">
          <a:blip r:embed="rId5">
            <a:alphaModFix/>
          </a:blip>
          <a:srcRect b="6181" l="6527" r="6044" t="4499"/>
          <a:stretch/>
        </p:blipFill>
        <p:spPr>
          <a:xfrm>
            <a:off x="541177" y="2801788"/>
            <a:ext cx="4200175" cy="2934116"/>
          </a:xfrm>
          <a:prstGeom prst="rect">
            <a:avLst/>
          </a:prstGeom>
          <a:noFill/>
          <a:ln>
            <a:noFill/>
          </a:ln>
        </p:spPr>
      </p:pic>
      <p:sp>
        <p:nvSpPr>
          <p:cNvPr id="1505" name="Google Shape;1505;p113">
            <a:hlinkClick action="ppaction://hlinksldjump" r:id="rId6"/>
          </p:cNvPr>
          <p:cNvSpPr/>
          <p:nvPr/>
        </p:nvSpPr>
        <p:spPr>
          <a:xfrm>
            <a:off x="4377882" y="6265718"/>
            <a:ext cx="610986" cy="592281"/>
          </a:xfrm>
          <a:custGeom>
            <a:rect b="b" l="l" r="r" t="t"/>
            <a:pathLst>
              <a:path extrusionOk="0" h="120000" w="120000">
                <a:moveTo>
                  <a:pt x="0" y="0"/>
                </a:moveTo>
                <a:lnTo>
                  <a:pt x="120000" y="0"/>
                </a:lnTo>
                <a:lnTo>
                  <a:pt x="120000" y="120000"/>
                </a:lnTo>
                <a:lnTo>
                  <a:pt x="0" y="120000"/>
                </a:lnTo>
                <a:close/>
                <a:moveTo>
                  <a:pt x="103622" y="37500"/>
                </a:moveTo>
                <a:lnTo>
                  <a:pt x="81811" y="15000"/>
                </a:lnTo>
                <a:lnTo>
                  <a:pt x="60000" y="37500"/>
                </a:lnTo>
                <a:lnTo>
                  <a:pt x="70906" y="37500"/>
                </a:lnTo>
                <a:lnTo>
                  <a:pt x="70906" y="71250"/>
                </a:lnTo>
                <a:cubicBezTo>
                  <a:pt x="70906" y="77463"/>
                  <a:pt x="66023" y="82500"/>
                  <a:pt x="60000" y="82500"/>
                </a:cubicBezTo>
                <a:lnTo>
                  <a:pt x="49094" y="82500"/>
                </a:lnTo>
                <a:cubicBezTo>
                  <a:pt x="43071" y="82500"/>
                  <a:pt x="38189" y="77463"/>
                  <a:pt x="38189" y="71250"/>
                </a:cubicBezTo>
                <a:lnTo>
                  <a:pt x="38189" y="37500"/>
                </a:lnTo>
                <a:lnTo>
                  <a:pt x="16378" y="37500"/>
                </a:lnTo>
                <a:lnTo>
                  <a:pt x="16378" y="71250"/>
                </a:lnTo>
                <a:lnTo>
                  <a:pt x="16378" y="71250"/>
                </a:lnTo>
                <a:cubicBezTo>
                  <a:pt x="16378" y="89890"/>
                  <a:pt x="31025" y="105000"/>
                  <a:pt x="49094" y="105000"/>
                </a:cubicBezTo>
                <a:lnTo>
                  <a:pt x="60000" y="105000"/>
                </a:lnTo>
                <a:cubicBezTo>
                  <a:pt x="78069" y="105000"/>
                  <a:pt x="92717" y="89890"/>
                  <a:pt x="92717" y="71250"/>
                </a:cubicBezTo>
                <a:lnTo>
                  <a:pt x="92717" y="37500"/>
                </a:lnTo>
                <a:close/>
              </a:path>
              <a:path extrusionOk="0" fill="darken" h="120000" w="120000">
                <a:moveTo>
                  <a:pt x="103622" y="37500"/>
                </a:moveTo>
                <a:lnTo>
                  <a:pt x="81811" y="15000"/>
                </a:lnTo>
                <a:lnTo>
                  <a:pt x="60000" y="37500"/>
                </a:lnTo>
                <a:lnTo>
                  <a:pt x="70906" y="37500"/>
                </a:lnTo>
                <a:lnTo>
                  <a:pt x="70906" y="71250"/>
                </a:lnTo>
                <a:cubicBezTo>
                  <a:pt x="70906" y="77463"/>
                  <a:pt x="66023" y="82500"/>
                  <a:pt x="60000" y="82500"/>
                </a:cubicBezTo>
                <a:lnTo>
                  <a:pt x="49094" y="82500"/>
                </a:lnTo>
                <a:cubicBezTo>
                  <a:pt x="43071" y="82500"/>
                  <a:pt x="38189" y="77463"/>
                  <a:pt x="38189" y="71250"/>
                </a:cubicBezTo>
                <a:lnTo>
                  <a:pt x="38189" y="37500"/>
                </a:lnTo>
                <a:lnTo>
                  <a:pt x="16378" y="37500"/>
                </a:lnTo>
                <a:lnTo>
                  <a:pt x="16378" y="71250"/>
                </a:lnTo>
                <a:lnTo>
                  <a:pt x="16378" y="71250"/>
                </a:lnTo>
                <a:cubicBezTo>
                  <a:pt x="16378" y="89890"/>
                  <a:pt x="31025" y="105000"/>
                  <a:pt x="49094" y="105000"/>
                </a:cubicBezTo>
                <a:lnTo>
                  <a:pt x="60000" y="105000"/>
                </a:lnTo>
                <a:cubicBezTo>
                  <a:pt x="78069" y="105000"/>
                  <a:pt x="92717" y="89890"/>
                  <a:pt x="92717" y="71250"/>
                </a:cubicBezTo>
                <a:lnTo>
                  <a:pt x="92717" y="37500"/>
                </a:lnTo>
                <a:close/>
              </a:path>
              <a:path extrusionOk="0" fill="none" h="120000" w="120000">
                <a:moveTo>
                  <a:pt x="103622" y="37500"/>
                </a:moveTo>
                <a:lnTo>
                  <a:pt x="92717" y="37500"/>
                </a:lnTo>
                <a:lnTo>
                  <a:pt x="92717" y="71250"/>
                </a:lnTo>
                <a:cubicBezTo>
                  <a:pt x="92717" y="89890"/>
                  <a:pt x="78069" y="105000"/>
                  <a:pt x="60000" y="105000"/>
                </a:cubicBezTo>
                <a:lnTo>
                  <a:pt x="49094" y="105000"/>
                </a:lnTo>
                <a:cubicBezTo>
                  <a:pt x="31025" y="105000"/>
                  <a:pt x="16378" y="89890"/>
                  <a:pt x="16378" y="71250"/>
                </a:cubicBezTo>
                <a:lnTo>
                  <a:pt x="16378" y="37500"/>
                </a:lnTo>
                <a:lnTo>
                  <a:pt x="38189" y="37500"/>
                </a:lnTo>
                <a:lnTo>
                  <a:pt x="38189" y="71250"/>
                </a:lnTo>
                <a:lnTo>
                  <a:pt x="38189" y="71250"/>
                </a:lnTo>
                <a:cubicBezTo>
                  <a:pt x="38189" y="77463"/>
                  <a:pt x="43071" y="82500"/>
                  <a:pt x="49094" y="82500"/>
                </a:cubicBezTo>
                <a:lnTo>
                  <a:pt x="60000" y="82500"/>
                </a:lnTo>
                <a:cubicBezTo>
                  <a:pt x="66023" y="82500"/>
                  <a:pt x="70906" y="77463"/>
                  <a:pt x="70906" y="71250"/>
                </a:cubicBezTo>
                <a:lnTo>
                  <a:pt x="70906" y="37500"/>
                </a:lnTo>
                <a:lnTo>
                  <a:pt x="60000" y="37500"/>
                </a:lnTo>
                <a:lnTo>
                  <a:pt x="81811"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9" name="Shape 1509"/>
        <p:cNvGrpSpPr/>
        <p:nvPr/>
      </p:nvGrpSpPr>
      <p:grpSpPr>
        <a:xfrm>
          <a:off x="0" y="0"/>
          <a:ext cx="0" cy="0"/>
          <a:chOff x="0" y="0"/>
          <a:chExt cx="0" cy="0"/>
        </a:xfrm>
      </p:grpSpPr>
      <p:sp>
        <p:nvSpPr>
          <p:cNvPr id="1510" name="Google Shape;1510;p114"/>
          <p:cNvSpPr/>
          <p:nvPr/>
        </p:nvSpPr>
        <p:spPr>
          <a:xfrm>
            <a:off x="1900252" y="0"/>
            <a:ext cx="7845829" cy="828534"/>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Garamond"/>
                <a:ea typeface="Garamond"/>
                <a:cs typeface="Garamond"/>
                <a:sym typeface="Garamond"/>
              </a:rPr>
              <a:t>Environment Science</a:t>
            </a:r>
            <a:endParaRPr b="1" sz="3200">
              <a:solidFill>
                <a:schemeClr val="dk1"/>
              </a:solidFill>
              <a:latin typeface="Garamond"/>
              <a:ea typeface="Garamond"/>
              <a:cs typeface="Garamond"/>
              <a:sym typeface="Garamond"/>
            </a:endParaRPr>
          </a:p>
        </p:txBody>
      </p:sp>
      <p:sp>
        <p:nvSpPr>
          <p:cNvPr id="1511" name="Google Shape;1511;p114">
            <a:hlinkClick action="ppaction://hlinksldjump" r:id="rId3"/>
          </p:cNvPr>
          <p:cNvSpPr/>
          <p:nvPr/>
        </p:nvSpPr>
        <p:spPr>
          <a:xfrm>
            <a:off x="5773585" y="6213536"/>
            <a:ext cx="644830" cy="644464"/>
          </a:xfrm>
          <a:custGeom>
            <a:rect b="b" l="l" r="r" t="t"/>
            <a:pathLst>
              <a:path extrusionOk="0" h="120000" w="120000">
                <a:moveTo>
                  <a:pt x="0" y="0"/>
                </a:moveTo>
                <a:lnTo>
                  <a:pt x="120000" y="0"/>
                </a:lnTo>
                <a:lnTo>
                  <a:pt x="120000" y="120000"/>
                </a:lnTo>
                <a:lnTo>
                  <a:pt x="0" y="120000"/>
                </a:lnTo>
                <a:close/>
                <a:moveTo>
                  <a:pt x="104974" y="37500"/>
                </a:moveTo>
                <a:lnTo>
                  <a:pt x="82487" y="15000"/>
                </a:lnTo>
                <a:lnTo>
                  <a:pt x="60000" y="37500"/>
                </a:lnTo>
                <a:lnTo>
                  <a:pt x="71244" y="37500"/>
                </a:lnTo>
                <a:lnTo>
                  <a:pt x="71244" y="71250"/>
                </a:lnTo>
                <a:cubicBezTo>
                  <a:pt x="71244" y="77463"/>
                  <a:pt x="66210" y="82500"/>
                  <a:pt x="60000" y="82500"/>
                </a:cubicBezTo>
                <a:lnTo>
                  <a:pt x="48756" y="82500"/>
                </a:lnTo>
                <a:cubicBezTo>
                  <a:pt x="42547" y="82500"/>
                  <a:pt x="37513" y="77463"/>
                  <a:pt x="37513" y="71250"/>
                </a:cubicBezTo>
                <a:lnTo>
                  <a:pt x="37513" y="37500"/>
                </a:lnTo>
                <a:lnTo>
                  <a:pt x="15026" y="37500"/>
                </a:lnTo>
                <a:lnTo>
                  <a:pt x="15026" y="71250"/>
                </a:lnTo>
                <a:cubicBezTo>
                  <a:pt x="15026" y="89890"/>
                  <a:pt x="30127" y="105000"/>
                  <a:pt x="48756" y="105000"/>
                </a:cubicBezTo>
                <a:lnTo>
                  <a:pt x="60000" y="105000"/>
                </a:lnTo>
                <a:cubicBezTo>
                  <a:pt x="78629" y="105000"/>
                  <a:pt x="93731" y="89890"/>
                  <a:pt x="93731" y="71250"/>
                </a:cubicBezTo>
                <a:lnTo>
                  <a:pt x="93731" y="37500"/>
                </a:lnTo>
                <a:close/>
              </a:path>
              <a:path extrusionOk="0" fill="darken" h="120000" w="120000">
                <a:moveTo>
                  <a:pt x="104974" y="37500"/>
                </a:moveTo>
                <a:lnTo>
                  <a:pt x="82487" y="15000"/>
                </a:lnTo>
                <a:lnTo>
                  <a:pt x="60000" y="37500"/>
                </a:lnTo>
                <a:lnTo>
                  <a:pt x="71244" y="37500"/>
                </a:lnTo>
                <a:lnTo>
                  <a:pt x="71244" y="71250"/>
                </a:lnTo>
                <a:cubicBezTo>
                  <a:pt x="71244" y="77463"/>
                  <a:pt x="66210" y="82500"/>
                  <a:pt x="60000" y="82500"/>
                </a:cubicBezTo>
                <a:lnTo>
                  <a:pt x="48756" y="82500"/>
                </a:lnTo>
                <a:cubicBezTo>
                  <a:pt x="42547" y="82500"/>
                  <a:pt x="37513" y="77463"/>
                  <a:pt x="37513" y="71250"/>
                </a:cubicBezTo>
                <a:lnTo>
                  <a:pt x="37513" y="37500"/>
                </a:lnTo>
                <a:lnTo>
                  <a:pt x="15026" y="37500"/>
                </a:lnTo>
                <a:lnTo>
                  <a:pt x="15026" y="71250"/>
                </a:lnTo>
                <a:cubicBezTo>
                  <a:pt x="15026" y="89890"/>
                  <a:pt x="30127" y="105000"/>
                  <a:pt x="48756" y="105000"/>
                </a:cubicBezTo>
                <a:lnTo>
                  <a:pt x="60000" y="105000"/>
                </a:lnTo>
                <a:cubicBezTo>
                  <a:pt x="78629" y="105000"/>
                  <a:pt x="93731" y="89890"/>
                  <a:pt x="93731" y="71250"/>
                </a:cubicBezTo>
                <a:lnTo>
                  <a:pt x="93731" y="37500"/>
                </a:lnTo>
                <a:close/>
              </a:path>
              <a:path extrusionOk="0" fill="none" h="120000" w="120000">
                <a:moveTo>
                  <a:pt x="104974" y="37500"/>
                </a:moveTo>
                <a:lnTo>
                  <a:pt x="93731" y="37500"/>
                </a:lnTo>
                <a:lnTo>
                  <a:pt x="93731" y="71250"/>
                </a:lnTo>
                <a:cubicBezTo>
                  <a:pt x="93731" y="89890"/>
                  <a:pt x="78629" y="105000"/>
                  <a:pt x="60000" y="105000"/>
                </a:cubicBezTo>
                <a:lnTo>
                  <a:pt x="48756" y="105000"/>
                </a:lnTo>
                <a:cubicBezTo>
                  <a:pt x="30127" y="105000"/>
                  <a:pt x="15026" y="89890"/>
                  <a:pt x="15026" y="71250"/>
                </a:cubicBezTo>
                <a:lnTo>
                  <a:pt x="15026" y="37500"/>
                </a:lnTo>
                <a:lnTo>
                  <a:pt x="37513" y="37500"/>
                </a:lnTo>
                <a:lnTo>
                  <a:pt x="37513" y="71250"/>
                </a:lnTo>
                <a:lnTo>
                  <a:pt x="37513" y="71250"/>
                </a:lnTo>
                <a:cubicBezTo>
                  <a:pt x="37513" y="77463"/>
                  <a:pt x="42547" y="82500"/>
                  <a:pt x="48756" y="82500"/>
                </a:cubicBezTo>
                <a:lnTo>
                  <a:pt x="60000" y="82500"/>
                </a:lnTo>
                <a:cubicBezTo>
                  <a:pt x="66210" y="82500"/>
                  <a:pt x="71244" y="77463"/>
                  <a:pt x="71244" y="71250"/>
                </a:cubicBezTo>
                <a:lnTo>
                  <a:pt x="71244" y="37500"/>
                </a:lnTo>
                <a:lnTo>
                  <a:pt x="60000" y="37500"/>
                </a:lnTo>
                <a:lnTo>
                  <a:pt x="82487"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pic>
        <p:nvPicPr>
          <p:cNvPr descr="Premium Vector | World environment day difference of green earth and  polluted earth" id="1512" name="Google Shape;1512;p114"/>
          <p:cNvPicPr preferRelativeResize="0"/>
          <p:nvPr/>
        </p:nvPicPr>
        <p:blipFill rotWithShape="1">
          <a:blip r:embed="rId4">
            <a:alphaModFix/>
          </a:blip>
          <a:srcRect b="0" l="0" r="0" t="0"/>
          <a:stretch/>
        </p:blipFill>
        <p:spPr>
          <a:xfrm>
            <a:off x="5471685" y="3295256"/>
            <a:ext cx="2178304" cy="2910391"/>
          </a:xfrm>
          <a:prstGeom prst="rect">
            <a:avLst/>
          </a:prstGeom>
          <a:noFill/>
          <a:ln>
            <a:noFill/>
          </a:ln>
        </p:spPr>
      </p:pic>
      <p:pic>
        <p:nvPicPr>
          <p:cNvPr descr="Our NAtural Environment" id="1513" name="Google Shape;1513;p114"/>
          <p:cNvPicPr preferRelativeResize="0"/>
          <p:nvPr/>
        </p:nvPicPr>
        <p:blipFill rotWithShape="1">
          <a:blip r:embed="rId5">
            <a:alphaModFix/>
          </a:blip>
          <a:srcRect b="11395" l="10252" r="7253" t="7852"/>
          <a:stretch/>
        </p:blipFill>
        <p:spPr>
          <a:xfrm>
            <a:off x="477370" y="1064217"/>
            <a:ext cx="5015951" cy="3682519"/>
          </a:xfrm>
          <a:prstGeom prst="rect">
            <a:avLst/>
          </a:prstGeom>
          <a:noFill/>
          <a:ln>
            <a:noFill/>
          </a:ln>
        </p:spPr>
      </p:pic>
      <p:pic>
        <p:nvPicPr>
          <p:cNvPr descr="Environmental management: Introduction and scope" id="1514" name="Google Shape;1514;p114"/>
          <p:cNvPicPr preferRelativeResize="0"/>
          <p:nvPr/>
        </p:nvPicPr>
        <p:blipFill rotWithShape="1">
          <a:blip r:embed="rId6">
            <a:alphaModFix/>
          </a:blip>
          <a:srcRect b="47661" l="4554" r="6034" t="20496"/>
          <a:stretch/>
        </p:blipFill>
        <p:spPr>
          <a:xfrm>
            <a:off x="6020858" y="1066474"/>
            <a:ext cx="5141989" cy="2154780"/>
          </a:xfrm>
          <a:prstGeom prst="rect">
            <a:avLst/>
          </a:prstGeom>
          <a:noFill/>
          <a:ln>
            <a:noFill/>
          </a:ln>
        </p:spPr>
      </p:pic>
      <p:pic>
        <p:nvPicPr>
          <p:cNvPr descr="the physical environment comprises ​ - Brainly.in" id="1515" name="Google Shape;1515;p114"/>
          <p:cNvPicPr preferRelativeResize="0"/>
          <p:nvPr/>
        </p:nvPicPr>
        <p:blipFill rotWithShape="1">
          <a:blip r:embed="rId7">
            <a:alphaModFix/>
          </a:blip>
          <a:srcRect b="0" l="0" r="0" t="0"/>
          <a:stretch/>
        </p:blipFill>
        <p:spPr>
          <a:xfrm>
            <a:off x="7628351" y="3429000"/>
            <a:ext cx="3863993" cy="2769276"/>
          </a:xfrm>
          <a:prstGeom prst="rect">
            <a:avLst/>
          </a:prstGeom>
          <a:noFill/>
          <a:ln>
            <a:noFill/>
          </a:ln>
        </p:spPr>
      </p:pic>
      <p:pic>
        <p:nvPicPr>
          <p:cNvPr descr="What is Environment?" id="1516" name="Google Shape;1516;p114"/>
          <p:cNvPicPr preferRelativeResize="0"/>
          <p:nvPr/>
        </p:nvPicPr>
        <p:blipFill rotWithShape="1">
          <a:blip r:embed="rId8">
            <a:alphaModFix/>
          </a:blip>
          <a:srcRect b="0" l="0" r="0" t="0"/>
          <a:stretch/>
        </p:blipFill>
        <p:spPr>
          <a:xfrm>
            <a:off x="1397888" y="4754166"/>
            <a:ext cx="2963008" cy="1444109"/>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0" name="Shape 1520"/>
        <p:cNvGrpSpPr/>
        <p:nvPr/>
      </p:nvGrpSpPr>
      <p:grpSpPr>
        <a:xfrm>
          <a:off x="0" y="0"/>
          <a:ext cx="0" cy="0"/>
          <a:chOff x="0" y="0"/>
          <a:chExt cx="0" cy="0"/>
        </a:xfrm>
      </p:grpSpPr>
      <p:sp>
        <p:nvSpPr>
          <p:cNvPr id="1521" name="Google Shape;1521;p115"/>
          <p:cNvSpPr/>
          <p:nvPr/>
        </p:nvSpPr>
        <p:spPr>
          <a:xfrm>
            <a:off x="4597038" y="0"/>
            <a:ext cx="2728554" cy="722452"/>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भू-विज्ञान(Geology)</a:t>
            </a:r>
            <a:endParaRPr b="1" sz="3200">
              <a:solidFill>
                <a:schemeClr val="dk1"/>
              </a:solidFill>
              <a:latin typeface="Kokila"/>
              <a:ea typeface="Kokila"/>
              <a:cs typeface="Kokila"/>
              <a:sym typeface="Kokila"/>
            </a:endParaRPr>
          </a:p>
        </p:txBody>
      </p:sp>
      <p:sp>
        <p:nvSpPr>
          <p:cNvPr id="1522" name="Google Shape;1522;p115">
            <a:hlinkClick action="ppaction://hlinksldjump" r:id="rId3"/>
          </p:cNvPr>
          <p:cNvSpPr/>
          <p:nvPr/>
        </p:nvSpPr>
        <p:spPr>
          <a:xfrm>
            <a:off x="5647310" y="6213536"/>
            <a:ext cx="897379" cy="644464"/>
          </a:xfrm>
          <a:custGeom>
            <a:rect b="b" l="l" r="r" t="t"/>
            <a:pathLst>
              <a:path extrusionOk="0" h="120000" w="120000">
                <a:moveTo>
                  <a:pt x="0" y="0"/>
                </a:moveTo>
                <a:lnTo>
                  <a:pt x="120000" y="0"/>
                </a:lnTo>
                <a:lnTo>
                  <a:pt x="120000" y="120000"/>
                </a:lnTo>
                <a:lnTo>
                  <a:pt x="0" y="120000"/>
                </a:lnTo>
                <a:close/>
                <a:moveTo>
                  <a:pt x="92317" y="37500"/>
                </a:moveTo>
                <a:lnTo>
                  <a:pt x="76159" y="15000"/>
                </a:lnTo>
                <a:lnTo>
                  <a:pt x="60000" y="37500"/>
                </a:lnTo>
                <a:lnTo>
                  <a:pt x="68079" y="37500"/>
                </a:lnTo>
                <a:lnTo>
                  <a:pt x="68079" y="71250"/>
                </a:lnTo>
                <a:cubicBezTo>
                  <a:pt x="68079" y="77463"/>
                  <a:pt x="64462" y="82500"/>
                  <a:pt x="60000" y="82500"/>
                </a:cubicBezTo>
                <a:lnTo>
                  <a:pt x="51921" y="82500"/>
                </a:lnTo>
                <a:cubicBezTo>
                  <a:pt x="47459" y="82500"/>
                  <a:pt x="43841" y="77463"/>
                  <a:pt x="43841" y="71250"/>
                </a:cubicBezTo>
                <a:lnTo>
                  <a:pt x="43841" y="37500"/>
                </a:lnTo>
                <a:lnTo>
                  <a:pt x="27683" y="37500"/>
                </a:lnTo>
                <a:lnTo>
                  <a:pt x="27683" y="71250"/>
                </a:lnTo>
                <a:cubicBezTo>
                  <a:pt x="27683" y="89890"/>
                  <a:pt x="38534" y="105000"/>
                  <a:pt x="51921" y="105000"/>
                </a:cubicBezTo>
                <a:lnTo>
                  <a:pt x="60000" y="105000"/>
                </a:lnTo>
                <a:cubicBezTo>
                  <a:pt x="73386" y="105000"/>
                  <a:pt x="84238" y="89890"/>
                  <a:pt x="84238" y="71250"/>
                </a:cubicBezTo>
                <a:lnTo>
                  <a:pt x="84238" y="37500"/>
                </a:lnTo>
                <a:close/>
              </a:path>
              <a:path extrusionOk="0" fill="darken" h="120000" w="120000">
                <a:moveTo>
                  <a:pt x="92317" y="37500"/>
                </a:moveTo>
                <a:lnTo>
                  <a:pt x="76159" y="15000"/>
                </a:lnTo>
                <a:lnTo>
                  <a:pt x="60000" y="37500"/>
                </a:lnTo>
                <a:lnTo>
                  <a:pt x="68079" y="37500"/>
                </a:lnTo>
                <a:lnTo>
                  <a:pt x="68079" y="71250"/>
                </a:lnTo>
                <a:cubicBezTo>
                  <a:pt x="68079" y="77463"/>
                  <a:pt x="64462" y="82500"/>
                  <a:pt x="60000" y="82500"/>
                </a:cubicBezTo>
                <a:lnTo>
                  <a:pt x="51921" y="82500"/>
                </a:lnTo>
                <a:cubicBezTo>
                  <a:pt x="47459" y="82500"/>
                  <a:pt x="43841" y="77463"/>
                  <a:pt x="43841" y="71250"/>
                </a:cubicBezTo>
                <a:lnTo>
                  <a:pt x="43841" y="37500"/>
                </a:lnTo>
                <a:lnTo>
                  <a:pt x="27683" y="37500"/>
                </a:lnTo>
                <a:lnTo>
                  <a:pt x="27683" y="71250"/>
                </a:lnTo>
                <a:cubicBezTo>
                  <a:pt x="27683" y="89890"/>
                  <a:pt x="38534" y="105000"/>
                  <a:pt x="51921" y="105000"/>
                </a:cubicBezTo>
                <a:lnTo>
                  <a:pt x="60000" y="105000"/>
                </a:lnTo>
                <a:cubicBezTo>
                  <a:pt x="73386" y="105000"/>
                  <a:pt x="84238" y="89890"/>
                  <a:pt x="84238" y="71250"/>
                </a:cubicBezTo>
                <a:lnTo>
                  <a:pt x="84238" y="37500"/>
                </a:lnTo>
                <a:close/>
              </a:path>
              <a:path extrusionOk="0" fill="none" h="120000" w="120000">
                <a:moveTo>
                  <a:pt x="92317" y="37500"/>
                </a:moveTo>
                <a:lnTo>
                  <a:pt x="84238" y="37500"/>
                </a:lnTo>
                <a:lnTo>
                  <a:pt x="84238" y="71250"/>
                </a:lnTo>
                <a:lnTo>
                  <a:pt x="84238" y="71250"/>
                </a:lnTo>
                <a:cubicBezTo>
                  <a:pt x="84238" y="89890"/>
                  <a:pt x="73386" y="105000"/>
                  <a:pt x="60000" y="105000"/>
                </a:cubicBezTo>
                <a:lnTo>
                  <a:pt x="51921" y="105000"/>
                </a:lnTo>
                <a:cubicBezTo>
                  <a:pt x="38534" y="105000"/>
                  <a:pt x="27683" y="89890"/>
                  <a:pt x="27683" y="71250"/>
                </a:cubicBezTo>
                <a:lnTo>
                  <a:pt x="27683" y="37500"/>
                </a:lnTo>
                <a:lnTo>
                  <a:pt x="43841" y="37500"/>
                </a:lnTo>
                <a:lnTo>
                  <a:pt x="43841" y="71250"/>
                </a:lnTo>
                <a:cubicBezTo>
                  <a:pt x="43841" y="77463"/>
                  <a:pt x="47459" y="82500"/>
                  <a:pt x="51921" y="82500"/>
                </a:cubicBezTo>
                <a:lnTo>
                  <a:pt x="60000" y="82500"/>
                </a:lnTo>
                <a:cubicBezTo>
                  <a:pt x="64462" y="82500"/>
                  <a:pt x="68079" y="77463"/>
                  <a:pt x="68079" y="71250"/>
                </a:cubicBezTo>
                <a:lnTo>
                  <a:pt x="68079" y="37500"/>
                </a:lnTo>
                <a:lnTo>
                  <a:pt x="60000" y="37500"/>
                </a:lnTo>
                <a:lnTo>
                  <a:pt x="76159"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pic>
        <p:nvPicPr>
          <p:cNvPr descr="What are the Earth's layers? | Earth layers, Earth's layers, Outer core" id="1523" name="Google Shape;1523;p115"/>
          <p:cNvPicPr preferRelativeResize="0"/>
          <p:nvPr/>
        </p:nvPicPr>
        <p:blipFill rotWithShape="1">
          <a:blip r:embed="rId4">
            <a:alphaModFix/>
          </a:blip>
          <a:srcRect b="3229" l="2033" r="0" t="4266"/>
          <a:stretch/>
        </p:blipFill>
        <p:spPr>
          <a:xfrm>
            <a:off x="5316095" y="811335"/>
            <a:ext cx="6287673" cy="4574655"/>
          </a:xfrm>
          <a:prstGeom prst="rect">
            <a:avLst/>
          </a:prstGeom>
          <a:noFill/>
          <a:ln>
            <a:noFill/>
          </a:ln>
        </p:spPr>
      </p:pic>
      <p:sp>
        <p:nvSpPr>
          <p:cNvPr id="1524" name="Google Shape;1524;p115"/>
          <p:cNvSpPr txBox="1"/>
          <p:nvPr/>
        </p:nvSpPr>
        <p:spPr>
          <a:xfrm>
            <a:off x="712923" y="1920506"/>
            <a:ext cx="4270396" cy="230832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1800">
                <a:solidFill>
                  <a:srgbClr val="202124"/>
                </a:solidFill>
                <a:latin typeface="arial"/>
                <a:ea typeface="arial"/>
                <a:cs typeface="arial"/>
                <a:sym typeface="arial"/>
              </a:rPr>
              <a:t>The Scottish naturalist </a:t>
            </a:r>
            <a:r>
              <a:rPr b="1" i="0" lang="en-US" sz="1800">
                <a:solidFill>
                  <a:srgbClr val="202124"/>
                </a:solidFill>
                <a:latin typeface="arial"/>
                <a:ea typeface="arial"/>
                <a:cs typeface="arial"/>
                <a:sym typeface="arial"/>
              </a:rPr>
              <a:t>James Hutton</a:t>
            </a:r>
            <a:r>
              <a:rPr b="0" i="0" lang="en-US" sz="1800">
                <a:solidFill>
                  <a:srgbClr val="202124"/>
                </a:solidFill>
                <a:latin typeface="arial"/>
                <a:ea typeface="arial"/>
                <a:cs typeface="arial"/>
                <a:sym typeface="arial"/>
              </a:rPr>
              <a:t> (1726-1797) is known as the father of geology because of his attempts to formulate geological principles based on observations of rocks.</a:t>
            </a:r>
            <a:endParaRPr/>
          </a:p>
          <a:p>
            <a:pPr indent="0" lvl="0" marL="0" marR="0" rtl="0" algn="l">
              <a:spcBef>
                <a:spcPts val="0"/>
              </a:spcBef>
              <a:spcAft>
                <a:spcPts val="0"/>
              </a:spcAft>
              <a:buNone/>
            </a:pPr>
            <a:br>
              <a:rPr b="0" i="0" lang="en-US" sz="1800">
                <a:solidFill>
                  <a:srgbClr val="202124"/>
                </a:solidFill>
                <a:latin typeface="arial"/>
                <a:ea typeface="arial"/>
                <a:cs typeface="arial"/>
                <a:sym typeface="arial"/>
              </a:rPr>
            </a:br>
            <a:endParaRPr sz="1800">
              <a:solidFill>
                <a:schemeClr val="dk1"/>
              </a:solidFill>
              <a:latin typeface="Garamond"/>
              <a:ea typeface="Garamond"/>
              <a:cs typeface="Garamond"/>
              <a:sym typeface="Garamond"/>
            </a:endParaRPr>
          </a:p>
        </p:txBody>
      </p:sp>
      <p:sp>
        <p:nvSpPr>
          <p:cNvPr id="1525" name="Google Shape;1525;p115"/>
          <p:cNvSpPr txBox="1"/>
          <p:nvPr/>
        </p:nvSpPr>
        <p:spPr>
          <a:xfrm>
            <a:off x="757658" y="3816330"/>
            <a:ext cx="4389012"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Kokila"/>
                <a:ea typeface="Kokila"/>
                <a:cs typeface="Kokila"/>
                <a:sym typeface="Kokila"/>
              </a:rPr>
              <a:t>पृथ्वीको इतिहास,भौतिक स्वरुप तथा भू- बनोट एवं पृथ्वीको गर्वमा  रहेका विभिन्न तत्त्वहरु सम्बन्धि अध्ययन गराउने विज्ञानलाई भू-विज्ञान भनिन्छ।</a:t>
            </a:r>
            <a:endParaRPr b="1" sz="2400">
              <a:solidFill>
                <a:schemeClr val="dk1"/>
              </a:solidFill>
              <a:latin typeface="Kokila"/>
              <a:ea typeface="Kokila"/>
              <a:cs typeface="Kokila"/>
              <a:sym typeface="Kokila"/>
            </a:endParaRPr>
          </a:p>
        </p:txBody>
      </p:sp>
      <p:sp>
        <p:nvSpPr>
          <p:cNvPr id="1526" name="Google Shape;1526;p115"/>
          <p:cNvSpPr txBox="1"/>
          <p:nvPr/>
        </p:nvSpPr>
        <p:spPr>
          <a:xfrm>
            <a:off x="588232" y="813897"/>
            <a:ext cx="4727863" cy="92333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800">
                <a:solidFill>
                  <a:srgbClr val="202124"/>
                </a:solidFill>
                <a:latin typeface="arial"/>
                <a:ea typeface="arial"/>
                <a:cs typeface="arial"/>
                <a:sym typeface="arial"/>
              </a:rPr>
              <a:t>T</a:t>
            </a:r>
            <a:r>
              <a:rPr b="0" i="0" lang="en-US" sz="1800">
                <a:solidFill>
                  <a:srgbClr val="202124"/>
                </a:solidFill>
                <a:latin typeface="arial"/>
                <a:ea typeface="arial"/>
                <a:cs typeface="arial"/>
                <a:sym typeface="arial"/>
              </a:rPr>
              <a:t>he science that deals with the earth's physical structure and substance, its history, and the processes that act on it.</a:t>
            </a:r>
            <a:endParaRPr sz="1800">
              <a:solidFill>
                <a:schemeClr val="dk1"/>
              </a:solidFill>
              <a:latin typeface="Garamond"/>
              <a:ea typeface="Garamond"/>
              <a:cs typeface="Garamond"/>
              <a:sym typeface="Garamond"/>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0" name="Shape 1530"/>
        <p:cNvGrpSpPr/>
        <p:nvPr/>
      </p:nvGrpSpPr>
      <p:grpSpPr>
        <a:xfrm>
          <a:off x="0" y="0"/>
          <a:ext cx="0" cy="0"/>
          <a:chOff x="0" y="0"/>
          <a:chExt cx="0" cy="0"/>
        </a:xfrm>
      </p:grpSpPr>
      <p:sp>
        <p:nvSpPr>
          <p:cNvPr id="1531" name="Google Shape;1531;p116"/>
          <p:cNvSpPr/>
          <p:nvPr/>
        </p:nvSpPr>
        <p:spPr>
          <a:xfrm>
            <a:off x="4825637" y="0"/>
            <a:ext cx="2718163" cy="674473"/>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वनस्पती विज्ञन(</a:t>
            </a:r>
            <a:endParaRPr b="1" sz="3200">
              <a:solidFill>
                <a:schemeClr val="dk1"/>
              </a:solidFill>
              <a:latin typeface="Kokila"/>
              <a:ea typeface="Kokila"/>
              <a:cs typeface="Kokila"/>
              <a:sym typeface="Kokila"/>
            </a:endParaRPr>
          </a:p>
        </p:txBody>
      </p:sp>
      <p:pic>
        <p:nvPicPr>
          <p:cNvPr descr="Introduction National Botanical Garden, Godawari, Lalitpur (1515m)  Dhanushadham Botanical Garden, Dhanusha (107m) Brindaban Bota" id="1532" name="Google Shape;1532;p116"/>
          <p:cNvPicPr preferRelativeResize="0"/>
          <p:nvPr/>
        </p:nvPicPr>
        <p:blipFill rotWithShape="1">
          <a:blip r:embed="rId3">
            <a:alphaModFix/>
          </a:blip>
          <a:srcRect b="0" l="0" r="0" t="0"/>
          <a:stretch/>
        </p:blipFill>
        <p:spPr>
          <a:xfrm>
            <a:off x="5878668" y="3761421"/>
            <a:ext cx="5722050" cy="2609418"/>
          </a:xfrm>
          <a:prstGeom prst="rect">
            <a:avLst/>
          </a:prstGeom>
          <a:noFill/>
          <a:ln>
            <a:noFill/>
          </a:ln>
        </p:spPr>
      </p:pic>
      <p:pic>
        <p:nvPicPr>
          <p:cNvPr descr="What is Botany? (Botany Definition and Its understanding)" id="1533" name="Google Shape;1533;p116"/>
          <p:cNvPicPr preferRelativeResize="0"/>
          <p:nvPr/>
        </p:nvPicPr>
        <p:blipFill rotWithShape="1">
          <a:blip r:embed="rId4">
            <a:alphaModFix/>
          </a:blip>
          <a:srcRect b="29546" l="0" r="0" t="5303"/>
          <a:stretch/>
        </p:blipFill>
        <p:spPr>
          <a:xfrm>
            <a:off x="591282" y="674473"/>
            <a:ext cx="5415097" cy="3086947"/>
          </a:xfrm>
          <a:prstGeom prst="rect">
            <a:avLst/>
          </a:prstGeom>
          <a:noFill/>
          <a:ln>
            <a:noFill/>
          </a:ln>
        </p:spPr>
      </p:pic>
      <p:sp>
        <p:nvSpPr>
          <p:cNvPr id="1534" name="Google Shape;1534;p116">
            <a:hlinkClick action="ppaction://hlinksldjump" r:id="rId5"/>
          </p:cNvPr>
          <p:cNvSpPr/>
          <p:nvPr/>
        </p:nvSpPr>
        <p:spPr>
          <a:xfrm>
            <a:off x="5759595" y="6183528"/>
            <a:ext cx="675409" cy="685800"/>
          </a:xfrm>
          <a:custGeom>
            <a:rect b="b" l="l" r="r" t="t"/>
            <a:pathLst>
              <a:path extrusionOk="0" h="120000" w="120000">
                <a:moveTo>
                  <a:pt x="0" y="0"/>
                </a:moveTo>
                <a:lnTo>
                  <a:pt x="120000" y="0"/>
                </a:lnTo>
                <a:lnTo>
                  <a:pt x="120000" y="120000"/>
                </a:lnTo>
                <a:lnTo>
                  <a:pt x="0" y="120000"/>
                </a:lnTo>
                <a:close/>
                <a:moveTo>
                  <a:pt x="105000" y="37841"/>
                </a:moveTo>
                <a:lnTo>
                  <a:pt x="82500" y="15682"/>
                </a:lnTo>
                <a:lnTo>
                  <a:pt x="60000" y="37841"/>
                </a:lnTo>
                <a:lnTo>
                  <a:pt x="71250" y="37841"/>
                </a:lnTo>
                <a:lnTo>
                  <a:pt x="71250" y="71080"/>
                </a:lnTo>
                <a:cubicBezTo>
                  <a:pt x="71250" y="77199"/>
                  <a:pt x="66213" y="82159"/>
                  <a:pt x="60000" y="82159"/>
                </a:cubicBezTo>
                <a:lnTo>
                  <a:pt x="48750" y="82159"/>
                </a:lnTo>
                <a:cubicBezTo>
                  <a:pt x="42537" y="82159"/>
                  <a:pt x="37500" y="77199"/>
                  <a:pt x="37500" y="71080"/>
                </a:cubicBezTo>
                <a:lnTo>
                  <a:pt x="37500" y="37841"/>
                </a:lnTo>
                <a:lnTo>
                  <a:pt x="15000" y="37841"/>
                </a:lnTo>
                <a:lnTo>
                  <a:pt x="15000" y="71080"/>
                </a:lnTo>
                <a:cubicBezTo>
                  <a:pt x="15000" y="89437"/>
                  <a:pt x="30110" y="104318"/>
                  <a:pt x="48750" y="104318"/>
                </a:cubicBezTo>
                <a:lnTo>
                  <a:pt x="60000" y="104318"/>
                </a:lnTo>
                <a:cubicBezTo>
                  <a:pt x="78640" y="104318"/>
                  <a:pt x="93750" y="89437"/>
                  <a:pt x="93750" y="71080"/>
                </a:cubicBezTo>
                <a:lnTo>
                  <a:pt x="93750" y="37841"/>
                </a:lnTo>
                <a:close/>
              </a:path>
              <a:path extrusionOk="0" fill="darken" h="120000" w="120000">
                <a:moveTo>
                  <a:pt x="105000" y="37841"/>
                </a:moveTo>
                <a:lnTo>
                  <a:pt x="82500" y="15682"/>
                </a:lnTo>
                <a:lnTo>
                  <a:pt x="60000" y="37841"/>
                </a:lnTo>
                <a:lnTo>
                  <a:pt x="71250" y="37841"/>
                </a:lnTo>
                <a:lnTo>
                  <a:pt x="71250" y="71080"/>
                </a:lnTo>
                <a:cubicBezTo>
                  <a:pt x="71250" y="77199"/>
                  <a:pt x="66213" y="82159"/>
                  <a:pt x="60000" y="82159"/>
                </a:cubicBezTo>
                <a:lnTo>
                  <a:pt x="48750" y="82159"/>
                </a:lnTo>
                <a:cubicBezTo>
                  <a:pt x="42537" y="82159"/>
                  <a:pt x="37500" y="77199"/>
                  <a:pt x="37500" y="71080"/>
                </a:cubicBezTo>
                <a:lnTo>
                  <a:pt x="37500" y="37841"/>
                </a:lnTo>
                <a:lnTo>
                  <a:pt x="15000" y="37841"/>
                </a:lnTo>
                <a:lnTo>
                  <a:pt x="15000" y="71080"/>
                </a:lnTo>
                <a:cubicBezTo>
                  <a:pt x="15000" y="89437"/>
                  <a:pt x="30110" y="104318"/>
                  <a:pt x="48750" y="104318"/>
                </a:cubicBezTo>
                <a:lnTo>
                  <a:pt x="60000" y="104318"/>
                </a:lnTo>
                <a:cubicBezTo>
                  <a:pt x="78640" y="104318"/>
                  <a:pt x="93750" y="89437"/>
                  <a:pt x="93750" y="71080"/>
                </a:cubicBezTo>
                <a:lnTo>
                  <a:pt x="93750" y="37841"/>
                </a:lnTo>
                <a:close/>
              </a:path>
              <a:path extrusionOk="0" fill="none" h="120000" w="120000">
                <a:moveTo>
                  <a:pt x="105000" y="37841"/>
                </a:moveTo>
                <a:lnTo>
                  <a:pt x="93750" y="37841"/>
                </a:lnTo>
                <a:lnTo>
                  <a:pt x="93750" y="71080"/>
                </a:lnTo>
                <a:cubicBezTo>
                  <a:pt x="93750" y="89437"/>
                  <a:pt x="78640" y="104318"/>
                  <a:pt x="60000" y="104318"/>
                </a:cubicBezTo>
                <a:lnTo>
                  <a:pt x="48750" y="104318"/>
                </a:lnTo>
                <a:cubicBezTo>
                  <a:pt x="30110" y="104318"/>
                  <a:pt x="15000" y="89437"/>
                  <a:pt x="15000" y="71080"/>
                </a:cubicBezTo>
                <a:lnTo>
                  <a:pt x="15000" y="37841"/>
                </a:lnTo>
                <a:lnTo>
                  <a:pt x="37500" y="37841"/>
                </a:lnTo>
                <a:lnTo>
                  <a:pt x="37500" y="71080"/>
                </a:lnTo>
                <a:cubicBezTo>
                  <a:pt x="37500" y="77199"/>
                  <a:pt x="42537" y="82159"/>
                  <a:pt x="48750" y="82159"/>
                </a:cubicBezTo>
                <a:lnTo>
                  <a:pt x="60000" y="82159"/>
                </a:lnTo>
                <a:cubicBezTo>
                  <a:pt x="66213" y="82159"/>
                  <a:pt x="71250" y="77199"/>
                  <a:pt x="71250" y="71080"/>
                </a:cubicBezTo>
                <a:lnTo>
                  <a:pt x="71250" y="37841"/>
                </a:lnTo>
                <a:lnTo>
                  <a:pt x="60000" y="37841"/>
                </a:lnTo>
                <a:lnTo>
                  <a:pt x="82500" y="15682"/>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pic>
        <p:nvPicPr>
          <p:cNvPr descr="An Introduction to Botany. - ppt download" id="1535" name="Google Shape;1535;p116"/>
          <p:cNvPicPr preferRelativeResize="0"/>
          <p:nvPr/>
        </p:nvPicPr>
        <p:blipFill rotWithShape="1">
          <a:blip r:embed="rId6">
            <a:alphaModFix/>
          </a:blip>
          <a:srcRect b="4167" l="4970" r="3303" t="2602"/>
          <a:stretch/>
        </p:blipFill>
        <p:spPr>
          <a:xfrm>
            <a:off x="6006378" y="674473"/>
            <a:ext cx="5537018" cy="3117265"/>
          </a:xfrm>
          <a:prstGeom prst="rect">
            <a:avLst/>
          </a:prstGeom>
          <a:noFill/>
          <a:ln>
            <a:noFill/>
          </a:ln>
        </p:spPr>
      </p:pic>
      <p:sp>
        <p:nvSpPr>
          <p:cNvPr id="1536" name="Google Shape;1536;p116"/>
          <p:cNvSpPr txBox="1"/>
          <p:nvPr/>
        </p:nvSpPr>
        <p:spPr>
          <a:xfrm>
            <a:off x="688830" y="4206099"/>
            <a:ext cx="4977246"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800">
                <a:solidFill>
                  <a:schemeClr val="dk1"/>
                </a:solidFill>
                <a:latin typeface="Garamond"/>
                <a:ea typeface="Garamond"/>
                <a:cs typeface="Garamond"/>
                <a:sym typeface="Garamond"/>
              </a:rPr>
              <a:t>वनस्पति विज्ञान जीवविज्ञानको एउटा साखा हो जहाँ</a:t>
            </a:r>
            <a:endParaRPr/>
          </a:p>
          <a:p>
            <a:pPr indent="0" lvl="0" marL="0" marR="0" rtl="0" algn="just">
              <a:spcBef>
                <a:spcPts val="0"/>
              </a:spcBef>
              <a:spcAft>
                <a:spcPts val="0"/>
              </a:spcAft>
              <a:buNone/>
            </a:pPr>
            <a:r>
              <a:rPr lang="en-US" sz="1800">
                <a:solidFill>
                  <a:schemeClr val="dk1"/>
                </a:solidFill>
                <a:latin typeface="Garamond"/>
                <a:ea typeface="Garamond"/>
                <a:cs typeface="Garamond"/>
                <a:sym typeface="Garamond"/>
              </a:rPr>
              <a:t>वनस्पतिको कार्य, बनावट तथा वनस्पतिले वातावरणमा पार्ने प्रभाव एवं तिनिहरुको वृध्दि र विकाश सम्वन्धि अध्ययन गरिनछ।</a:t>
            </a:r>
            <a:endParaRPr sz="1800">
              <a:solidFill>
                <a:schemeClr val="dk1"/>
              </a:solidFill>
              <a:latin typeface="Garamond"/>
              <a:ea typeface="Garamond"/>
              <a:cs typeface="Garamond"/>
              <a:sym typeface="Garamond"/>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0" name="Shape 1540"/>
        <p:cNvGrpSpPr/>
        <p:nvPr/>
      </p:nvGrpSpPr>
      <p:grpSpPr>
        <a:xfrm>
          <a:off x="0" y="0"/>
          <a:ext cx="0" cy="0"/>
          <a:chOff x="0" y="0"/>
          <a:chExt cx="0" cy="0"/>
        </a:xfrm>
      </p:grpSpPr>
      <p:sp>
        <p:nvSpPr>
          <p:cNvPr id="1541" name="Google Shape;1541;p117"/>
          <p:cNvSpPr/>
          <p:nvPr/>
        </p:nvSpPr>
        <p:spPr>
          <a:xfrm>
            <a:off x="4326477" y="-83580"/>
            <a:ext cx="4620095" cy="538878"/>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शुक्ष्मजीव विज्ञान(Microbiology)</a:t>
            </a:r>
            <a:endParaRPr b="1" sz="3200">
              <a:solidFill>
                <a:schemeClr val="dk1"/>
              </a:solidFill>
              <a:latin typeface="Kokila"/>
              <a:ea typeface="Kokila"/>
              <a:cs typeface="Kokila"/>
              <a:sym typeface="Kokila"/>
            </a:endParaRPr>
          </a:p>
        </p:txBody>
      </p:sp>
      <p:pic>
        <p:nvPicPr>
          <p:cNvPr descr="Definition, Scope of Microbiology Course : B.SC. (MICRO) Subject:  ELEMENTARY MICROBIOLOGY Unit: ppt download" id="1542" name="Google Shape;1542;p117"/>
          <p:cNvPicPr preferRelativeResize="0"/>
          <p:nvPr/>
        </p:nvPicPr>
        <p:blipFill rotWithShape="1">
          <a:blip r:embed="rId3">
            <a:alphaModFix/>
          </a:blip>
          <a:srcRect b="21211" l="5606" r="6894" t="7879"/>
          <a:stretch/>
        </p:blipFill>
        <p:spPr>
          <a:xfrm>
            <a:off x="447793" y="455298"/>
            <a:ext cx="5737273" cy="2755493"/>
          </a:xfrm>
          <a:prstGeom prst="rect">
            <a:avLst/>
          </a:prstGeom>
          <a:noFill/>
          <a:ln>
            <a:noFill/>
          </a:ln>
        </p:spPr>
      </p:pic>
      <p:pic>
        <p:nvPicPr>
          <p:cNvPr descr="Microbiology | College of Biological Sciences" id="1543" name="Google Shape;1543;p117"/>
          <p:cNvPicPr preferRelativeResize="0"/>
          <p:nvPr/>
        </p:nvPicPr>
        <p:blipFill rotWithShape="1">
          <a:blip r:embed="rId4">
            <a:alphaModFix/>
          </a:blip>
          <a:srcRect b="7727" l="25569" r="31050" t="8920"/>
          <a:stretch/>
        </p:blipFill>
        <p:spPr>
          <a:xfrm>
            <a:off x="447793" y="455298"/>
            <a:ext cx="701034" cy="673488"/>
          </a:xfrm>
          <a:prstGeom prst="rect">
            <a:avLst/>
          </a:prstGeom>
          <a:noFill/>
          <a:ln>
            <a:noFill/>
          </a:ln>
        </p:spPr>
      </p:pic>
      <p:pic>
        <p:nvPicPr>
          <p:cNvPr descr="How many different shapes of bacteria are there? | Socratic | Bacteria  shapes, Microbiology, Microbiology study" id="1544" name="Google Shape;1544;p117"/>
          <p:cNvPicPr preferRelativeResize="0"/>
          <p:nvPr/>
        </p:nvPicPr>
        <p:blipFill rotWithShape="1">
          <a:blip r:embed="rId5">
            <a:alphaModFix/>
          </a:blip>
          <a:srcRect b="0" l="0" r="0" t="1792"/>
          <a:stretch/>
        </p:blipFill>
        <p:spPr>
          <a:xfrm>
            <a:off x="6217086" y="529935"/>
            <a:ext cx="5550474" cy="5413665"/>
          </a:xfrm>
          <a:prstGeom prst="rect">
            <a:avLst/>
          </a:prstGeom>
          <a:noFill/>
          <a:ln>
            <a:noFill/>
          </a:ln>
        </p:spPr>
      </p:pic>
      <p:pic>
        <p:nvPicPr>
          <p:cNvPr descr="BSc Microbiology: Course, Universities &amp; Scope | Leverage Edu" id="1545" name="Google Shape;1545;p117"/>
          <p:cNvPicPr preferRelativeResize="0"/>
          <p:nvPr/>
        </p:nvPicPr>
        <p:blipFill rotWithShape="1">
          <a:blip r:embed="rId6">
            <a:alphaModFix/>
          </a:blip>
          <a:srcRect b="7736" l="0" r="278" t="16066"/>
          <a:stretch/>
        </p:blipFill>
        <p:spPr>
          <a:xfrm>
            <a:off x="415636" y="4202538"/>
            <a:ext cx="5680364" cy="2052790"/>
          </a:xfrm>
          <a:prstGeom prst="rect">
            <a:avLst/>
          </a:prstGeom>
          <a:noFill/>
          <a:ln>
            <a:noFill/>
          </a:ln>
        </p:spPr>
      </p:pic>
      <p:sp>
        <p:nvSpPr>
          <p:cNvPr id="1546" name="Google Shape;1546;p117">
            <a:hlinkClick action="ppaction://hlinksldjump" r:id="rId7"/>
          </p:cNvPr>
          <p:cNvSpPr/>
          <p:nvPr/>
        </p:nvSpPr>
        <p:spPr>
          <a:xfrm>
            <a:off x="5695614" y="6402702"/>
            <a:ext cx="892221" cy="448994"/>
          </a:xfrm>
          <a:custGeom>
            <a:rect b="b" l="l" r="r" t="t"/>
            <a:pathLst>
              <a:path extrusionOk="0" h="120000" w="120000">
                <a:moveTo>
                  <a:pt x="0" y="0"/>
                </a:moveTo>
                <a:lnTo>
                  <a:pt x="120000" y="0"/>
                </a:lnTo>
                <a:lnTo>
                  <a:pt x="120000" y="120000"/>
                </a:lnTo>
                <a:lnTo>
                  <a:pt x="0" y="120000"/>
                </a:lnTo>
                <a:close/>
                <a:moveTo>
                  <a:pt x="82645" y="37500"/>
                </a:moveTo>
                <a:lnTo>
                  <a:pt x="71323" y="15000"/>
                </a:lnTo>
                <a:lnTo>
                  <a:pt x="60000" y="37500"/>
                </a:lnTo>
                <a:lnTo>
                  <a:pt x="65661" y="37500"/>
                </a:lnTo>
                <a:lnTo>
                  <a:pt x="65661" y="71250"/>
                </a:lnTo>
                <a:cubicBezTo>
                  <a:pt x="65661" y="77463"/>
                  <a:pt x="63127" y="82500"/>
                  <a:pt x="60000" y="82500"/>
                </a:cubicBezTo>
                <a:lnTo>
                  <a:pt x="54339" y="82500"/>
                </a:lnTo>
                <a:cubicBezTo>
                  <a:pt x="51212" y="82500"/>
                  <a:pt x="48677" y="77463"/>
                  <a:pt x="48677" y="71250"/>
                </a:cubicBezTo>
                <a:lnTo>
                  <a:pt x="48677" y="37500"/>
                </a:lnTo>
                <a:lnTo>
                  <a:pt x="37355" y="37500"/>
                </a:lnTo>
                <a:lnTo>
                  <a:pt x="37355" y="71250"/>
                </a:lnTo>
                <a:cubicBezTo>
                  <a:pt x="37355" y="89890"/>
                  <a:pt x="44959" y="105000"/>
                  <a:pt x="54339" y="105000"/>
                </a:cubicBezTo>
                <a:lnTo>
                  <a:pt x="60000" y="105000"/>
                </a:lnTo>
                <a:lnTo>
                  <a:pt x="60000" y="105000"/>
                </a:lnTo>
                <a:cubicBezTo>
                  <a:pt x="69380" y="105000"/>
                  <a:pt x="76984" y="89890"/>
                  <a:pt x="76984" y="71250"/>
                </a:cubicBezTo>
                <a:lnTo>
                  <a:pt x="76984" y="37500"/>
                </a:lnTo>
                <a:close/>
              </a:path>
              <a:path extrusionOk="0" fill="darken" h="120000" w="120000">
                <a:moveTo>
                  <a:pt x="82645" y="37500"/>
                </a:moveTo>
                <a:lnTo>
                  <a:pt x="71323" y="15000"/>
                </a:lnTo>
                <a:lnTo>
                  <a:pt x="60000" y="37500"/>
                </a:lnTo>
                <a:lnTo>
                  <a:pt x="65661" y="37500"/>
                </a:lnTo>
                <a:lnTo>
                  <a:pt x="65661" y="71250"/>
                </a:lnTo>
                <a:cubicBezTo>
                  <a:pt x="65661" y="77463"/>
                  <a:pt x="63127" y="82500"/>
                  <a:pt x="60000" y="82500"/>
                </a:cubicBezTo>
                <a:lnTo>
                  <a:pt x="54339" y="82500"/>
                </a:lnTo>
                <a:cubicBezTo>
                  <a:pt x="51212" y="82500"/>
                  <a:pt x="48677" y="77463"/>
                  <a:pt x="48677" y="71250"/>
                </a:cubicBezTo>
                <a:lnTo>
                  <a:pt x="48677" y="37500"/>
                </a:lnTo>
                <a:lnTo>
                  <a:pt x="37355" y="37500"/>
                </a:lnTo>
                <a:lnTo>
                  <a:pt x="37355" y="71250"/>
                </a:lnTo>
                <a:cubicBezTo>
                  <a:pt x="37355" y="89890"/>
                  <a:pt x="44959" y="105000"/>
                  <a:pt x="54339" y="105000"/>
                </a:cubicBezTo>
                <a:lnTo>
                  <a:pt x="60000" y="105000"/>
                </a:lnTo>
                <a:lnTo>
                  <a:pt x="60000" y="105000"/>
                </a:lnTo>
                <a:cubicBezTo>
                  <a:pt x="69380" y="105000"/>
                  <a:pt x="76984" y="89890"/>
                  <a:pt x="76984" y="71250"/>
                </a:cubicBezTo>
                <a:lnTo>
                  <a:pt x="76984" y="37500"/>
                </a:lnTo>
                <a:close/>
              </a:path>
              <a:path extrusionOk="0" fill="none" h="120000" w="120000">
                <a:moveTo>
                  <a:pt x="82645" y="37500"/>
                </a:moveTo>
                <a:lnTo>
                  <a:pt x="76984" y="37500"/>
                </a:lnTo>
                <a:lnTo>
                  <a:pt x="76984" y="71250"/>
                </a:lnTo>
                <a:cubicBezTo>
                  <a:pt x="76984" y="89890"/>
                  <a:pt x="69380" y="105000"/>
                  <a:pt x="60000" y="105000"/>
                </a:cubicBezTo>
                <a:lnTo>
                  <a:pt x="54339" y="105000"/>
                </a:lnTo>
                <a:lnTo>
                  <a:pt x="54339" y="105000"/>
                </a:lnTo>
                <a:cubicBezTo>
                  <a:pt x="44959" y="105000"/>
                  <a:pt x="37355" y="89890"/>
                  <a:pt x="37355" y="71250"/>
                </a:cubicBezTo>
                <a:lnTo>
                  <a:pt x="37355" y="37500"/>
                </a:lnTo>
                <a:lnTo>
                  <a:pt x="48677" y="37500"/>
                </a:lnTo>
                <a:lnTo>
                  <a:pt x="48677" y="71250"/>
                </a:lnTo>
                <a:lnTo>
                  <a:pt x="48677" y="71250"/>
                </a:lnTo>
                <a:cubicBezTo>
                  <a:pt x="48677" y="77463"/>
                  <a:pt x="51212" y="82500"/>
                  <a:pt x="54339" y="82500"/>
                </a:cubicBezTo>
                <a:lnTo>
                  <a:pt x="60000" y="82500"/>
                </a:lnTo>
                <a:cubicBezTo>
                  <a:pt x="63127" y="82500"/>
                  <a:pt x="65661" y="77463"/>
                  <a:pt x="65661" y="71250"/>
                </a:cubicBezTo>
                <a:lnTo>
                  <a:pt x="65661" y="37500"/>
                </a:lnTo>
                <a:lnTo>
                  <a:pt x="60000" y="37500"/>
                </a:lnTo>
                <a:lnTo>
                  <a:pt x="71323"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
        <p:nvSpPr>
          <p:cNvPr id="1547" name="Google Shape;1547;p117"/>
          <p:cNvSpPr txBox="1"/>
          <p:nvPr/>
        </p:nvSpPr>
        <p:spPr>
          <a:xfrm>
            <a:off x="913522" y="3306302"/>
            <a:ext cx="5182478" cy="70788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000">
                <a:solidFill>
                  <a:schemeClr val="dk1"/>
                </a:solidFill>
                <a:latin typeface="Kokila"/>
                <a:ea typeface="Kokila"/>
                <a:cs typeface="Kokila"/>
                <a:sym typeface="Kokila"/>
              </a:rPr>
              <a:t>एक कोषिय जीव देखि अति शुक्ष्म जीवाणुहरुको बनावट,संरचना र विशेषताको बारेमा अद्ययन गराउने विज्ञान नै शुक्ष्मजीव विज्ञान हो।</a:t>
            </a:r>
            <a:endParaRPr b="1" sz="2000">
              <a:solidFill>
                <a:schemeClr val="dk1"/>
              </a:solidFill>
              <a:latin typeface="Kokila"/>
              <a:ea typeface="Kokila"/>
              <a:cs typeface="Kokila"/>
              <a:sym typeface="Kokila"/>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1" name="Shape 1551"/>
        <p:cNvGrpSpPr/>
        <p:nvPr/>
      </p:nvGrpSpPr>
      <p:grpSpPr>
        <a:xfrm>
          <a:off x="0" y="0"/>
          <a:ext cx="0" cy="0"/>
          <a:chOff x="0" y="0"/>
          <a:chExt cx="0" cy="0"/>
        </a:xfrm>
      </p:grpSpPr>
      <p:sp>
        <p:nvSpPr>
          <p:cNvPr id="1552" name="Google Shape;1552;p118"/>
          <p:cNvSpPr/>
          <p:nvPr/>
        </p:nvSpPr>
        <p:spPr>
          <a:xfrm>
            <a:off x="4572000" y="-34464"/>
            <a:ext cx="3338699" cy="550782"/>
          </a:xfrm>
          <a:prstGeom prst="rect">
            <a:avLst/>
          </a:prstGeom>
          <a:solidFill>
            <a:srgbClr val="AEC4DC"/>
          </a:solidFill>
          <a:ln cap="flat" cmpd="sng" w="15875">
            <a:solidFill>
              <a:schemeClr val="accent2"/>
            </a:solidFill>
            <a:prstDash val="solid"/>
            <a:round/>
            <a:headEnd len="sm" w="sm" type="none"/>
            <a:tailEnd len="sm" w="sm" type="none"/>
          </a:ln>
          <a:effectLst>
            <a:outerShdw blurRad="107950" algn="ctr" dir="5400000" dist="1270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Kokila"/>
                <a:ea typeface="Kokila"/>
                <a:cs typeface="Kokila"/>
                <a:sym typeface="Kokila"/>
              </a:rPr>
              <a:t>जिव विज्ञान(Zoology)</a:t>
            </a:r>
            <a:endParaRPr b="1" sz="3200">
              <a:solidFill>
                <a:schemeClr val="dk1"/>
              </a:solidFill>
              <a:latin typeface="Kokila"/>
              <a:ea typeface="Kokila"/>
              <a:cs typeface="Kokila"/>
              <a:sym typeface="Kokila"/>
            </a:endParaRPr>
          </a:p>
        </p:txBody>
      </p:sp>
      <p:pic>
        <p:nvPicPr>
          <p:cNvPr descr="PDF) Introduction to Zoology" id="1553" name="Google Shape;1553;p118"/>
          <p:cNvPicPr preferRelativeResize="0"/>
          <p:nvPr/>
        </p:nvPicPr>
        <p:blipFill rotWithShape="1">
          <a:blip r:embed="rId3">
            <a:alphaModFix/>
          </a:blip>
          <a:srcRect b="11511" l="13079" r="13508" t="25631"/>
          <a:stretch/>
        </p:blipFill>
        <p:spPr>
          <a:xfrm>
            <a:off x="794444" y="787198"/>
            <a:ext cx="5398538" cy="2604889"/>
          </a:xfrm>
          <a:prstGeom prst="rect">
            <a:avLst/>
          </a:prstGeom>
          <a:noFill/>
          <a:ln>
            <a:noFill/>
          </a:ln>
        </p:spPr>
      </p:pic>
      <p:pic>
        <p:nvPicPr>
          <p:cNvPr descr="Branches of Zoology - YouTube" id="1554" name="Google Shape;1554;p118"/>
          <p:cNvPicPr preferRelativeResize="0"/>
          <p:nvPr/>
        </p:nvPicPr>
        <p:blipFill rotWithShape="1">
          <a:blip r:embed="rId4">
            <a:alphaModFix/>
          </a:blip>
          <a:srcRect b="4911" l="3742" r="5015" t="10175"/>
          <a:stretch/>
        </p:blipFill>
        <p:spPr>
          <a:xfrm>
            <a:off x="6641523" y="516318"/>
            <a:ext cx="4963852" cy="2876790"/>
          </a:xfrm>
          <a:prstGeom prst="rect">
            <a:avLst/>
          </a:prstGeom>
          <a:noFill/>
          <a:ln>
            <a:noFill/>
          </a:ln>
        </p:spPr>
      </p:pic>
      <p:pic>
        <p:nvPicPr>
          <p:cNvPr descr="Chapter 8-9 Intro to Animals - ppt download" id="1555" name="Google Shape;1555;p118"/>
          <p:cNvPicPr preferRelativeResize="0"/>
          <p:nvPr/>
        </p:nvPicPr>
        <p:blipFill rotWithShape="1">
          <a:blip r:embed="rId5">
            <a:alphaModFix/>
          </a:blip>
          <a:srcRect b="5908" l="2765" r="4515" t="3787"/>
          <a:stretch/>
        </p:blipFill>
        <p:spPr>
          <a:xfrm>
            <a:off x="728053" y="3441849"/>
            <a:ext cx="5129646" cy="2962004"/>
          </a:xfrm>
          <a:prstGeom prst="rect">
            <a:avLst/>
          </a:prstGeom>
          <a:noFill/>
          <a:ln>
            <a:noFill/>
          </a:ln>
        </p:spPr>
      </p:pic>
      <p:pic>
        <p:nvPicPr>
          <p:cNvPr descr="Zoology - Introduction, Branches and Importance of Zoology" id="1556" name="Google Shape;1556;p118"/>
          <p:cNvPicPr preferRelativeResize="0"/>
          <p:nvPr/>
        </p:nvPicPr>
        <p:blipFill rotWithShape="1">
          <a:blip r:embed="rId6">
            <a:alphaModFix/>
          </a:blip>
          <a:srcRect b="21728" l="30188" r="28630" t="16484"/>
          <a:stretch/>
        </p:blipFill>
        <p:spPr>
          <a:xfrm>
            <a:off x="7126432" y="3392087"/>
            <a:ext cx="3761509" cy="3187444"/>
          </a:xfrm>
          <a:prstGeom prst="rect">
            <a:avLst/>
          </a:prstGeom>
          <a:noFill/>
          <a:ln>
            <a:noFill/>
          </a:ln>
        </p:spPr>
      </p:pic>
      <p:sp>
        <p:nvSpPr>
          <p:cNvPr id="1557" name="Google Shape;1557;p118">
            <a:hlinkClick action="ppaction://hlinksldjump" r:id="rId7"/>
          </p:cNvPr>
          <p:cNvSpPr/>
          <p:nvPr/>
        </p:nvSpPr>
        <p:spPr>
          <a:xfrm>
            <a:off x="5758295" y="6307218"/>
            <a:ext cx="1032854" cy="550782"/>
          </a:xfrm>
          <a:custGeom>
            <a:rect b="b" l="l" r="r" t="t"/>
            <a:pathLst>
              <a:path extrusionOk="0" h="120000" w="120000">
                <a:moveTo>
                  <a:pt x="0" y="0"/>
                </a:moveTo>
                <a:lnTo>
                  <a:pt x="120000" y="0"/>
                </a:lnTo>
                <a:lnTo>
                  <a:pt x="120000" y="120000"/>
                </a:lnTo>
                <a:lnTo>
                  <a:pt x="0" y="120000"/>
                </a:lnTo>
                <a:close/>
                <a:moveTo>
                  <a:pt x="83997" y="37500"/>
                </a:moveTo>
                <a:lnTo>
                  <a:pt x="71998" y="15000"/>
                </a:lnTo>
                <a:lnTo>
                  <a:pt x="60000" y="37500"/>
                </a:lnTo>
                <a:lnTo>
                  <a:pt x="65999" y="37500"/>
                </a:lnTo>
                <a:lnTo>
                  <a:pt x="65999" y="71250"/>
                </a:lnTo>
                <a:cubicBezTo>
                  <a:pt x="65999" y="77463"/>
                  <a:pt x="63313" y="82500"/>
                  <a:pt x="60000" y="82500"/>
                </a:cubicBezTo>
                <a:lnTo>
                  <a:pt x="54001" y="82500"/>
                </a:lnTo>
                <a:cubicBezTo>
                  <a:pt x="50688" y="82500"/>
                  <a:pt x="48002" y="77463"/>
                  <a:pt x="48002" y="71250"/>
                </a:cubicBezTo>
                <a:lnTo>
                  <a:pt x="48002" y="37500"/>
                </a:lnTo>
                <a:lnTo>
                  <a:pt x="36003" y="37500"/>
                </a:lnTo>
                <a:lnTo>
                  <a:pt x="36003" y="71250"/>
                </a:lnTo>
                <a:cubicBezTo>
                  <a:pt x="36003" y="89890"/>
                  <a:pt x="44061" y="105000"/>
                  <a:pt x="54001" y="105000"/>
                </a:cubicBezTo>
                <a:lnTo>
                  <a:pt x="60000" y="105000"/>
                </a:lnTo>
                <a:cubicBezTo>
                  <a:pt x="69940" y="105000"/>
                  <a:pt x="77998" y="89890"/>
                  <a:pt x="77998" y="71250"/>
                </a:cubicBezTo>
                <a:lnTo>
                  <a:pt x="77998" y="37500"/>
                </a:lnTo>
                <a:close/>
              </a:path>
              <a:path extrusionOk="0" fill="darken" h="120000" w="120000">
                <a:moveTo>
                  <a:pt x="83997" y="37500"/>
                </a:moveTo>
                <a:lnTo>
                  <a:pt x="71998" y="15000"/>
                </a:lnTo>
                <a:lnTo>
                  <a:pt x="60000" y="37500"/>
                </a:lnTo>
                <a:lnTo>
                  <a:pt x="65999" y="37500"/>
                </a:lnTo>
                <a:lnTo>
                  <a:pt x="65999" y="71250"/>
                </a:lnTo>
                <a:cubicBezTo>
                  <a:pt x="65999" y="77463"/>
                  <a:pt x="63313" y="82500"/>
                  <a:pt x="60000" y="82500"/>
                </a:cubicBezTo>
                <a:lnTo>
                  <a:pt x="54001" y="82500"/>
                </a:lnTo>
                <a:cubicBezTo>
                  <a:pt x="50688" y="82500"/>
                  <a:pt x="48002" y="77463"/>
                  <a:pt x="48002" y="71250"/>
                </a:cubicBezTo>
                <a:lnTo>
                  <a:pt x="48002" y="37500"/>
                </a:lnTo>
                <a:lnTo>
                  <a:pt x="36003" y="37500"/>
                </a:lnTo>
                <a:lnTo>
                  <a:pt x="36003" y="71250"/>
                </a:lnTo>
                <a:cubicBezTo>
                  <a:pt x="36003" y="89890"/>
                  <a:pt x="44061" y="105000"/>
                  <a:pt x="54001" y="105000"/>
                </a:cubicBezTo>
                <a:lnTo>
                  <a:pt x="60000" y="105000"/>
                </a:lnTo>
                <a:cubicBezTo>
                  <a:pt x="69940" y="105000"/>
                  <a:pt x="77998" y="89890"/>
                  <a:pt x="77998" y="71250"/>
                </a:cubicBezTo>
                <a:lnTo>
                  <a:pt x="77998" y="37500"/>
                </a:lnTo>
                <a:close/>
              </a:path>
              <a:path extrusionOk="0" fill="none" h="120000" w="120000">
                <a:moveTo>
                  <a:pt x="83997" y="37500"/>
                </a:moveTo>
                <a:lnTo>
                  <a:pt x="77998" y="37500"/>
                </a:lnTo>
                <a:lnTo>
                  <a:pt x="77998" y="71250"/>
                </a:lnTo>
                <a:lnTo>
                  <a:pt x="77998" y="71250"/>
                </a:lnTo>
                <a:cubicBezTo>
                  <a:pt x="77998" y="89890"/>
                  <a:pt x="69940" y="105000"/>
                  <a:pt x="60000" y="105000"/>
                </a:cubicBezTo>
                <a:lnTo>
                  <a:pt x="54001" y="105000"/>
                </a:lnTo>
                <a:cubicBezTo>
                  <a:pt x="44061" y="105000"/>
                  <a:pt x="36003" y="89890"/>
                  <a:pt x="36003" y="71250"/>
                </a:cubicBezTo>
                <a:lnTo>
                  <a:pt x="36003" y="37500"/>
                </a:lnTo>
                <a:lnTo>
                  <a:pt x="48002" y="37500"/>
                </a:lnTo>
                <a:lnTo>
                  <a:pt x="48002" y="71250"/>
                </a:lnTo>
                <a:cubicBezTo>
                  <a:pt x="48002" y="77463"/>
                  <a:pt x="50688" y="82500"/>
                  <a:pt x="54001" y="82500"/>
                </a:cubicBezTo>
                <a:lnTo>
                  <a:pt x="60000" y="82500"/>
                </a:lnTo>
                <a:cubicBezTo>
                  <a:pt x="63313" y="82500"/>
                  <a:pt x="65999" y="77463"/>
                  <a:pt x="65999" y="71250"/>
                </a:cubicBezTo>
                <a:lnTo>
                  <a:pt x="65999" y="37500"/>
                </a:lnTo>
                <a:lnTo>
                  <a:pt x="60000" y="37500"/>
                </a:lnTo>
                <a:lnTo>
                  <a:pt x="71998" y="15000"/>
                </a:lnTo>
                <a:close/>
              </a:path>
              <a:path extrusionOk="0" fill="none" h="120000" w="120000">
                <a:moveTo>
                  <a:pt x="0" y="0"/>
                </a:moveTo>
                <a:lnTo>
                  <a:pt x="120000" y="0"/>
                </a:lnTo>
                <a:lnTo>
                  <a:pt x="120000" y="120000"/>
                </a:lnTo>
                <a:lnTo>
                  <a:pt x="0" y="120000"/>
                </a:lnTo>
                <a:close/>
              </a:path>
            </a:pathLst>
          </a:custGeom>
          <a:solidFill>
            <a:schemeClr val="accent1"/>
          </a:solidFill>
          <a:ln cap="flat" cmpd="sng" w="15875">
            <a:solidFill>
              <a:srgbClr val="5F6F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aramond"/>
              <a:ea typeface="Garamond"/>
              <a:cs typeface="Garamond"/>
              <a:sym typeface="Garamond"/>
            </a:endParaRPr>
          </a:p>
        </p:txBody>
      </p:sp>
    </p:spTree>
  </p:cSld>
  <p:clrMapOvr>
    <a:masterClrMapping/>
  </p:clrMapOvr>
</p:sld>
</file>

<file path=ppt/theme/theme1.xml><?xml version="1.0" encoding="utf-8"?>
<a:theme xmlns:a="http://schemas.openxmlformats.org/drawingml/2006/main" xmlns:r="http://schemas.openxmlformats.org/officeDocument/2006/relationships" name="Organic">
  <a:themeElements>
    <a:clrScheme name="Organic">
      <a:dk1>
        <a:srgbClr val="000000"/>
      </a:dk1>
      <a:lt1>
        <a:srgbClr val="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rganic">
  <a:themeElements>
    <a:clrScheme name="Organic">
      <a:dk1>
        <a:srgbClr val="000000"/>
      </a:dk1>
      <a:lt1>
        <a:srgbClr val="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