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4" r:id="rId11"/>
    <p:sldId id="265" r:id="rId12"/>
    <p:sldId id="266" r:id="rId13"/>
    <p:sldId id="281" r:id="rId14"/>
    <p:sldId id="267" r:id="rId15"/>
    <p:sldId id="269" r:id="rId16"/>
    <p:sldId id="271" r:id="rId17"/>
    <p:sldId id="270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TC" initials="I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EDE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1642" y="-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95C73-CA39-4FEC-884B-CE7B23F8817F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CF6892-C7C9-44AC-8B83-479978E4D0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F6892-C7C9-44AC-8B83-479978E4D01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CF6892-C7C9-44AC-8B83-479978E4D01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23BC-678A-43E8-9812-BED8F339973F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48C3-BD1B-4C5B-A24E-9A2733C0516B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F45B5-B5BD-4899-A8B7-8EADE7A534DC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88C1-736C-499B-9A2C-6E72CE8BE118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3684F-F23D-455A-AE26-C7E1C5C32C3E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8788-9A7B-424B-B7EC-68FD4EBE25A1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A8B5F-9225-4DFC-99C4-5A67E91B536D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D26E3-F287-47DD-BEE3-0BD31FEB8606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51F00-557F-465E-AF4B-40325C580907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DA3FF9-58C1-4B01-ACAB-B749F7B4B77A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6961D-0BE6-4FC5-8BDE-DD9D1E4E4A84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if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2057400" y="5791200"/>
            <a:ext cx="678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sfo</a:t>
            </a:r>
            <a:r>
              <a:rPr lang="en-US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{ 306f M !^</a:t>
            </a:r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A6EFB-9648-4CD2-A507-E177AE9EED61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2" name="Slide Number Placeholder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3" name="Footer Placeholder 3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Screenshot 2023-04-04 092848.png"/>
            <p:cNvPicPr>
              <a:picLocks noChangeAspect="1"/>
            </p:cNvPicPr>
            <p:nvPr/>
          </p:nvPicPr>
          <p:blipFill>
            <a:blip r:embed="rId3">
              <a:lum bright="76000" contrast="-72000"/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  <a:bevelB prst="angle"/>
            </a:sp3d>
          </p:spPr>
        </p:pic>
        <p:grpSp>
          <p:nvGrpSpPr>
            <p:cNvPr id="24" name="Group 23"/>
            <p:cNvGrpSpPr/>
            <p:nvPr/>
          </p:nvGrpSpPr>
          <p:grpSpPr>
            <a:xfrm>
              <a:off x="609600" y="299242"/>
              <a:ext cx="8077200" cy="4882358"/>
              <a:chOff x="609600" y="299242"/>
              <a:chExt cx="8077200" cy="4882358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609600" y="2238522"/>
                <a:ext cx="75438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err="1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reeti" pitchFamily="2" charset="0"/>
                  </a:rPr>
                  <a:t>ljifo</a:t>
                </a:r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reeti" pitchFamily="2" charset="0"/>
                  </a:rPr>
                  <a:t> M lj1fg </a:t>
                </a:r>
                <a:r>
                  <a:rPr lang="en-US" sz="4000" b="1" dirty="0" err="1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reeti" pitchFamily="2" charset="0"/>
                  </a:rPr>
                  <a:t>tyf</a:t>
                </a:r>
                <a:r>
                  <a:rPr lang="en-US" sz="4000" b="1" dirty="0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reeti" pitchFamily="2" charset="0"/>
                  </a:rPr>
                  <a:t> </a:t>
                </a:r>
                <a:r>
                  <a:rPr lang="en-US" sz="4000" b="1" dirty="0" err="1" smtClean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reeti" pitchFamily="2" charset="0"/>
                  </a:rPr>
                  <a:t>k|ljlw</a:t>
                </a:r>
                <a:endParaRPr lang="en-US" sz="4000" b="1" dirty="0" smtClean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reeti" pitchFamily="2" charset="0"/>
                </a:endParaRPr>
              </a:p>
              <a:p>
                <a:pPr algn="ctr"/>
                <a:r>
                  <a:rPr lang="en-US" sz="4000" b="1" dirty="0" err="1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reeti" pitchFamily="2" charset="0"/>
                  </a:rPr>
                  <a:t>PsfO</a:t>
                </a:r>
                <a:r>
                  <a:rPr lang="en-US" sz="4000" b="1" dirty="0" smtClean="0">
                    <a:solidFill>
                      <a:srgbClr val="00B05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reeti" pitchFamily="2" charset="0"/>
                  </a:rPr>
                  <a:t> !) M t/ª\u 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905000" y="4295922"/>
                <a:ext cx="67818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err="1" smtClean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reeti" pitchFamily="2" charset="0"/>
                  </a:rPr>
                  <a:t>sIff</a:t>
                </a:r>
                <a:r>
                  <a:rPr lang="en-US" sz="4000" b="1" dirty="0" smtClean="0">
                    <a:solidFill>
                      <a:srgbClr val="7030A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Preeti" pitchFamily="2" charset="0"/>
                  </a:rPr>
                  <a:t> M (</a:t>
                </a:r>
              </a:p>
            </p:txBody>
          </p:sp>
          <p:pic>
            <p:nvPicPr>
              <p:cNvPr id="9" name="Picture 8" descr="Screenshot 2023-04-04 094609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39000" y="2057400"/>
                <a:ext cx="1055382" cy="990600"/>
              </a:xfrm>
              <a:prstGeom prst="rect">
                <a:avLst/>
              </a:prstGeom>
            </p:spPr>
          </p:pic>
          <p:pic>
            <p:nvPicPr>
              <p:cNvPr id="11" name="Picture 10" descr="Screenshot 2023-04-04 095048.png"/>
              <p:cNvPicPr>
                <a:picLocks noChangeAspect="1"/>
              </p:cNvPicPr>
              <p:nvPr/>
            </p:nvPicPr>
            <p:blipFill>
              <a:blip r:embed="rId5">
                <a:lum bright="70000" contrast="-70000"/>
              </a:blip>
              <a:stretch>
                <a:fillRect/>
              </a:stretch>
            </p:blipFill>
            <p:spPr>
              <a:xfrm rot="16575746">
                <a:off x="7239000" y="181122"/>
                <a:ext cx="1120237" cy="1356478"/>
              </a:xfrm>
              <a:prstGeom prst="rect">
                <a:avLst/>
              </a:prstGeom>
            </p:spPr>
          </p:pic>
          <p:pic>
            <p:nvPicPr>
              <p:cNvPr id="12" name="Picture 11" descr="Screenshot 2023-04-04 095437.pn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62800" y="3429000"/>
                <a:ext cx="1295400" cy="1752600"/>
              </a:xfrm>
              <a:prstGeom prst="rect">
                <a:avLst/>
              </a:prstGeom>
            </p:spPr>
          </p:pic>
        </p:grpSp>
      </p:grpSp>
      <p:pic>
        <p:nvPicPr>
          <p:cNvPr id="18" name="Picture 17" descr="Screenshot 2023-04-04 15343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457200"/>
            <a:ext cx="5410200" cy="1143099"/>
          </a:xfrm>
          <a:prstGeom prst="rect">
            <a:avLst/>
          </a:prstGeom>
        </p:spPr>
      </p:pic>
      <p:pic>
        <p:nvPicPr>
          <p:cNvPr id="19" name="Picture 18" descr="Screenshot 2023-04-04 110931.png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00400" y="990600"/>
            <a:ext cx="254000" cy="304800"/>
          </a:xfrm>
          <a:prstGeom prst="rect">
            <a:avLst/>
          </a:prstGeo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  <p:sp>
        <p:nvSpPr>
          <p:cNvPr id="21" name="TextBox 20"/>
          <p:cNvSpPr txBox="1"/>
          <p:nvPr/>
        </p:nvSpPr>
        <p:spPr>
          <a:xfrm>
            <a:off x="1447800" y="5410200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reeti" pitchFamily="2" charset="0"/>
              </a:rPr>
              <a:t>l8hL6n k7g 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reeti" pitchFamily="2" charset="0"/>
              </a:rPr>
              <a:t>tyf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reeti" pitchFamily="2" charset="0"/>
              </a:rPr>
              <a:t> kf7g ;</a:t>
            </a:r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reeti" pitchFamily="2" charset="0"/>
              </a:rPr>
              <a:t>fdu|L</a:t>
            </a:r>
            <a:endParaRPr lang="en-US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Preeti" pitchFamily="2" charset="0"/>
            </a:endParaRPr>
          </a:p>
          <a:p>
            <a:pPr algn="ctr"/>
            <a:r>
              <a:rPr lang="en-US" sz="4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reeti" pitchFamily="2" charset="0"/>
              </a:rPr>
              <a:t>sfo</a:t>
            </a:r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Preeti" pitchFamily="2" charset="0"/>
              </a:rPr>
              <a:t>{306f M !^</a:t>
            </a:r>
          </a:p>
        </p:txBody>
      </p:sp>
      <p:pic>
        <p:nvPicPr>
          <p:cNvPr id="26" name="Picture 25" descr="Screenshot 2023-04-04 10014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" y="3657600"/>
            <a:ext cx="1671700" cy="624894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sp>
        <p:nvSpPr>
          <p:cNvPr id="20" name="TextBox 19"/>
          <p:cNvSpPr txBox="1"/>
          <p:nvPr/>
        </p:nvSpPr>
        <p:spPr>
          <a:xfrm>
            <a:off x="597160" y="1390261"/>
            <a:ext cx="155202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0" dirty="0" smtClean="0">
                <a:sym typeface="Wingdings"/>
              </a:rPr>
              <a:t></a:t>
            </a:r>
            <a:endParaRPr lang="en-US" sz="12000" dirty="0"/>
          </a:p>
        </p:txBody>
      </p:sp>
      <p:sp>
        <p:nvSpPr>
          <p:cNvPr id="22" name="TextBox 21"/>
          <p:cNvSpPr txBox="1"/>
          <p:nvPr/>
        </p:nvSpPr>
        <p:spPr>
          <a:xfrm>
            <a:off x="6248400" y="990600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>
                <a:solidFill>
                  <a:srgbClr val="92D050"/>
                </a:solidFill>
                <a:sym typeface="Webdings"/>
              </a:rPr>
              <a:t></a:t>
            </a:r>
            <a:endParaRPr lang="en-US" sz="9600" dirty="0">
              <a:solidFill>
                <a:srgbClr val="92D05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52400" y="4572000"/>
            <a:ext cx="12218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dirty="0" smtClean="0">
                <a:solidFill>
                  <a:srgbClr val="92D050"/>
                </a:solidFill>
                <a:sym typeface="Webdings"/>
              </a:rPr>
              <a:t></a:t>
            </a:r>
            <a:endParaRPr lang="en-US" sz="9600" dirty="0">
              <a:solidFill>
                <a:srgbClr val="92D05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86000" y="3962400"/>
            <a:ext cx="141577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smtClean="0">
                <a:sym typeface="Webdings"/>
              </a:rPr>
              <a:t></a:t>
            </a:r>
            <a:endParaRPr lang="en-U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Screenshot 2023-04-04 095033.png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76399" y="1066800"/>
            <a:ext cx="5562601" cy="4495800"/>
          </a:xfrm>
          <a:prstGeom prst="ellipse">
            <a:avLst/>
          </a:prstGeom>
          <a:ln w="63500" cap="rnd"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5" name="Picture 4" descr="Screenshot 2023-04-04 114202.png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48600" y="0"/>
            <a:ext cx="1295400" cy="1219200"/>
          </a:xfrm>
          <a:prstGeom prst="rect">
            <a:avLst/>
          </a:prstGeom>
        </p:spPr>
      </p:pic>
      <p:pic>
        <p:nvPicPr>
          <p:cNvPr id="6" name="Picture 5" descr="Screenshot 2023-04-04 114202.png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7658100" y="5219700"/>
            <a:ext cx="1295400" cy="1219200"/>
          </a:xfrm>
          <a:prstGeom prst="rect">
            <a:avLst/>
          </a:prstGeom>
        </p:spPr>
      </p:pic>
      <p:pic>
        <p:nvPicPr>
          <p:cNvPr id="28" name="Picture 27" descr="Screenshot 2023-04-04 114202.png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6200000">
            <a:off x="190500" y="38100"/>
            <a:ext cx="1295400" cy="1219200"/>
          </a:xfrm>
          <a:prstGeom prst="rect">
            <a:avLst/>
          </a:prstGeom>
        </p:spPr>
      </p:pic>
      <p:pic>
        <p:nvPicPr>
          <p:cNvPr id="4" name="Picture 3" descr="Screenshot 2023-04-04 114202.png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224106">
            <a:off x="118909" y="5135914"/>
            <a:ext cx="1295400" cy="12192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" y="1143000"/>
            <a:ext cx="8915400" cy="441960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algn="l">
              <a:buFont typeface="Wingdings"/>
              <a:buChar char="&amp;"/>
            </a:pP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t/ª\u ;~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hfn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(Wave network)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 t/ª\u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(Wave)</a:t>
            </a:r>
          </a:p>
          <a:p>
            <a:pPr algn="l">
              <a:buFont typeface="Wingdings"/>
              <a:buChar char="&amp;"/>
            </a:pP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Preeti" pitchFamily="2" charset="0"/>
              </a:rPr>
              <a:t>t/ª\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Preeti" pitchFamily="2" charset="0"/>
              </a:rPr>
              <a:t>usf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50000"/>
                  </a:schemeClr>
                </a:solidFill>
                <a:latin typeface="Preeti" pitchFamily="2" charset="0"/>
              </a:rPr>
              <a:t>k|sf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Preeti" pitchFamily="2" charset="0"/>
              </a:rPr>
              <a:t>/ </a:t>
            </a:r>
            <a:r>
              <a:rPr lang="en-US" sz="2000" b="1" dirty="0" smtClean="0">
                <a:solidFill>
                  <a:schemeClr val="tx2">
                    <a:lumMod val="50000"/>
                  </a:schemeClr>
                </a:solidFill>
              </a:rPr>
              <a:t>(Types of waves)</a:t>
            </a:r>
          </a:p>
          <a:p>
            <a:pPr algn="l">
              <a:buFont typeface="Wingdings"/>
              <a:buChar char="&amp;"/>
            </a:pP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ljB't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\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r'DasLo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j0f{k6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cyjf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t/ª\u j0f{k6 </a:t>
            </a:r>
            <a:r>
              <a:rPr lang="en-US" sz="2000" b="1" dirty="0" smtClean="0">
                <a:solidFill>
                  <a:srgbClr val="00B0F0"/>
                </a:solidFill>
              </a:rPr>
              <a:t>(Electro magnetic spectrum)</a:t>
            </a:r>
          </a:p>
          <a:p>
            <a:pPr indent="457200" algn="l">
              <a:buFont typeface="Wingdings"/>
              <a:buChar char="&amp;"/>
            </a:pPr>
            <a:r>
              <a:rPr lang="en-US" sz="2400" b="1" dirty="0" err="1" smtClean="0">
                <a:solidFill>
                  <a:srgbClr val="7030A0"/>
                </a:solidFill>
                <a:latin typeface="Preeti" pitchFamily="2" charset="0"/>
              </a:rPr>
              <a:t>ljB't</a:t>
            </a:r>
            <a:r>
              <a:rPr lang="en-US" sz="2400" b="1" dirty="0" smtClean="0">
                <a:solidFill>
                  <a:srgbClr val="7030A0"/>
                </a:solidFill>
                <a:latin typeface="Preeti" pitchFamily="2" charset="0"/>
              </a:rPr>
              <a:t>\ </a:t>
            </a:r>
            <a:r>
              <a:rPr lang="en-US" sz="2400" b="1" dirty="0" err="1" smtClean="0">
                <a:solidFill>
                  <a:srgbClr val="7030A0"/>
                </a:solidFill>
                <a:latin typeface="Preeti" pitchFamily="2" charset="0"/>
              </a:rPr>
              <a:t>r'DasLo</a:t>
            </a:r>
            <a:r>
              <a:rPr lang="en-US" sz="2400" b="1" dirty="0" smtClean="0">
                <a:solidFill>
                  <a:srgbClr val="7030A0"/>
                </a:solidFill>
                <a:latin typeface="Preeti" pitchFamily="2" charset="0"/>
              </a:rPr>
              <a:t> tª\</a:t>
            </a:r>
            <a:r>
              <a:rPr lang="en-US" sz="2400" b="1" dirty="0" err="1" smtClean="0">
                <a:solidFill>
                  <a:srgbClr val="7030A0"/>
                </a:solidFill>
                <a:latin typeface="Preeti" pitchFamily="2" charset="0"/>
              </a:rPr>
              <a:t>usf</a:t>
            </a:r>
            <a:r>
              <a:rPr lang="en-US" sz="24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Preeti" pitchFamily="2" charset="0"/>
              </a:rPr>
              <a:t>pkof</a:t>
            </a:r>
            <a:r>
              <a:rPr lang="en-US" sz="2400" b="1" dirty="0" smtClean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400" b="1" dirty="0" err="1" smtClean="0">
                <a:solidFill>
                  <a:srgbClr val="7030A0"/>
                </a:solidFill>
                <a:latin typeface="Preeti" pitchFamily="2" charset="0"/>
              </a:rPr>
              <a:t>ux</a:t>
            </a:r>
            <a:r>
              <a:rPr lang="en-US" sz="2400" b="1" dirty="0" smtClean="0">
                <a:solidFill>
                  <a:srgbClr val="7030A0"/>
                </a:solidFill>
                <a:latin typeface="Preeti" pitchFamily="2" charset="0"/>
              </a:rPr>
              <a:t>¿ </a:t>
            </a:r>
            <a:r>
              <a:rPr lang="en-US" sz="2000" b="1" dirty="0" smtClean="0">
                <a:solidFill>
                  <a:srgbClr val="7030A0"/>
                </a:solidFill>
              </a:rPr>
              <a:t>(Application of electromagnetic waves)        magnetic spectrum)</a:t>
            </a:r>
          </a:p>
          <a:p>
            <a:pPr indent="457200" algn="l">
              <a:buFont typeface="Wingdings"/>
              <a:buChar char="&amp;"/>
            </a:pP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Wjlg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k/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fjt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{g </a:t>
            </a:r>
            <a:r>
              <a:rPr lang="en-US" sz="2000" b="1" dirty="0" smtClean="0">
                <a:solidFill>
                  <a:srgbClr val="00B050"/>
                </a:solidFill>
              </a:rPr>
              <a:t>(Reflection of sound)</a:t>
            </a:r>
          </a:p>
          <a:p>
            <a:pPr indent="457200" algn="l">
              <a:buFont typeface="Wingdings"/>
              <a:buChar char="&amp;"/>
            </a:pPr>
            <a:r>
              <a:rPr lang="en-US" sz="2400" b="1" dirty="0" smtClean="0">
                <a:solidFill>
                  <a:srgbClr val="C00000"/>
                </a:solidFill>
                <a:latin typeface="Preeti" pitchFamily="2" charset="0"/>
              </a:rPr>
              <a:t>csl:6s ;'/</a:t>
            </a:r>
            <a:r>
              <a:rPr lang="en-US" sz="2400" b="1" dirty="0" err="1" smtClean="0">
                <a:solidFill>
                  <a:srgbClr val="C00000"/>
                </a:solidFill>
                <a:latin typeface="Preeti" pitchFamily="2" charset="0"/>
              </a:rPr>
              <a:t>Iff</a:t>
            </a:r>
            <a:r>
              <a:rPr lang="en-US" sz="2400" b="1" dirty="0" smtClean="0">
                <a:solidFill>
                  <a:srgbClr val="C00000"/>
                </a:solidFill>
                <a:latin typeface="Preeti" pitchFamily="2" charset="0"/>
              </a:rPr>
              <a:t> -</a:t>
            </a:r>
            <a:r>
              <a:rPr lang="en-US" sz="2000" b="1" dirty="0" smtClean="0">
                <a:solidFill>
                  <a:srgbClr val="C00000"/>
                </a:solidFill>
              </a:rPr>
              <a:t>Acoustic protection)</a:t>
            </a:r>
          </a:p>
          <a:p>
            <a:pPr indent="457200" algn="l">
              <a:buFont typeface="Wingdings"/>
              <a:buChar char="&amp;"/>
            </a:pP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dfgj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cª\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usf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 r]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shfFrdf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t/ª\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ux¿sf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k|of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]u</a:t>
            </a:r>
            <a:r>
              <a:rPr lang="en-US" sz="2400" b="1" dirty="0" smtClean="0">
                <a:solidFill>
                  <a:srgbClr val="00B050"/>
                </a:solidFill>
              </a:rPr>
              <a:t> </a:t>
            </a:r>
            <a:r>
              <a:rPr lang="en-US" sz="2000" b="1" dirty="0" smtClean="0">
                <a:solidFill>
                  <a:srgbClr val="00B050"/>
                </a:solidFill>
              </a:rPr>
              <a:t>(Use of waves in human organ diagnosis)</a:t>
            </a:r>
            <a:endParaRPr lang="en-US" sz="2000" b="1" dirty="0">
              <a:solidFill>
                <a:srgbClr val="00B050"/>
              </a:solidFill>
              <a:latin typeface="Preeti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191000" y="5334000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C000"/>
                </a:solidFill>
                <a:sym typeface="Wingdings"/>
              </a:rPr>
              <a:t></a:t>
            </a:r>
            <a:endParaRPr lang="en-US" sz="7200" dirty="0">
              <a:solidFill>
                <a:srgbClr val="FFC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47800" y="152400"/>
            <a:ext cx="6705600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600" b="1" u="sng" dirty="0" smtClean="0">
                <a:ln w="50800"/>
                <a:solidFill>
                  <a:srgbClr val="7030A0"/>
                </a:solidFill>
                <a:latin typeface="Preeti" pitchFamily="2" charset="0"/>
              </a:rPr>
              <a:t>o; </a:t>
            </a:r>
            <a:r>
              <a:rPr lang="en-US" sz="3600" b="1" u="sng" dirty="0" err="1" smtClean="0">
                <a:ln w="50800"/>
                <a:solidFill>
                  <a:srgbClr val="7030A0"/>
                </a:solidFill>
                <a:latin typeface="Preeti" pitchFamily="2" charset="0"/>
              </a:rPr>
              <a:t>PsfO</a:t>
            </a:r>
            <a:r>
              <a:rPr lang="en-US" sz="3600" b="1" u="sng" dirty="0" smtClean="0">
                <a:ln w="50800"/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3600" b="1" u="sng" dirty="0" err="1" smtClean="0">
                <a:ln w="50800"/>
                <a:solidFill>
                  <a:srgbClr val="7030A0"/>
                </a:solidFill>
                <a:latin typeface="Preeti" pitchFamily="2" charset="0"/>
              </a:rPr>
              <a:t>leq</a:t>
            </a:r>
            <a:r>
              <a:rPr lang="en-US" sz="3600" b="1" u="sng" dirty="0" smtClean="0">
                <a:ln w="50800"/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3600" b="1" u="sng" dirty="0" err="1" smtClean="0">
                <a:ln w="50800"/>
                <a:solidFill>
                  <a:srgbClr val="7030A0"/>
                </a:solidFill>
                <a:latin typeface="Preeti" pitchFamily="2" charset="0"/>
              </a:rPr>
              <a:t>cWoog</a:t>
            </a:r>
            <a:r>
              <a:rPr lang="en-US" sz="3600" b="1" u="sng" dirty="0" smtClean="0">
                <a:ln w="50800"/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3600" b="1" u="sng" dirty="0" err="1" smtClean="0">
                <a:ln w="50800"/>
                <a:solidFill>
                  <a:srgbClr val="7030A0"/>
                </a:solidFill>
                <a:latin typeface="Preeti" pitchFamily="2" charset="0"/>
              </a:rPr>
              <a:t>ug</a:t>
            </a:r>
            <a:r>
              <a:rPr lang="en-US" sz="3600" b="1" u="sng" dirty="0" smtClean="0">
                <a:ln w="50800"/>
                <a:solidFill>
                  <a:srgbClr val="7030A0"/>
                </a:solidFill>
                <a:latin typeface="Preeti" pitchFamily="2" charset="0"/>
              </a:rPr>
              <a:t>'{kg]{ </a:t>
            </a:r>
            <a:r>
              <a:rPr lang="en-US" sz="3600" b="1" u="sng" dirty="0" err="1" smtClean="0">
                <a:ln w="50800"/>
                <a:solidFill>
                  <a:srgbClr val="7030A0"/>
                </a:solidFill>
                <a:latin typeface="Preeti" pitchFamily="2" charset="0"/>
              </a:rPr>
              <a:t>ljifoj:t'x</a:t>
            </a:r>
            <a:r>
              <a:rPr lang="en-US" sz="3600" b="1" u="sng" dirty="0" smtClean="0">
                <a:ln w="50800"/>
                <a:solidFill>
                  <a:srgbClr val="7030A0"/>
                </a:solidFill>
                <a:latin typeface="Preeti" pitchFamily="2" charset="0"/>
              </a:rPr>
              <a:t>?</a:t>
            </a:r>
          </a:p>
          <a:p>
            <a:pPr algn="ctr"/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32" name="Date Placeholder 3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AECEE-207C-48EF-98C0-A11542A03E6C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4" name="Footer Placeholder 3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1000"/>
            <a:ext cx="6096000" cy="685800"/>
          </a:xfrm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u="sng" dirty="0" err="1" smtClean="0">
                <a:solidFill>
                  <a:schemeClr val="tx1"/>
                </a:solidFill>
                <a:latin typeface="Preeti" pitchFamily="2" charset="0"/>
              </a:rPr>
              <a:t>clGtd</a:t>
            </a:r>
            <a:r>
              <a:rPr lang="en-US" b="1" u="sng" dirty="0" smtClean="0">
                <a:solidFill>
                  <a:schemeClr val="tx1"/>
                </a:solidFill>
                <a:latin typeface="Preeti" pitchFamily="2" charset="0"/>
              </a:rPr>
              <a:t> k/</a:t>
            </a:r>
            <a:r>
              <a:rPr lang="en-US" b="1" u="sng" dirty="0" err="1" smtClean="0">
                <a:solidFill>
                  <a:schemeClr val="tx1"/>
                </a:solidFill>
                <a:latin typeface="Preeti" pitchFamily="2" charset="0"/>
              </a:rPr>
              <a:t>LIffsf</a:t>
            </a:r>
            <a:r>
              <a:rPr lang="en-US" b="1" u="sng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b="1" u="sng" dirty="0" err="1" smtClean="0">
                <a:solidFill>
                  <a:schemeClr val="tx1"/>
                </a:solidFill>
                <a:latin typeface="Preeti" pitchFamily="2" charset="0"/>
              </a:rPr>
              <a:t>nflu</a:t>
            </a:r>
            <a:r>
              <a:rPr lang="en-US" b="1" u="sng" dirty="0" smtClean="0">
                <a:solidFill>
                  <a:schemeClr val="tx1"/>
                </a:solidFill>
                <a:latin typeface="Preeti" pitchFamily="2" charset="0"/>
              </a:rPr>
              <a:t> o; kf7sf] </a:t>
            </a:r>
            <a:r>
              <a:rPr lang="en-US" b="1" u="sng" dirty="0" err="1" smtClean="0">
                <a:solidFill>
                  <a:schemeClr val="tx1"/>
                </a:solidFill>
                <a:latin typeface="Preeti" pitchFamily="2" charset="0"/>
              </a:rPr>
              <a:t>c+sef</a:t>
            </a:r>
            <a:r>
              <a:rPr lang="en-US" b="1" u="sng" dirty="0" smtClean="0">
                <a:solidFill>
                  <a:schemeClr val="tx1"/>
                </a:solidFill>
                <a:latin typeface="Preeti" pitchFamily="2" charset="0"/>
              </a:rPr>
              <a:t>/</a:t>
            </a:r>
          </a:p>
          <a:p>
            <a:endParaRPr lang="en-US" b="1" dirty="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62400" y="3733800"/>
            <a:ext cx="2895600" cy="830997"/>
          </a:xfrm>
          <a:prstGeom prst="rect">
            <a:avLst/>
          </a:prstGeom>
          <a:noFill/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reeti" pitchFamily="2" charset="0"/>
              </a:rPr>
              <a:t>-v08 u_ M 5f]6f </a:t>
            </a:r>
            <a:r>
              <a:rPr lang="en-US" sz="2400" b="1" dirty="0" err="1" smtClean="0">
                <a:latin typeface="Preeti" pitchFamily="2" charset="0"/>
              </a:rPr>
              <a:t>k|Zg</a:t>
            </a:r>
            <a:endParaRPr lang="en-US" sz="2400" b="1" dirty="0" smtClean="0">
              <a:latin typeface="Preeti" pitchFamily="2" charset="0"/>
            </a:endParaRPr>
          </a:p>
          <a:p>
            <a:pPr algn="ctr"/>
            <a:r>
              <a:rPr lang="en-US" sz="2400" b="1" dirty="0" smtClean="0">
                <a:latin typeface="Preeti" pitchFamily="2" charset="0"/>
              </a:rPr>
              <a:t> ! </a:t>
            </a:r>
            <a:r>
              <a:rPr lang="en-US" sz="2400" b="1" dirty="0" err="1" smtClean="0">
                <a:latin typeface="Preeti" pitchFamily="2" charset="0"/>
              </a:rPr>
              <a:t>k|Zg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-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k|of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]u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tx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_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M @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c+s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76400" y="1371600"/>
            <a:ext cx="2819400" cy="830997"/>
          </a:xfrm>
          <a:prstGeom prst="rect">
            <a:avLst/>
          </a:prstGeom>
          <a:noFill/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reeti" pitchFamily="2" charset="0"/>
              </a:rPr>
              <a:t>v08 M </a:t>
            </a:r>
            <a:r>
              <a:rPr lang="en-US" sz="2400" b="1" smtClean="0">
                <a:latin typeface="Preeti" pitchFamily="2" charset="0"/>
              </a:rPr>
              <a:t>s -j:t'ut </a:t>
            </a:r>
            <a:r>
              <a:rPr lang="en-US" sz="2400" b="1" dirty="0" err="1" smtClean="0">
                <a:latin typeface="Preeti" pitchFamily="2" charset="0"/>
              </a:rPr>
              <a:t>k|Zg</a:t>
            </a:r>
            <a:r>
              <a:rPr lang="en-US" sz="2400" b="1" dirty="0" smtClean="0">
                <a:latin typeface="Preeti" pitchFamily="2" charset="0"/>
              </a:rPr>
              <a:t>_ </a:t>
            </a:r>
          </a:p>
          <a:p>
            <a:pPr algn="ctr"/>
            <a:r>
              <a:rPr lang="en-US" sz="2400" b="1" dirty="0" smtClean="0">
                <a:latin typeface="Preeti" pitchFamily="2" charset="0"/>
              </a:rPr>
              <a:t>) </a:t>
            </a:r>
            <a:r>
              <a:rPr lang="en-US" sz="2400" b="1" dirty="0" err="1" smtClean="0">
                <a:latin typeface="Preeti" pitchFamily="2" charset="0"/>
              </a:rPr>
              <a:t>k|Zg</a:t>
            </a:r>
            <a:r>
              <a:rPr lang="en-US" sz="2400" b="1" dirty="0" smtClean="0">
                <a:latin typeface="Preeti" pitchFamily="2" charset="0"/>
              </a:rPr>
              <a:t> M ) </a:t>
            </a:r>
            <a:r>
              <a:rPr lang="en-US" sz="2400" b="1" dirty="0" err="1" smtClean="0">
                <a:latin typeface="Preeti" pitchFamily="2" charset="0"/>
              </a:rPr>
              <a:t>c+s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2590800" y="2590800"/>
            <a:ext cx="3200400" cy="830997"/>
          </a:xfrm>
          <a:prstGeom prst="rect">
            <a:avLst/>
          </a:prstGeom>
          <a:noFill/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reeti" pitchFamily="2" charset="0"/>
              </a:rPr>
              <a:t>-v08 s_ M </a:t>
            </a:r>
            <a:r>
              <a:rPr lang="en-US" sz="2400" b="1" dirty="0" err="1" smtClean="0">
                <a:latin typeface="Preeti" pitchFamily="2" charset="0"/>
              </a:rPr>
              <a:t>clt</a:t>
            </a:r>
            <a:r>
              <a:rPr lang="en-US" sz="2400" b="1" dirty="0" smtClean="0">
                <a:latin typeface="Preeti" pitchFamily="2" charset="0"/>
              </a:rPr>
              <a:t> 5f]6f </a:t>
            </a:r>
            <a:r>
              <a:rPr lang="en-US" sz="2400" b="1" dirty="0" err="1" smtClean="0">
                <a:latin typeface="Preeti" pitchFamily="2" charset="0"/>
              </a:rPr>
              <a:t>k|Zg</a:t>
            </a:r>
            <a:endParaRPr lang="en-US" sz="2400" b="1" dirty="0" smtClean="0">
              <a:latin typeface="Preeti" pitchFamily="2" charset="0"/>
            </a:endParaRPr>
          </a:p>
          <a:p>
            <a:pPr algn="ctr"/>
            <a:r>
              <a:rPr lang="en-US" sz="2400" b="1" dirty="0" smtClean="0">
                <a:latin typeface="Preeti" pitchFamily="2" charset="0"/>
              </a:rPr>
              <a:t> ! </a:t>
            </a:r>
            <a:r>
              <a:rPr lang="en-US" sz="2400" b="1" dirty="0" err="1" smtClean="0">
                <a:latin typeface="Preeti" pitchFamily="2" charset="0"/>
              </a:rPr>
              <a:t>k|Zg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-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k|of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]u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tx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_ </a:t>
            </a:r>
            <a:r>
              <a:rPr lang="en-US" sz="2400" b="1" dirty="0" smtClean="0">
                <a:latin typeface="Preeti" pitchFamily="2" charset="0"/>
              </a:rPr>
              <a:t>M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!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c+s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72200" y="4876800"/>
            <a:ext cx="2819400" cy="830997"/>
          </a:xfrm>
          <a:prstGeom prst="rect">
            <a:avLst/>
          </a:prstGeom>
          <a:noFill/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Preeti" pitchFamily="2" charset="0"/>
              </a:rPr>
              <a:t>-v08 3_ M </a:t>
            </a:r>
            <a:r>
              <a:rPr lang="en-US" sz="2400" b="1" dirty="0" err="1" smtClean="0">
                <a:latin typeface="Preeti" pitchFamily="2" charset="0"/>
              </a:rPr>
              <a:t>nfdf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k|Zg</a:t>
            </a:r>
            <a:endParaRPr lang="en-US" sz="2400" b="1" dirty="0" smtClean="0">
              <a:latin typeface="Preeti" pitchFamily="2" charset="0"/>
            </a:endParaRPr>
          </a:p>
          <a:p>
            <a:pPr algn="ctr"/>
            <a:r>
              <a:rPr lang="en-US" sz="2400" b="1" dirty="0" smtClean="0">
                <a:latin typeface="Preeti" pitchFamily="2" charset="0"/>
              </a:rPr>
              <a:t> ! </a:t>
            </a:r>
            <a:r>
              <a:rPr lang="en-US" sz="2400" b="1" dirty="0" err="1" smtClean="0">
                <a:latin typeface="Preeti" pitchFamily="2" charset="0"/>
              </a:rPr>
              <a:t>k|Zg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-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af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]w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tx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_ </a:t>
            </a:r>
            <a:r>
              <a:rPr lang="en-US" sz="2400" b="1" dirty="0" smtClean="0">
                <a:latin typeface="Preeti" pitchFamily="2" charset="0"/>
              </a:rPr>
              <a:t>M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$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c+s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</a:p>
        </p:txBody>
      </p:sp>
      <p:cxnSp>
        <p:nvCxnSpPr>
          <p:cNvPr id="24" name="Straight Connector 23"/>
          <p:cNvCxnSpPr/>
          <p:nvPr/>
        </p:nvCxnSpPr>
        <p:spPr>
          <a:xfrm rot="5400000">
            <a:off x="-1752600" y="3200400"/>
            <a:ext cx="4343400" cy="76200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57200" y="1792713"/>
            <a:ext cx="12192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57200" y="3048000"/>
            <a:ext cx="21336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81000" y="4080301"/>
            <a:ext cx="3581400" cy="2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81000" y="5374113"/>
            <a:ext cx="57912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41" name="Date Placeholder 4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BCDE-0832-42B4-A687-979B9BBC94C7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3" name="Footer Placeholder 4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Unit 10 : Wave (Class -9)</a:t>
            </a:r>
            <a:endParaRPr lang="en-US" dirty="0"/>
          </a:p>
        </p:txBody>
      </p:sp>
      <p:cxnSp>
        <p:nvCxnSpPr>
          <p:cNvPr id="44" name="Straight Connector 43"/>
          <p:cNvCxnSpPr/>
          <p:nvPr/>
        </p:nvCxnSpPr>
        <p:spPr>
          <a:xfrm>
            <a:off x="4495800" y="1676400"/>
            <a:ext cx="3429000" cy="1588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rot="5400000">
            <a:off x="7239794" y="2362200"/>
            <a:ext cx="1370806" cy="794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6705600" y="3048000"/>
            <a:ext cx="2371162" cy="461665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hDDff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M #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k|Zg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M </a:t>
            </a:r>
            <a:r>
              <a:rPr lang="en-US" sz="2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&amp; </a:t>
            </a:r>
            <a:r>
              <a:rPr lang="en-US" sz="24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c+s</a:t>
            </a:r>
            <a:endParaRPr lang="en-US" sz="24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reeti" pitchFamily="2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5400000">
            <a:off x="7239000" y="4191000"/>
            <a:ext cx="1371600" cy="1588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6629400" y="152401"/>
            <a:ext cx="2514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dirty="0" smtClean="0">
                <a:solidFill>
                  <a:schemeClr val="accent5">
                    <a:lumMod val="40000"/>
                    <a:lumOff val="60000"/>
                  </a:schemeClr>
                </a:solidFill>
                <a:sym typeface="Wingdings"/>
              </a:rPr>
              <a:t></a:t>
            </a:r>
            <a:endParaRPr lang="en-US" sz="100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858000" y="685800"/>
            <a:ext cx="76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err="1" smtClean="0">
                <a:solidFill>
                  <a:srgbClr val="FF0000"/>
                </a:solidFill>
                <a:latin typeface="Preeti" pitchFamily="2" charset="0"/>
              </a:rPr>
              <a:t>jflif</a:t>
            </a:r>
            <a:r>
              <a:rPr lang="en-US" sz="1050" i="1" dirty="0" smtClean="0">
                <a:solidFill>
                  <a:srgbClr val="FF0000"/>
                </a:solidFill>
                <a:latin typeface="Preeti" pitchFamily="2" charset="0"/>
              </a:rPr>
              <a:t>{s k/</a:t>
            </a:r>
            <a:r>
              <a:rPr lang="en-US" sz="1050" i="1" dirty="0" err="1" smtClean="0">
                <a:solidFill>
                  <a:srgbClr val="FF0000"/>
                </a:solidFill>
                <a:latin typeface="Preeti" pitchFamily="2" charset="0"/>
              </a:rPr>
              <a:t>LIff</a:t>
            </a:r>
            <a:endParaRPr lang="en-US" sz="1050" i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001000" y="685800"/>
            <a:ext cx="71045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i="1" dirty="0" err="1" smtClean="0">
                <a:solidFill>
                  <a:srgbClr val="FF0000"/>
                </a:solidFill>
                <a:latin typeface="Preeti" pitchFamily="2" charset="0"/>
              </a:rPr>
              <a:t>jflif</a:t>
            </a:r>
            <a:r>
              <a:rPr lang="en-US" sz="1050" i="1" dirty="0" smtClean="0">
                <a:solidFill>
                  <a:srgbClr val="FF0000"/>
                </a:solidFill>
                <a:latin typeface="Preeti" pitchFamily="2" charset="0"/>
              </a:rPr>
              <a:t>{s k/</a:t>
            </a:r>
            <a:r>
              <a:rPr lang="en-US" sz="1050" i="1" dirty="0" err="1" smtClean="0">
                <a:solidFill>
                  <a:srgbClr val="FF0000"/>
                </a:solidFill>
                <a:latin typeface="Preeti" pitchFamily="2" charset="0"/>
              </a:rPr>
              <a:t>LIff</a:t>
            </a:r>
            <a:endParaRPr lang="en-US" sz="1050" i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286000" y="4343400"/>
            <a:ext cx="11208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00B0F0"/>
                </a:solidFill>
                <a:sym typeface="Wingdings"/>
              </a:rPr>
              <a:t>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19200" y="3200400"/>
            <a:ext cx="14256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B0F0"/>
                </a:solidFill>
                <a:sym typeface="Wingdings"/>
              </a:rPr>
              <a:t>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33400" y="2133600"/>
            <a:ext cx="11208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>
                <a:solidFill>
                  <a:srgbClr val="00B0F0"/>
                </a:solidFill>
                <a:sym typeface="Wingdings"/>
              </a:rPr>
              <a:t>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2000" y="2362200"/>
            <a:ext cx="76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err="1" smtClean="0">
                <a:solidFill>
                  <a:srgbClr val="FF0000"/>
                </a:solidFill>
                <a:latin typeface="Preeti" pitchFamily="2" charset="0"/>
                <a:cs typeface="Times New Roman" pitchFamily="18" charset="0"/>
              </a:rPr>
              <a:t>PsfO</a:t>
            </a:r>
            <a:r>
              <a:rPr lang="en-US" sz="1050" i="1" dirty="0" smtClean="0">
                <a:solidFill>
                  <a:srgbClr val="FF0000"/>
                </a:solidFill>
                <a:latin typeface="Preeti" pitchFamily="2" charset="0"/>
                <a:cs typeface="Times New Roman" pitchFamily="18" charset="0"/>
              </a:rPr>
              <a:t> M !)</a:t>
            </a:r>
          </a:p>
          <a:p>
            <a:r>
              <a:rPr lang="en-US" sz="105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Question</a:t>
            </a:r>
            <a:endParaRPr lang="en-US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47800" y="3429000"/>
            <a:ext cx="76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err="1" smtClean="0">
                <a:solidFill>
                  <a:srgbClr val="FF0000"/>
                </a:solidFill>
                <a:latin typeface="Preeti" pitchFamily="2" charset="0"/>
                <a:cs typeface="Times New Roman" pitchFamily="18" charset="0"/>
              </a:rPr>
              <a:t>PsfO</a:t>
            </a:r>
            <a:r>
              <a:rPr lang="en-US" sz="1050" i="1" dirty="0" smtClean="0">
                <a:solidFill>
                  <a:srgbClr val="FF0000"/>
                </a:solidFill>
                <a:latin typeface="Preeti" pitchFamily="2" charset="0"/>
                <a:cs typeface="Times New Roman" pitchFamily="18" charset="0"/>
              </a:rPr>
              <a:t> M !)</a:t>
            </a:r>
          </a:p>
          <a:p>
            <a:r>
              <a:rPr lang="en-US" sz="105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Question</a:t>
            </a:r>
            <a:endParaRPr lang="en-US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514600" y="4572000"/>
            <a:ext cx="762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err="1" smtClean="0">
                <a:solidFill>
                  <a:srgbClr val="FF0000"/>
                </a:solidFill>
                <a:latin typeface="Preeti" pitchFamily="2" charset="0"/>
                <a:cs typeface="Times New Roman" pitchFamily="18" charset="0"/>
              </a:rPr>
              <a:t>PsfO</a:t>
            </a:r>
            <a:r>
              <a:rPr lang="en-US" sz="1050" i="1" dirty="0" smtClean="0">
                <a:solidFill>
                  <a:srgbClr val="FF0000"/>
                </a:solidFill>
                <a:latin typeface="Preeti" pitchFamily="2" charset="0"/>
                <a:cs typeface="Times New Roman" pitchFamily="18" charset="0"/>
              </a:rPr>
              <a:t> M !)</a:t>
            </a:r>
          </a:p>
          <a:p>
            <a:r>
              <a:rPr lang="en-US" sz="105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Question</a:t>
            </a:r>
            <a:endParaRPr lang="en-US" sz="105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76400" y="5147608"/>
            <a:ext cx="2362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0" dirty="0" smtClean="0">
                <a:solidFill>
                  <a:srgbClr val="00B050"/>
                </a:solidFill>
                <a:sym typeface="Wingdings"/>
              </a:rPr>
              <a:t></a:t>
            </a:r>
            <a:endParaRPr lang="en-US" sz="12000" dirty="0">
              <a:solidFill>
                <a:srgbClr val="00B050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981200" y="56388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err="1" smtClean="0">
                <a:latin typeface="Preeti" pitchFamily="2" charset="0"/>
              </a:rPr>
              <a:t>jflif</a:t>
            </a:r>
            <a:r>
              <a:rPr lang="en-US" sz="800" dirty="0" smtClean="0">
                <a:latin typeface="Preeti" pitchFamily="2" charset="0"/>
              </a:rPr>
              <a:t>{s k/</a:t>
            </a:r>
            <a:r>
              <a:rPr lang="en-US" sz="800" dirty="0" err="1" smtClean="0">
                <a:latin typeface="Preeti" pitchFamily="2" charset="0"/>
              </a:rPr>
              <a:t>Liff</a:t>
            </a:r>
            <a:endParaRPr lang="en-US" sz="800" dirty="0" smtClean="0">
              <a:latin typeface="Preeti" pitchFamily="2" charset="0"/>
            </a:endParaRPr>
          </a:p>
          <a:p>
            <a:pPr algn="ctr"/>
            <a:r>
              <a:rPr lang="en-US" sz="800" dirty="0" smtClean="0">
                <a:latin typeface="Preeti" pitchFamily="2" charset="0"/>
              </a:rPr>
              <a:t>lj1fg </a:t>
            </a:r>
            <a:r>
              <a:rPr lang="en-US" sz="800" dirty="0" err="1" smtClean="0">
                <a:latin typeface="Preeti" pitchFamily="2" charset="0"/>
              </a:rPr>
              <a:t>tyf</a:t>
            </a:r>
            <a:r>
              <a:rPr lang="en-US" sz="800" dirty="0" smtClean="0">
                <a:latin typeface="Preeti" pitchFamily="2" charset="0"/>
              </a:rPr>
              <a:t> </a:t>
            </a:r>
            <a:r>
              <a:rPr lang="en-US" sz="800" dirty="0" err="1" smtClean="0">
                <a:latin typeface="Preeti" pitchFamily="2" charset="0"/>
              </a:rPr>
              <a:t>k|ljlw</a:t>
            </a:r>
            <a:endParaRPr lang="en-US" sz="800" dirty="0" smtClean="0">
              <a:latin typeface="Preeti" pitchFamily="2" charset="0"/>
            </a:endParaRPr>
          </a:p>
          <a:p>
            <a:pPr algn="ctr"/>
            <a:r>
              <a:rPr lang="en-US" sz="800" dirty="0" err="1" smtClean="0">
                <a:latin typeface="Preeti" pitchFamily="2" charset="0"/>
              </a:rPr>
              <a:t>sIff</a:t>
            </a:r>
            <a:r>
              <a:rPr lang="en-US" sz="800" dirty="0" smtClean="0">
                <a:latin typeface="Preeti" pitchFamily="2" charset="0"/>
              </a:rPr>
              <a:t> M (</a:t>
            </a:r>
            <a:endParaRPr lang="en-US" sz="800" dirty="0"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allAtOnce" animBg="1"/>
      <p:bldP spid="15" grpId="0" build="allAtOnce" animBg="1"/>
      <p:bldP spid="16" grpId="0" build="allAtOnce" animBg="1"/>
      <p:bldP spid="19" grpId="0" build="allAtOnce" animBg="1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28600"/>
            <a:ext cx="8610600" cy="1219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sz="3600" b="1" u="sng" dirty="0" smtClean="0">
                <a:solidFill>
                  <a:srgbClr val="00B050"/>
                </a:solidFill>
                <a:latin typeface="Preeti" pitchFamily="2" charset="0"/>
              </a:rPr>
              <a:t>!= t/ª\u ;~</a:t>
            </a:r>
            <a:r>
              <a:rPr lang="en-US" sz="3600" b="1" u="sng" dirty="0" err="1" smtClean="0">
                <a:solidFill>
                  <a:srgbClr val="00B050"/>
                </a:solidFill>
                <a:latin typeface="Preeti" pitchFamily="2" charset="0"/>
              </a:rPr>
              <a:t>hfn</a:t>
            </a:r>
            <a:r>
              <a:rPr lang="en-US" sz="36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u="sng" dirty="0" smtClean="0">
                <a:solidFill>
                  <a:srgbClr val="00B050"/>
                </a:solidFill>
              </a:rPr>
              <a:t>(Wave network) </a:t>
            </a:r>
            <a:r>
              <a:rPr lang="en-US" sz="3600" b="1" u="sng" dirty="0" smtClean="0">
                <a:solidFill>
                  <a:srgbClr val="00B050"/>
                </a:solidFill>
                <a:latin typeface="Preeti" pitchFamily="2" charset="0"/>
              </a:rPr>
              <a:t>/ t/ª\u</a:t>
            </a:r>
            <a:r>
              <a:rPr lang="en-US" sz="3600" b="1" u="sng" dirty="0" smtClean="0">
                <a:solidFill>
                  <a:srgbClr val="00B050"/>
                </a:solidFill>
              </a:rPr>
              <a:t> </a:t>
            </a:r>
            <a:r>
              <a:rPr lang="en-US" sz="2800" b="1" u="sng" dirty="0" smtClean="0">
                <a:solidFill>
                  <a:srgbClr val="00B050"/>
                </a:solidFill>
              </a:rPr>
              <a:t>(Wave)</a:t>
            </a:r>
          </a:p>
          <a:p>
            <a:pPr>
              <a:buNone/>
            </a:pPr>
            <a:r>
              <a:rPr lang="en-US" sz="7700" dirty="0" smtClean="0">
                <a:solidFill>
                  <a:srgbClr val="7030A0"/>
                </a:solidFill>
                <a:latin typeface="Preeti" pitchFamily="2" charset="0"/>
                <a:sym typeface="Wingdings"/>
              </a:rPr>
              <a:t></a:t>
            </a:r>
            <a:r>
              <a:rPr lang="en-US" sz="7700" dirty="0" smtClean="0">
                <a:latin typeface="Preeti" pitchFamily="2" charset="0"/>
                <a:sym typeface="Wingdings"/>
              </a:rPr>
              <a:t>         </a:t>
            </a:r>
            <a:r>
              <a:rPr lang="en-US" sz="51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Psl5g ;f]</a:t>
            </a:r>
            <a:r>
              <a:rPr lang="en-US" sz="5100" b="1" u="sng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rf</a:t>
            </a:r>
            <a:r>
              <a:rPr lang="en-US" sz="5100" b="1" u="sng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}F t</a:t>
            </a:r>
            <a:r>
              <a:rPr lang="en-US" sz="3100" dirty="0" smtClean="0">
                <a:latin typeface="Preeti" pitchFamily="2" charset="0"/>
              </a:rPr>
              <a:t>                          </a:t>
            </a:r>
            <a:r>
              <a:rPr lang="en-US" sz="6600" dirty="0" smtClean="0">
                <a:solidFill>
                  <a:schemeClr val="accent6"/>
                </a:solidFill>
                <a:latin typeface="Preeti" pitchFamily="2" charset="0"/>
                <a:sym typeface="Wingdings"/>
              </a:rPr>
              <a:t></a:t>
            </a:r>
            <a:endParaRPr lang="en-US" sz="6600" dirty="0">
              <a:solidFill>
                <a:schemeClr val="accent6"/>
              </a:solidFill>
              <a:latin typeface="Preeti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48C3-BD1B-4C5B-A24E-9A2733C0516B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1600200"/>
            <a:ext cx="80473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F"/>
            </a:pP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Pkm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=Pd=/]l8of]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tyf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l6=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eL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= :6'l8of]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af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]n]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cfjfh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tyf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lel8of]x?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 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xfd|f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 3/;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Dd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s;/L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cfO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{ k'U5g\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xf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nf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dirty="0" smtClean="0">
                <a:latin typeface="Preeti" pitchFamily="2" charset="0"/>
              </a:rPr>
              <a:t>&lt;</a:t>
            </a:r>
            <a:endParaRPr lang="en-US" sz="2800" dirty="0">
              <a:latin typeface="Preeti" pitchFamily="2" charset="0"/>
            </a:endParaRPr>
          </a:p>
        </p:txBody>
      </p:sp>
      <p:pic>
        <p:nvPicPr>
          <p:cNvPr id="8" name="Picture 7" descr="Screenshot 2023-04-04 16095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6200" y="4800600"/>
            <a:ext cx="1036410" cy="883997"/>
          </a:xfrm>
          <a:prstGeom prst="rect">
            <a:avLst/>
          </a:prstGeom>
        </p:spPr>
      </p:pic>
      <p:pic>
        <p:nvPicPr>
          <p:cNvPr id="10" name="Picture 9" descr="Screenshot 2023-04-04 10014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7486606" y="3943394"/>
            <a:ext cx="1196482" cy="624894"/>
          </a:xfrm>
          <a:prstGeom prst="rect">
            <a:avLst/>
          </a:prstGeom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3463" y="2438400"/>
            <a:ext cx="1836737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09600" y="28956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F"/>
            </a:pP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jfO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kmfO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/fp6/af6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cfPsf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 g]6js{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xfd|f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kmf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g;Fu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s;/L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hf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]l8G5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xf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nf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dirty="0" smtClean="0">
                <a:latin typeface="Preeti" pitchFamily="2" charset="0"/>
              </a:rPr>
              <a:t>&lt;</a:t>
            </a:r>
            <a:endParaRPr lang="en-US" sz="2800" dirty="0">
              <a:latin typeface="Preeti" pitchFamily="2" charset="0"/>
            </a:endParaRPr>
          </a:p>
        </p:txBody>
      </p:sp>
      <p:pic>
        <p:nvPicPr>
          <p:cNvPr id="13" name="Picture 12" descr="Screenshot 2023-04-04 094609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0" y="3505200"/>
            <a:ext cx="1131582" cy="82297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9200" y="3352800"/>
            <a:ext cx="541337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533400" y="4495800"/>
            <a:ext cx="6934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F"/>
            </a:pP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dirty="0" smtClean="0">
                <a:latin typeface="Preeti" pitchFamily="2" charset="0"/>
              </a:rPr>
              <a:t>An'6'y -</a:t>
            </a:r>
            <a:r>
              <a:rPr lang="en-US" sz="2800" dirty="0" err="1" smtClean="0"/>
              <a:t>bluetooth</a:t>
            </a:r>
            <a:r>
              <a:rPr lang="en-US" sz="2800" dirty="0" smtClean="0">
                <a:latin typeface="Preeti" pitchFamily="2" charset="0"/>
              </a:rPr>
              <a:t>_ </a:t>
            </a:r>
            <a:r>
              <a:rPr lang="en-US" sz="2800" dirty="0" err="1" smtClean="0">
                <a:latin typeface="Preeti" pitchFamily="2" charset="0"/>
              </a:rPr>
              <a:t>sf</a:t>
            </a:r>
            <a:r>
              <a:rPr lang="en-US" sz="2800" dirty="0" smtClean="0">
                <a:latin typeface="Preeti" pitchFamily="2" charset="0"/>
              </a:rPr>
              <a:t>] </a:t>
            </a:r>
            <a:r>
              <a:rPr lang="en-US" sz="2800" dirty="0" err="1" smtClean="0">
                <a:latin typeface="Preeti" pitchFamily="2" charset="0"/>
              </a:rPr>
              <a:t>k|of</a:t>
            </a:r>
            <a:r>
              <a:rPr lang="en-US" sz="2800" dirty="0" smtClean="0">
                <a:latin typeface="Preeti" pitchFamily="2" charset="0"/>
              </a:rPr>
              <a:t>]u </a:t>
            </a:r>
            <a:r>
              <a:rPr lang="en-US" sz="2800" dirty="0" err="1" smtClean="0">
                <a:latin typeface="Preeti" pitchFamily="2" charset="0"/>
              </a:rPr>
              <a:t>u</a:t>
            </a:r>
            <a:r>
              <a:rPr lang="en-US" sz="2800" dirty="0" smtClean="0">
                <a:latin typeface="Preeti" pitchFamily="2" charset="0"/>
              </a:rPr>
              <a:t>/]/ </a:t>
            </a:r>
            <a:r>
              <a:rPr lang="en-US" sz="2800" dirty="0" err="1" smtClean="0">
                <a:latin typeface="Preeti" pitchFamily="2" charset="0"/>
              </a:rPr>
              <a:t>s'g</a:t>
            </a:r>
            <a:r>
              <a:rPr lang="en-US" sz="2800" dirty="0" smtClean="0">
                <a:latin typeface="Preeti" pitchFamily="2" charset="0"/>
              </a:rPr>
              <a:t>} </a:t>
            </a:r>
            <a:r>
              <a:rPr lang="en-US" sz="2800" dirty="0" err="1" smtClean="0">
                <a:latin typeface="Preeti" pitchFamily="2" charset="0"/>
              </a:rPr>
              <a:t>kmfOnx</a:t>
            </a:r>
            <a:r>
              <a:rPr lang="en-US" sz="2800" dirty="0" smtClean="0">
                <a:latin typeface="Preeti" pitchFamily="2" charset="0"/>
              </a:rPr>
              <a:t>? s;/L Ps </a:t>
            </a:r>
            <a:r>
              <a:rPr lang="en-US" sz="2800" dirty="0" err="1" smtClean="0">
                <a:latin typeface="Preeti" pitchFamily="2" charset="0"/>
              </a:rPr>
              <a:t>df</a:t>
            </a:r>
            <a:r>
              <a:rPr lang="en-US" sz="2800" dirty="0" smtClean="0">
                <a:latin typeface="Preeti" pitchFamily="2" charset="0"/>
              </a:rPr>
              <a:t>]</a:t>
            </a:r>
            <a:r>
              <a:rPr lang="en-US" sz="2800" dirty="0" err="1" smtClean="0">
                <a:latin typeface="Preeti" pitchFamily="2" charset="0"/>
              </a:rPr>
              <a:t>afOn</a:t>
            </a:r>
            <a:r>
              <a:rPr lang="en-US" sz="2800" dirty="0" smtClean="0">
                <a:latin typeface="Preeti" pitchFamily="2" charset="0"/>
              </a:rPr>
              <a:t> </a:t>
            </a:r>
            <a:r>
              <a:rPr lang="en-US" sz="2800" dirty="0" err="1" smtClean="0">
                <a:latin typeface="Preeti" pitchFamily="2" charset="0"/>
              </a:rPr>
              <a:t>kmf</a:t>
            </a:r>
            <a:r>
              <a:rPr lang="en-US" sz="2800" dirty="0" smtClean="0">
                <a:latin typeface="Preeti" pitchFamily="2" charset="0"/>
              </a:rPr>
              <a:t>]gaf6 </a:t>
            </a:r>
            <a:r>
              <a:rPr lang="en-US" sz="2800" dirty="0" err="1" smtClean="0">
                <a:latin typeface="Preeti" pitchFamily="2" charset="0"/>
              </a:rPr>
              <a:t>csf</a:t>
            </a:r>
            <a:r>
              <a:rPr lang="en-US" sz="2800" dirty="0" smtClean="0">
                <a:latin typeface="Preeti" pitchFamily="2" charset="0"/>
              </a:rPr>
              <a:t>{]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k7fpg ;lsG5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xf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nf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dirty="0" smtClean="0">
                <a:latin typeface="Preeti" pitchFamily="2" charset="0"/>
              </a:rPr>
              <a:t>&lt;</a:t>
            </a:r>
            <a:endParaRPr lang="en-US" sz="2800" dirty="0">
              <a:latin typeface="Preeti" pitchFamily="2" charset="0"/>
            </a:endParaRPr>
          </a:p>
        </p:txBody>
      </p:sp>
      <p:cxnSp>
        <p:nvCxnSpPr>
          <p:cNvPr id="17" name="Elbow Connector 16"/>
          <p:cNvCxnSpPr/>
          <p:nvPr/>
        </p:nvCxnSpPr>
        <p:spPr>
          <a:xfrm>
            <a:off x="609600" y="2667000"/>
            <a:ext cx="8077200" cy="3124200"/>
          </a:xfrm>
          <a:prstGeom prst="bentConnector3">
            <a:avLst>
              <a:gd name="adj1" fmla="val 8325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533400" y="4419600"/>
            <a:ext cx="6781800" cy="7620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lum bright="70000" contrast="-70000"/>
          </a:blip>
          <a:srcRect/>
          <a:stretch>
            <a:fillRect/>
          </a:stretch>
        </p:blipFill>
        <p:spPr bwMode="auto">
          <a:xfrm>
            <a:off x="2438400" y="5410200"/>
            <a:ext cx="998538" cy="80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828800" y="5410201"/>
            <a:ext cx="3889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57600" y="5410200"/>
            <a:ext cx="38893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Box 25"/>
          <p:cNvSpPr txBox="1"/>
          <p:nvPr/>
        </p:nvSpPr>
        <p:spPr>
          <a:xfrm>
            <a:off x="228600" y="762001"/>
            <a:ext cx="8001000" cy="1569660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Preeti" pitchFamily="2" charset="0"/>
              </a:rPr>
              <a:t>oxfF</a:t>
            </a:r>
            <a:r>
              <a:rPr lang="en-US" sz="4800" b="1" dirty="0" smtClean="0">
                <a:latin typeface="Preeti" pitchFamily="2" charset="0"/>
              </a:rPr>
              <a:t> </a:t>
            </a:r>
            <a:r>
              <a:rPr lang="en-US" sz="4800" b="1" dirty="0" err="1" smtClean="0">
                <a:latin typeface="Preeti" pitchFamily="2" charset="0"/>
              </a:rPr>
              <a:t>xfdLn</a:t>
            </a:r>
            <a:r>
              <a:rPr lang="en-US" sz="4800" b="1" dirty="0" smtClean="0">
                <a:latin typeface="Preeti" pitchFamily="2" charset="0"/>
              </a:rPr>
              <a:t>] 5nkmn u/]</a:t>
            </a:r>
            <a:r>
              <a:rPr lang="en-US" sz="4800" b="1" dirty="0" err="1" smtClean="0">
                <a:latin typeface="Preeti" pitchFamily="2" charset="0"/>
              </a:rPr>
              <a:t>sf</a:t>
            </a:r>
            <a:r>
              <a:rPr lang="en-US" sz="4800" b="1" dirty="0" smtClean="0">
                <a:latin typeface="Preeti" pitchFamily="2" charset="0"/>
              </a:rPr>
              <a:t> ;a} </a:t>
            </a:r>
            <a:r>
              <a:rPr lang="en-US" sz="4800" b="1" dirty="0" err="1" smtClean="0">
                <a:latin typeface="Preeti" pitchFamily="2" charset="0"/>
              </a:rPr>
              <a:t>k|lqmofx?df</a:t>
            </a:r>
            <a:r>
              <a:rPr lang="en-US" sz="4800" b="1" dirty="0" smtClean="0">
                <a:latin typeface="Preeti" pitchFamily="2" charset="0"/>
              </a:rPr>
              <a:t> </a:t>
            </a:r>
            <a:r>
              <a:rPr lang="en-US" sz="4800" b="1" u="sng" dirty="0" smtClean="0">
                <a:solidFill>
                  <a:srgbClr val="00B0F0"/>
                </a:solidFill>
                <a:latin typeface="Preeti" pitchFamily="2" charset="0"/>
              </a:rPr>
              <a:t>t/ª\</a:t>
            </a:r>
            <a:r>
              <a:rPr lang="en-US" sz="4800" b="1" u="sng" dirty="0" err="1" smtClean="0">
                <a:solidFill>
                  <a:srgbClr val="00B0F0"/>
                </a:solidFill>
                <a:latin typeface="Preeti" pitchFamily="2" charset="0"/>
              </a:rPr>
              <a:t>u</a:t>
            </a:r>
            <a:r>
              <a:rPr lang="en-US" sz="4800" b="1" dirty="0" err="1" smtClean="0">
                <a:latin typeface="Preeti" pitchFamily="2" charset="0"/>
              </a:rPr>
              <a:t>x?sf</a:t>
            </a:r>
            <a:r>
              <a:rPr lang="en-US" sz="4800" b="1" dirty="0" smtClean="0">
                <a:latin typeface="Preeti" pitchFamily="2" charset="0"/>
              </a:rPr>
              <a:t>] </a:t>
            </a:r>
            <a:r>
              <a:rPr lang="en-US" sz="4800" b="1" dirty="0" err="1" smtClean="0">
                <a:latin typeface="Preeti" pitchFamily="2" charset="0"/>
              </a:rPr>
              <a:t>k|of</a:t>
            </a:r>
            <a:r>
              <a:rPr lang="en-US" sz="4800" b="1" dirty="0" smtClean="0">
                <a:latin typeface="Preeti" pitchFamily="2" charset="0"/>
              </a:rPr>
              <a:t>]u x'G5 .</a:t>
            </a:r>
            <a:endParaRPr lang="en-US" sz="4800" b="1" dirty="0">
              <a:latin typeface="Preeti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2400" y="2743200"/>
            <a:ext cx="8001000" cy="3046988"/>
          </a:xfrm>
          <a:prstGeom prst="rect">
            <a:avLst/>
          </a:prstGeo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bliqueTopRight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  <a:sym typeface="Wingdings"/>
              </a:rPr>
              <a:t></a:t>
            </a:r>
            <a:r>
              <a:rPr lang="en-US" sz="3200" dirty="0" err="1" smtClean="0">
                <a:latin typeface="Preeti" pitchFamily="2" charset="0"/>
              </a:rPr>
              <a:t>xfd|f</a:t>
            </a:r>
            <a:r>
              <a:rPr lang="en-US" sz="3200" dirty="0" smtClean="0">
                <a:latin typeface="Preeti" pitchFamily="2" charset="0"/>
              </a:rPr>
              <a:t>] j/k/ </a:t>
            </a:r>
            <a:r>
              <a:rPr lang="en-US" sz="3200" dirty="0" err="1" smtClean="0">
                <a:latin typeface="Preeti" pitchFamily="2" charset="0"/>
              </a:rPr>
              <a:t>y"k</a:t>
            </a:r>
            <a:r>
              <a:rPr lang="en-US" sz="3200" dirty="0" smtClean="0">
                <a:latin typeface="Preeti" pitchFamily="2" charset="0"/>
              </a:rPr>
              <a:t>|} ;|f]tx?af6 </a:t>
            </a:r>
            <a:r>
              <a:rPr lang="en-US" sz="3200" dirty="0" err="1" smtClean="0">
                <a:latin typeface="Preeti" pitchFamily="2" charset="0"/>
              </a:rPr>
              <a:t>pTkGg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x'g</a:t>
            </a:r>
            <a:r>
              <a:rPr lang="en-US" sz="3200" dirty="0" smtClean="0">
                <a:latin typeface="Preeti" pitchFamily="2" charset="0"/>
              </a:rPr>
              <a:t>] </a:t>
            </a:r>
            <a:r>
              <a:rPr lang="en-US" sz="3200" dirty="0" err="1" smtClean="0">
                <a:latin typeface="Preeti" pitchFamily="2" charset="0"/>
              </a:rPr>
              <a:t>sof</a:t>
            </a:r>
            <a:r>
              <a:rPr lang="en-US" sz="3200" dirty="0" smtClean="0">
                <a:latin typeface="Preeti" pitchFamily="2" charset="0"/>
              </a:rPr>
              <a:t>}F </a:t>
            </a:r>
            <a:r>
              <a:rPr lang="en-US" sz="3200" b="1" dirty="0" smtClean="0">
                <a:latin typeface="Preeti" pitchFamily="2" charset="0"/>
              </a:rPr>
              <a:t>t/ª\</a:t>
            </a:r>
            <a:r>
              <a:rPr lang="en-US" sz="3200" b="1" dirty="0" err="1" smtClean="0">
                <a:latin typeface="Preeti" pitchFamily="2" charset="0"/>
              </a:rPr>
              <a:t>u</a:t>
            </a:r>
            <a:r>
              <a:rPr lang="en-US" sz="3200" dirty="0" err="1" smtClean="0">
                <a:latin typeface="Preeti" pitchFamily="2" charset="0"/>
              </a:rPr>
              <a:t>x</a:t>
            </a:r>
            <a:r>
              <a:rPr lang="en-US" sz="3200" dirty="0" smtClean="0">
                <a:latin typeface="Preeti" pitchFamily="2" charset="0"/>
              </a:rPr>
              <a:t>? 5g\ .</a:t>
            </a:r>
          </a:p>
          <a:p>
            <a:r>
              <a:rPr lang="en-US" sz="3200" dirty="0" smtClean="0">
                <a:latin typeface="Preeti" pitchFamily="2" charset="0"/>
              </a:rPr>
              <a:t>h:t} M 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;~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rf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/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nflu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ljleGg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Pkm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=Pd=/]l8of] 6«fG;ld6/af6 k|;fl/t 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t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/ª\u</a:t>
            </a:r>
            <a:r>
              <a:rPr lang="en-US" sz="3200" b="1" dirty="0" smtClean="0">
                <a:latin typeface="Preeti" pitchFamily="2" charset="0"/>
              </a:rPr>
              <a:t>, </a:t>
            </a:r>
            <a:r>
              <a:rPr lang="en-US" sz="3200" b="1" dirty="0" err="1" smtClean="0">
                <a:solidFill>
                  <a:srgbClr val="7030A0"/>
                </a:solidFill>
                <a:latin typeface="Preeti" pitchFamily="2" charset="0"/>
              </a:rPr>
              <a:t>df</a:t>
            </a:r>
            <a:r>
              <a:rPr lang="en-US" sz="3200" b="1" dirty="0" smtClean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3200" b="1" dirty="0" err="1" smtClean="0">
                <a:solidFill>
                  <a:srgbClr val="7030A0"/>
                </a:solidFill>
                <a:latin typeface="Preeti" pitchFamily="2" charset="0"/>
              </a:rPr>
              <a:t>afOn</a:t>
            </a:r>
            <a:r>
              <a:rPr lang="en-US" sz="3200" b="1" dirty="0" smtClean="0">
                <a:solidFill>
                  <a:srgbClr val="7030A0"/>
                </a:solidFill>
                <a:latin typeface="Preeti" pitchFamily="2" charset="0"/>
              </a:rPr>
              <a:t> ;~</a:t>
            </a:r>
            <a:r>
              <a:rPr lang="en-US" sz="3200" b="1" dirty="0" err="1" smtClean="0">
                <a:solidFill>
                  <a:srgbClr val="7030A0"/>
                </a:solidFill>
                <a:latin typeface="Preeti" pitchFamily="2" charset="0"/>
              </a:rPr>
              <a:t>rf</a:t>
            </a:r>
            <a:r>
              <a:rPr lang="en-US" sz="3200" b="1" dirty="0" smtClean="0">
                <a:solidFill>
                  <a:srgbClr val="7030A0"/>
                </a:solidFill>
                <a:latin typeface="Preeti" pitchFamily="2" charset="0"/>
              </a:rPr>
              <a:t>/</a:t>
            </a:r>
            <a:r>
              <a:rPr lang="en-US" sz="3200" b="1" dirty="0" err="1" smtClean="0">
                <a:solidFill>
                  <a:srgbClr val="7030A0"/>
                </a:solidFill>
                <a:latin typeface="Preeti" pitchFamily="2" charset="0"/>
              </a:rPr>
              <a:t>sf</a:t>
            </a:r>
            <a:r>
              <a:rPr lang="en-US" sz="32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Preeti" pitchFamily="2" charset="0"/>
              </a:rPr>
              <a:t>nflu</a:t>
            </a:r>
            <a:r>
              <a:rPr lang="en-US" sz="32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Preeti" pitchFamily="2" charset="0"/>
              </a:rPr>
              <a:t>k|of</a:t>
            </a:r>
            <a:r>
              <a:rPr lang="en-US" sz="3200" b="1" dirty="0" smtClean="0">
                <a:solidFill>
                  <a:srgbClr val="7030A0"/>
                </a:solidFill>
                <a:latin typeface="Preeti" pitchFamily="2" charset="0"/>
              </a:rPr>
              <a:t>]u </a:t>
            </a:r>
            <a:r>
              <a:rPr lang="en-US" sz="3200" b="1" dirty="0" err="1" smtClean="0">
                <a:solidFill>
                  <a:srgbClr val="7030A0"/>
                </a:solidFill>
                <a:latin typeface="Preeti" pitchFamily="2" charset="0"/>
              </a:rPr>
              <a:t>x'g</a:t>
            </a:r>
            <a:r>
              <a:rPr lang="en-US" sz="3200" b="1" dirty="0" smtClean="0">
                <a:solidFill>
                  <a:srgbClr val="7030A0"/>
                </a:solidFill>
                <a:latin typeface="Preeti" pitchFamily="2" charset="0"/>
              </a:rPr>
              <a:t>] t/ª\u</a:t>
            </a:r>
            <a:r>
              <a:rPr lang="en-US" sz="3200" b="1" dirty="0" smtClean="0">
                <a:latin typeface="Preeti" pitchFamily="2" charset="0"/>
              </a:rPr>
              <a:t>, </a:t>
            </a:r>
            <a:r>
              <a:rPr lang="en-US" sz="3200" b="1" dirty="0" smtClean="0">
                <a:solidFill>
                  <a:srgbClr val="FF0000"/>
                </a:solidFill>
                <a:latin typeface="Preeti" pitchFamily="2" charset="0"/>
              </a:rPr>
              <a:t>3/</a:t>
            </a:r>
            <a:r>
              <a:rPr lang="en-US" sz="3200" b="1" dirty="0" err="1" smtClean="0">
                <a:solidFill>
                  <a:srgbClr val="FF0000"/>
                </a:solidFill>
                <a:latin typeface="Preeti" pitchFamily="2" charset="0"/>
              </a:rPr>
              <a:t>df</a:t>
            </a:r>
            <a:r>
              <a:rPr lang="en-US" sz="32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Preeti" pitchFamily="2" charset="0"/>
              </a:rPr>
              <a:t>jfOkmfO</a:t>
            </a:r>
            <a:r>
              <a:rPr lang="en-US" sz="3200" b="1" dirty="0" smtClean="0">
                <a:solidFill>
                  <a:srgbClr val="FF0000"/>
                </a:solidFill>
                <a:latin typeface="Preeti" pitchFamily="2" charset="0"/>
              </a:rPr>
              <a:t> /fp6/n] 5f]8\g] t/ª\u</a:t>
            </a:r>
            <a:r>
              <a:rPr lang="en-US" sz="3200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3200" dirty="0" err="1" smtClean="0">
                <a:latin typeface="Preeti" pitchFamily="2" charset="0"/>
              </a:rPr>
              <a:t>Otoflb</a:t>
            </a:r>
            <a:r>
              <a:rPr lang="en-US" sz="3200" dirty="0" smtClean="0">
                <a:latin typeface="Preeti" pitchFamily="2" charset="0"/>
              </a:rPr>
              <a:t> . </a:t>
            </a:r>
          </a:p>
          <a:p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  <a:sym typeface="Wingdings"/>
              </a:rPr>
              <a:t></a:t>
            </a:r>
            <a:r>
              <a:rPr lang="en-US" sz="3200" dirty="0" smtClean="0">
                <a:latin typeface="Preeti" pitchFamily="2" charset="0"/>
                <a:sym typeface="Wingdings"/>
              </a:rPr>
              <a:t>;"o{</a:t>
            </a:r>
            <a:r>
              <a:rPr lang="en-US" sz="3200" dirty="0" err="1" smtClean="0">
                <a:latin typeface="Preeti" pitchFamily="2" charset="0"/>
                <a:sym typeface="Wingdings"/>
              </a:rPr>
              <a:t>sf</a:t>
            </a:r>
            <a:r>
              <a:rPr lang="en-US" sz="3200" dirty="0" smtClean="0">
                <a:latin typeface="Preeti" pitchFamily="2" charset="0"/>
                <a:sym typeface="Wingdings"/>
              </a:rPr>
              <a:t> </a:t>
            </a:r>
            <a:r>
              <a:rPr lang="en-US" sz="3200" dirty="0" err="1" smtClean="0">
                <a:latin typeface="Preeti" pitchFamily="2" charset="0"/>
                <a:sym typeface="Wingdings"/>
              </a:rPr>
              <a:t>ls</a:t>
            </a:r>
            <a:r>
              <a:rPr lang="en-US" sz="3200" dirty="0" smtClean="0">
                <a:latin typeface="Preeti" pitchFamily="2" charset="0"/>
                <a:sym typeface="Wingdings"/>
              </a:rPr>
              <a:t>/0fx? </a:t>
            </a:r>
            <a:r>
              <a:rPr lang="en-US" sz="3200" dirty="0" err="1" smtClean="0">
                <a:latin typeface="Preeti" pitchFamily="2" charset="0"/>
                <a:sym typeface="Wingdings"/>
              </a:rPr>
              <a:t>klg</a:t>
            </a:r>
            <a:r>
              <a:rPr lang="en-US" sz="3200" dirty="0" smtClean="0">
                <a:latin typeface="Preeti" pitchFamily="2" charset="0"/>
                <a:sym typeface="Wingdings"/>
              </a:rPr>
              <a:t> </a:t>
            </a:r>
            <a:r>
              <a:rPr lang="en-US" sz="3200" dirty="0" smtClean="0">
                <a:latin typeface="Preeti" pitchFamily="2" charset="0"/>
              </a:rPr>
              <a:t>t/ª\us} ?</a:t>
            </a:r>
            <a:r>
              <a:rPr lang="en-US" sz="3200" dirty="0" err="1" smtClean="0">
                <a:latin typeface="Preeti" pitchFamily="2" charset="0"/>
              </a:rPr>
              <a:t>kdf</a:t>
            </a:r>
            <a:r>
              <a:rPr lang="en-US" sz="3200" dirty="0" smtClean="0">
                <a:latin typeface="Preeti" pitchFamily="2" charset="0"/>
              </a:rPr>
              <a:t> k[</a:t>
            </a:r>
            <a:r>
              <a:rPr lang="en-US" sz="3200" dirty="0" err="1" smtClean="0">
                <a:latin typeface="Preeti" pitchFamily="2" charset="0"/>
              </a:rPr>
              <a:t>YjL;Dd</a:t>
            </a:r>
            <a:r>
              <a:rPr lang="en-US" sz="3200" dirty="0" smtClean="0">
                <a:latin typeface="Preeti" pitchFamily="2" charset="0"/>
              </a:rPr>
              <a:t> cfOk'U5g\ .</a:t>
            </a:r>
          </a:p>
          <a:p>
            <a:endParaRPr lang="en-US" sz="3200" b="1" dirty="0"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2" grpId="1"/>
      <p:bldP spid="15" grpId="0"/>
      <p:bldP spid="15" grpId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47000">
              <a:srgbClr val="FFEFD1">
                <a:alpha val="0"/>
              </a:srgbClr>
            </a:gs>
            <a:gs pos="47000">
              <a:srgbClr val="FFEFD1">
                <a:alpha val="0"/>
              </a:srgbClr>
            </a:gs>
            <a:gs pos="47000">
              <a:srgbClr val="FFEFD1">
                <a:alpha val="0"/>
              </a:srgbClr>
            </a:gs>
            <a:gs pos="47000">
              <a:srgbClr val="FFEFD1">
                <a:alpha val="0"/>
              </a:srgbClr>
            </a:gs>
            <a:gs pos="47000">
              <a:srgbClr val="FFEFD1">
                <a:alpha val="0"/>
              </a:srgbClr>
            </a:gs>
            <a:gs pos="47000">
              <a:srgbClr val="FFEFD1">
                <a:alpha val="0"/>
              </a:srgbClr>
            </a:gs>
            <a:gs pos="47000">
              <a:srgbClr val="FFEFD1">
                <a:alpha val="0"/>
              </a:srgbClr>
            </a:gs>
            <a:gs pos="47000">
              <a:srgbClr val="FFEFD1">
                <a:alpha val="0"/>
              </a:srgbClr>
            </a:gs>
            <a:gs pos="64999">
              <a:srgbClr val="F0EBD5"/>
            </a:gs>
            <a:gs pos="78000">
              <a:schemeClr val="bg1">
                <a:lumMod val="85000"/>
              </a:schemeClr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4876800"/>
            <a:ext cx="8686800" cy="1371600"/>
          </a:xfrm>
          <a:ln w="38100">
            <a:solidFill>
              <a:schemeClr val="accent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Preeti" pitchFamily="2" charset="0"/>
              </a:rPr>
              <a:t>t/ª\u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(Wave) </a:t>
            </a:r>
          </a:p>
          <a:p>
            <a:pPr indent="0">
              <a:buNone/>
            </a:pP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zlSt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k|;f/0f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ug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]{ k]l/of]l8s l8:6/a]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G;nfO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{ t/ª\u elgG5  .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48C3-BD1B-4C5B-A24E-9A2733C0516B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81000" y="304800"/>
            <a:ext cx="82296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reeti" pitchFamily="2" charset="0"/>
                <a:ea typeface="+mn-ea"/>
                <a:cs typeface="+mn-cs"/>
              </a:rPr>
              <a:t>To:t</a:t>
            </a:r>
            <a:r>
              <a:rPr kumimoji="0" lang="en-US" sz="32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reeti" pitchFamily="2" charset="0"/>
                <a:ea typeface="+mn-ea"/>
                <a:cs typeface="+mn-cs"/>
              </a:rPr>
              <a:t>}</a:t>
            </a:r>
            <a:r>
              <a:rPr kumimoji="0" lang="en-US" sz="3200" b="1" i="0" u="sng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reeti" pitchFamily="2" charset="0"/>
                <a:ea typeface="+mn-ea"/>
                <a:cs typeface="+mn-cs"/>
              </a:rPr>
              <a:t> Pp6f </a:t>
            </a:r>
            <a:r>
              <a:rPr kumimoji="0" lang="en-US" sz="3200" b="1" i="0" u="sng" strike="noStrike" kern="1200" cap="none" spc="0" normalizeH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reeti" pitchFamily="2" charset="0"/>
                <a:ea typeface="+mn-ea"/>
                <a:cs typeface="+mn-cs"/>
              </a:rPr>
              <a:t>csf</a:t>
            </a:r>
            <a:r>
              <a:rPr kumimoji="0" lang="en-US" sz="3200" b="1" i="0" u="sng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reeti" pitchFamily="2" charset="0"/>
                <a:ea typeface="+mn-ea"/>
                <a:cs typeface="+mn-cs"/>
              </a:rPr>
              <a:t>]{ </a:t>
            </a:r>
            <a:r>
              <a:rPr kumimoji="0" lang="en-US" sz="3200" b="1" i="0" u="sng" strike="noStrike" kern="1200" cap="none" spc="0" normalizeH="0" noProof="0" dirty="0" err="1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reeti" pitchFamily="2" charset="0"/>
                <a:ea typeface="+mn-ea"/>
                <a:cs typeface="+mn-cs"/>
              </a:rPr>
              <a:t>pbfx</a:t>
            </a:r>
            <a:r>
              <a:rPr kumimoji="0" lang="en-US" sz="3200" b="1" i="0" u="sng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Preeti" pitchFamily="2" charset="0"/>
                <a:ea typeface="+mn-ea"/>
                <a:cs typeface="+mn-cs"/>
              </a:rPr>
              <a:t>/0f 5nkmn u/f}F ==================================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sz="3200" b="1" baseline="0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3200" b="1" baseline="0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kf</a:t>
            </a:r>
            <a:r>
              <a:rPr lang="en-US" sz="3200" b="1" baseline="0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]v/</a:t>
            </a:r>
            <a:r>
              <a:rPr lang="en-US" sz="3200" b="1" baseline="0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Lsf</a:t>
            </a:r>
            <a:r>
              <a:rPr lang="en-US" sz="3200" b="1" baseline="0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] </a:t>
            </a:r>
            <a:r>
              <a:rPr lang="en-US" sz="3200" b="1" baseline="0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kfgLdf</a:t>
            </a:r>
            <a:r>
              <a:rPr lang="en-US" sz="3200" b="1" baseline="0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 ;</a:t>
            </a:r>
            <a:r>
              <a:rPr lang="en-US" sz="3200" b="1" baseline="0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fg</a:t>
            </a: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f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] 9'ª\</a:t>
            </a: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uf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kmfNbf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kfgLsf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] ;</a:t>
            </a: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txdf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 s:tf] 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</a:rPr>
              <a:t>l8:6/a]G;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 b]lvG5 &lt; </a:t>
            </a: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cjnf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]</a:t>
            </a: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sg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ug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'{</a:t>
            </a:r>
            <a:r>
              <a:rPr lang="en-US" sz="32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ePsf</a:t>
            </a:r>
            <a:r>
              <a:rPr lang="en-US" sz="32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] 5 &lt;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reeti" pitchFamily="2" charset="0"/>
              <a:ea typeface="+mn-ea"/>
              <a:cs typeface="+mn-cs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2133600"/>
            <a:ext cx="5181600" cy="2362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reeti" pitchFamily="2" charset="0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1828800"/>
            <a:ext cx="6553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kfgLsf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;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txdf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  <a:sym typeface="Wingdings"/>
              </a:rPr>
              <a:t>9'ª\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  <a:sym typeface="Wingdings"/>
              </a:rPr>
              <a:t>uf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  <a:sym typeface="Wingdings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  <a:sym typeface="Wingdings"/>
              </a:rPr>
              <a:t>kmfNbf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  <a:sym typeface="Wingdings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kfgLsf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c0f'x¿df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sDkg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pTkGg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x'G5 .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kfgLsf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;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txsf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c0f'x¿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tn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jf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dfly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;bf{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tL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c0f';Fu}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c? c0f'x¿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klg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tn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tflgg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jf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dfly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ws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lng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x'G5 . ;'?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rfndf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cfpg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kfgLsf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c0f'x¿af6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glhs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}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cGo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c0f'df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zlSt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;5{ .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tL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c0f'x¿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klg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oyf:yfgdf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tn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dfly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rNg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yfN5g\ .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h;n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ubf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kfgLdf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t/ª\u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pTkGg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eO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zlSt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k|;f/0f x'G5 .</a:t>
            </a:r>
            <a:endParaRPr lang="en-US" sz="2800" b="1" dirty="0">
              <a:solidFill>
                <a:srgbClr val="00B050"/>
              </a:solidFill>
              <a:latin typeface="Preeti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0400" y="2514600"/>
            <a:ext cx="2133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63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85800" y="4495800"/>
            <a:ext cx="2362200" cy="6858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28600"/>
            <a:ext cx="8763000" cy="609600"/>
          </a:xfr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t/ª\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usf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k|sf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/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(Types of waves)</a:t>
            </a:r>
            <a:endParaRPr lang="en-US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23BC-678A-43E8-9812-BED8F339973F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4191794" y="1066006"/>
            <a:ext cx="609600" cy="158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905000" y="1295400"/>
            <a:ext cx="5181600" cy="7620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1600994" y="1599406"/>
            <a:ext cx="609600" cy="158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782594" y="1675606"/>
            <a:ext cx="609600" cy="1588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ubtitle 2"/>
          <p:cNvSpPr txBox="1">
            <a:spLocks/>
          </p:cNvSpPr>
          <p:nvPr/>
        </p:nvSpPr>
        <p:spPr>
          <a:xfrm>
            <a:off x="152400" y="1905000"/>
            <a:ext cx="3124200" cy="609600"/>
          </a:xfrm>
          <a:prstGeom prst="rect">
            <a:avLst/>
          </a:prstGeom>
          <a:ln w="28575">
            <a:solidFill>
              <a:srgbClr val="00B05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err="1" smtClean="0">
                <a:latin typeface="Preeti" pitchFamily="2" charset="0"/>
              </a:rPr>
              <a:t>oflGqs</a:t>
            </a:r>
            <a:r>
              <a:rPr lang="en-US" sz="3200" b="1" dirty="0" smtClean="0">
                <a:latin typeface="Preeti" pitchFamily="2" charset="0"/>
              </a:rPr>
              <a:t> t/ª\u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5410200" y="1981200"/>
            <a:ext cx="3124200" cy="6096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err="1" smtClean="0">
                <a:latin typeface="Preeti" pitchFamily="2" charset="0"/>
              </a:rPr>
              <a:t>ljB't</a:t>
            </a:r>
            <a:r>
              <a:rPr lang="en-US" sz="3200" b="1" dirty="0" smtClean="0">
                <a:latin typeface="Preeti" pitchFamily="2" charset="0"/>
              </a:rPr>
              <a:t>\ </a:t>
            </a:r>
            <a:r>
              <a:rPr lang="en-US" sz="3200" b="1" dirty="0" err="1" smtClean="0">
                <a:latin typeface="Preeti" pitchFamily="2" charset="0"/>
              </a:rPr>
              <a:t>r'DasLo</a:t>
            </a:r>
            <a:r>
              <a:rPr lang="en-US" sz="3200" b="1" dirty="0" smtClean="0">
                <a:latin typeface="Preeti" pitchFamily="2" charset="0"/>
              </a:rPr>
              <a:t> t/ª\u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228600" y="3124200"/>
            <a:ext cx="3962400" cy="1447800"/>
          </a:xfrm>
          <a:prstGeom prst="rect">
            <a:avLst/>
          </a:prstGeom>
          <a:ln w="28575">
            <a:solidFill>
              <a:srgbClr val="00B05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lvl="0" algn="ctr">
              <a:spcBef>
                <a:spcPct val="20000"/>
              </a:spcBef>
            </a:pPr>
            <a:r>
              <a:rPr lang="en-US" sz="3200" b="1" dirty="0" smtClean="0">
                <a:latin typeface="Preeti" pitchFamily="2" charset="0"/>
              </a:rPr>
              <a:t>k|;f/0fsf </a:t>
            </a:r>
            <a:r>
              <a:rPr lang="en-US" sz="3200" b="1" dirty="0" err="1" smtClean="0">
                <a:latin typeface="Preeti" pitchFamily="2" charset="0"/>
              </a:rPr>
              <a:t>nflu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dfWod</a:t>
            </a:r>
            <a:r>
              <a:rPr lang="en-US" sz="3200" b="1" dirty="0" err="1" smtClean="0">
                <a:latin typeface="Preeti" pitchFamily="2" charset="0"/>
              </a:rPr>
              <a:t>sf</a:t>
            </a:r>
            <a:r>
              <a:rPr lang="en-US" sz="3200" b="1" dirty="0" smtClean="0">
                <a:latin typeface="Preeti" pitchFamily="2" charset="0"/>
              </a:rPr>
              <a:t>] </a:t>
            </a:r>
            <a:r>
              <a:rPr lang="en-US" sz="3200" b="1" dirty="0" err="1" smtClean="0">
                <a:latin typeface="Preeti" pitchFamily="2" charset="0"/>
              </a:rPr>
              <a:t>cjZostf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kg</a:t>
            </a:r>
            <a:r>
              <a:rPr lang="en-US" sz="3200" b="1" dirty="0" smtClean="0">
                <a:latin typeface="Preeti" pitchFamily="2" charset="0"/>
              </a:rPr>
              <a:t>]{ t/ª\</a:t>
            </a:r>
            <a:r>
              <a:rPr lang="en-US" sz="3200" b="1" dirty="0" err="1" smtClean="0">
                <a:latin typeface="Preeti" pitchFamily="2" charset="0"/>
              </a:rPr>
              <a:t>ux¿nfO</a:t>
            </a:r>
            <a:r>
              <a:rPr lang="en-US" sz="3200" b="1" dirty="0" smtClean="0">
                <a:latin typeface="Preeti" pitchFamily="2" charset="0"/>
              </a:rPr>
              <a:t>{ </a:t>
            </a:r>
            <a:r>
              <a:rPr lang="en-US" sz="3200" b="1" dirty="0" err="1" smtClean="0">
                <a:latin typeface="Preeti" pitchFamily="2" charset="0"/>
              </a:rPr>
              <a:t>oflGqs</a:t>
            </a:r>
            <a:r>
              <a:rPr lang="en-US" sz="3200" b="1" dirty="0" smtClean="0">
                <a:latin typeface="Preeti" pitchFamily="2" charset="0"/>
              </a:rPr>
              <a:t> t/ª\u elgG5 .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Preeti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1372394" y="2818606"/>
            <a:ext cx="609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ubtitle 2"/>
          <p:cNvSpPr txBox="1">
            <a:spLocks/>
          </p:cNvSpPr>
          <p:nvPr/>
        </p:nvSpPr>
        <p:spPr>
          <a:xfrm>
            <a:off x="4572000" y="3200400"/>
            <a:ext cx="4495800" cy="12954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algn="ctr">
              <a:spcBef>
                <a:spcPct val="20000"/>
              </a:spcBef>
            </a:pPr>
            <a:r>
              <a:rPr lang="en-US" sz="3200" b="1" dirty="0" smtClean="0">
                <a:latin typeface="Preeti" pitchFamily="2" charset="0"/>
              </a:rPr>
              <a:t>k|;f/0fsf </a:t>
            </a:r>
            <a:r>
              <a:rPr lang="en-US" sz="3200" b="1" dirty="0" err="1" smtClean="0">
                <a:latin typeface="Preeti" pitchFamily="2" charset="0"/>
              </a:rPr>
              <a:t>nflu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Preeti" pitchFamily="2" charset="0"/>
              </a:rPr>
              <a:t>dfWodsf</a:t>
            </a:r>
            <a:r>
              <a:rPr lang="en-US" sz="3200" b="1" dirty="0" smtClean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3200" b="1" dirty="0" err="1" smtClean="0">
                <a:solidFill>
                  <a:srgbClr val="FF0000"/>
                </a:solidFill>
                <a:latin typeface="Preeti" pitchFamily="2" charset="0"/>
              </a:rPr>
              <a:t>cjZostf</a:t>
            </a:r>
            <a:r>
              <a:rPr lang="en-US" sz="32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Preeti" pitchFamily="2" charset="0"/>
              </a:rPr>
              <a:t>gkg</a:t>
            </a:r>
            <a:r>
              <a:rPr lang="en-US" sz="3200" b="1" dirty="0" smtClean="0">
                <a:solidFill>
                  <a:srgbClr val="FF0000"/>
                </a:solidFill>
                <a:latin typeface="Preeti" pitchFamily="2" charset="0"/>
              </a:rPr>
              <a:t>]{</a:t>
            </a:r>
            <a:r>
              <a:rPr lang="en-US" sz="3200" b="1" dirty="0" smtClean="0">
                <a:latin typeface="Preeti" pitchFamily="2" charset="0"/>
              </a:rPr>
              <a:t> t/ª\</a:t>
            </a:r>
            <a:r>
              <a:rPr lang="en-US" sz="3200" b="1" dirty="0" err="1" smtClean="0">
                <a:latin typeface="Preeti" pitchFamily="2" charset="0"/>
              </a:rPr>
              <a:t>ux¿nfO</a:t>
            </a:r>
            <a:r>
              <a:rPr lang="en-US" sz="3200" b="1" dirty="0" smtClean="0">
                <a:latin typeface="Preeti" pitchFamily="2" charset="0"/>
              </a:rPr>
              <a:t>{ </a:t>
            </a:r>
            <a:r>
              <a:rPr lang="en-US" sz="3200" b="1" dirty="0" err="1" smtClean="0">
                <a:latin typeface="Preeti" pitchFamily="2" charset="0"/>
              </a:rPr>
              <a:t>ljB't</a:t>
            </a:r>
            <a:r>
              <a:rPr lang="en-US" sz="3200" b="1" dirty="0" smtClean="0">
                <a:latin typeface="Preeti" pitchFamily="2" charset="0"/>
              </a:rPr>
              <a:t>\ </a:t>
            </a:r>
            <a:r>
              <a:rPr lang="en-US" sz="3200" b="1" dirty="0" err="1" smtClean="0">
                <a:latin typeface="Preeti" pitchFamily="2" charset="0"/>
              </a:rPr>
              <a:t>r'DasLo</a:t>
            </a:r>
            <a:r>
              <a:rPr lang="en-US" sz="3200" b="1" dirty="0" smtClean="0">
                <a:latin typeface="Preeti" pitchFamily="2" charset="0"/>
              </a:rPr>
              <a:t> t/ª\u</a:t>
            </a:r>
            <a:endParaRPr lang="en-US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  <a:p>
            <a:pPr lvl="0" algn="ctr">
              <a:spcBef>
                <a:spcPct val="20000"/>
              </a:spcBef>
            </a:pPr>
            <a:r>
              <a:rPr lang="en-US" sz="3200" b="1" dirty="0" smtClean="0">
                <a:latin typeface="Preeti" pitchFamily="2" charset="0"/>
              </a:rPr>
              <a:t>t/ª\u elgG5 .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Preeti" pitchFamily="2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rot="5400000">
            <a:off x="6782594" y="2894806"/>
            <a:ext cx="609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85800" y="45720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Preeti" pitchFamily="2" charset="0"/>
              </a:rPr>
              <a:t>h:t} M </a:t>
            </a:r>
            <a:r>
              <a:rPr lang="en-US" sz="2800" b="1" dirty="0" err="1" smtClean="0">
                <a:latin typeface="Preeti" pitchFamily="2" charset="0"/>
              </a:rPr>
              <a:t>Wjlg</a:t>
            </a:r>
            <a:r>
              <a:rPr lang="en-US" sz="2800" b="1" dirty="0" smtClean="0">
                <a:latin typeface="Preeti" pitchFamily="2" charset="0"/>
              </a:rPr>
              <a:t> t/ª\u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10200" y="4495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Preeti" pitchFamily="2" charset="0"/>
              </a:rPr>
              <a:t>h:t} M </a:t>
            </a:r>
            <a:r>
              <a:rPr lang="en-US" sz="2800" b="1" dirty="0" err="1" smtClean="0">
                <a:latin typeface="Preeti" pitchFamily="2" charset="0"/>
              </a:rPr>
              <a:t>k|sfz</a:t>
            </a:r>
            <a:r>
              <a:rPr lang="en-US" sz="2800" b="1" dirty="0" smtClean="0">
                <a:latin typeface="Preeti" pitchFamily="2" charset="0"/>
              </a:rPr>
              <a:t> t/ª\u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257800" y="4419600"/>
            <a:ext cx="2590800" cy="685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029200" y="5105400"/>
            <a:ext cx="480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OGk|mf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/]8 t/ª\u, cN6«fefon]6 t/ª\u</a:t>
            </a:r>
            <a:endParaRPr lang="en-US" sz="2400" b="1" dirty="0">
              <a:solidFill>
                <a:srgbClr val="FF0000"/>
              </a:solidFill>
              <a:latin typeface="Preeti" pitchFamily="2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5400000">
            <a:off x="3048000" y="4648200"/>
            <a:ext cx="685800" cy="381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rot="16200000" flipH="1">
            <a:off x="2971800" y="5105400"/>
            <a:ext cx="1371600" cy="152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Subtitle 2"/>
          <p:cNvSpPr txBox="1">
            <a:spLocks/>
          </p:cNvSpPr>
          <p:nvPr/>
        </p:nvSpPr>
        <p:spPr>
          <a:xfrm>
            <a:off x="152400" y="5181600"/>
            <a:ext cx="3124200" cy="6096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 smtClean="0">
                <a:solidFill>
                  <a:srgbClr val="00B0F0"/>
                </a:solidFill>
                <a:latin typeface="Preeti" pitchFamily="2" charset="0"/>
              </a:rPr>
              <a:t>6«fG;e;{ t/ª\u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36" name="Subtitle 2"/>
          <p:cNvSpPr txBox="1">
            <a:spLocks/>
          </p:cNvSpPr>
          <p:nvPr/>
        </p:nvSpPr>
        <p:spPr>
          <a:xfrm>
            <a:off x="990600" y="5867400"/>
            <a:ext cx="3124200" cy="609600"/>
          </a:xfrm>
          <a:prstGeom prst="rect">
            <a:avLst/>
          </a:prstGeom>
          <a:ln w="28575">
            <a:solidFill>
              <a:srgbClr val="7030A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 smtClean="0">
                <a:solidFill>
                  <a:srgbClr val="002060"/>
                </a:solidFill>
                <a:latin typeface="Preeti" pitchFamily="2" charset="0"/>
              </a:rPr>
              <a:t>nª\luRo'l8gn t/ª\u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00400" y="1828800"/>
            <a:ext cx="2362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00B050"/>
                </a:solidFill>
                <a:sym typeface="Wingdings"/>
              </a:rPr>
              <a:t>   </a:t>
            </a:r>
            <a:r>
              <a:rPr lang="en-US" sz="5400" dirty="0" smtClean="0">
                <a:solidFill>
                  <a:srgbClr val="00B0F0"/>
                </a:solidFill>
                <a:sym typeface="Wingdings"/>
              </a:rPr>
              <a:t></a:t>
            </a:r>
            <a:endParaRPr lang="en-US" sz="5400" dirty="0">
              <a:solidFill>
                <a:srgbClr val="00B0F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943600" y="5581471"/>
            <a:ext cx="3048000" cy="1200329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US" b="1" u="sng" dirty="0" smtClean="0">
                <a:solidFill>
                  <a:srgbClr val="FF0000"/>
                </a:solidFill>
                <a:latin typeface="Preeti" pitchFamily="2" charset="0"/>
              </a:rPr>
              <a:t>k/</a:t>
            </a:r>
            <a:r>
              <a:rPr lang="en-US" b="1" u="sng" dirty="0" err="1" smtClean="0">
                <a:solidFill>
                  <a:srgbClr val="FF0000"/>
                </a:solidFill>
                <a:latin typeface="Preeti" pitchFamily="2" charset="0"/>
              </a:rPr>
              <a:t>Lof</a:t>
            </a:r>
            <a:r>
              <a:rPr lang="en-US" b="1" u="sng" dirty="0" smtClean="0">
                <a:solidFill>
                  <a:srgbClr val="FF0000"/>
                </a:solidFill>
                <a:latin typeface="Preeti" pitchFamily="2" charset="0"/>
              </a:rPr>
              <a:t>]</a:t>
            </a:r>
            <a:r>
              <a:rPr lang="en-US" b="1" u="sng" dirty="0" err="1" smtClean="0">
                <a:solidFill>
                  <a:srgbClr val="FF0000"/>
                </a:solidFill>
                <a:latin typeface="Preeti" pitchFamily="2" charset="0"/>
              </a:rPr>
              <a:t>hgf</a:t>
            </a:r>
            <a:r>
              <a:rPr lang="en-US" b="1" u="sng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b="1" u="sng" dirty="0" err="1" smtClean="0">
                <a:solidFill>
                  <a:srgbClr val="FF0000"/>
                </a:solidFill>
                <a:latin typeface="Preeti" pitchFamily="2" charset="0"/>
              </a:rPr>
              <a:t>sfo</a:t>
            </a:r>
            <a:r>
              <a:rPr lang="en-US" b="1" u="sng" dirty="0" smtClean="0">
                <a:solidFill>
                  <a:srgbClr val="FF0000"/>
                </a:solidFill>
                <a:latin typeface="Preeti" pitchFamily="2" charset="0"/>
              </a:rPr>
              <a:t>{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Rff6{ k]k/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df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t/ª\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usf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k|sf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/x? :ki7 b]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lvg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] rf6{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tof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/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ul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/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sIffdf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 k|: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t't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ug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]</a:t>
            </a:r>
            <a:r>
              <a:rPr lang="en-US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xf</a:t>
            </a: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];\  .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2" grpId="0" animBg="1"/>
      <p:bldP spid="14" grpId="0" animBg="1"/>
      <p:bldP spid="16" grpId="0"/>
      <p:bldP spid="21" grpId="0"/>
      <p:bldP spid="23" grpId="0" animBg="1"/>
      <p:bldP spid="26" grpId="0"/>
      <p:bldP spid="34" grpId="0" animBg="1"/>
      <p:bldP spid="36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23BC-678A-43E8-9812-BED8F339973F}" type="datetime1">
              <a:rPr lang="ne-NP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800600" y="533400"/>
            <a:ext cx="3429000" cy="6096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 smtClean="0">
                <a:solidFill>
                  <a:srgbClr val="00B0F0"/>
                </a:solidFill>
                <a:latin typeface="Preeti" pitchFamily="2" charset="0"/>
              </a:rPr>
              <a:t>6«fG;e;{ t/ª\u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685800" y="533400"/>
            <a:ext cx="3124200" cy="609600"/>
          </a:xfrm>
          <a:prstGeom prst="rect">
            <a:avLst/>
          </a:prstGeom>
          <a:ln w="28575">
            <a:solidFill>
              <a:srgbClr val="7030A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 smtClean="0">
                <a:solidFill>
                  <a:srgbClr val="002060"/>
                </a:solidFill>
                <a:latin typeface="Preeti" pitchFamily="2" charset="0"/>
              </a:rPr>
              <a:t>nª\luRo'l8gn t/ª\u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reeti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372394" y="3124200"/>
            <a:ext cx="6323806" cy="76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04800" y="1143000"/>
            <a:ext cx="4114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smtClean="0">
                <a:latin typeface="Preeti" pitchFamily="2" charset="0"/>
              </a:rPr>
              <a:t>t/ª\u k|;f/0fsf] </a:t>
            </a:r>
            <a:r>
              <a:rPr lang="en-US" sz="2800" b="1" dirty="0" err="1" smtClean="0">
                <a:latin typeface="Preeti" pitchFamily="2" charset="0"/>
              </a:rPr>
              <a:t>lbzf</a:t>
            </a:r>
            <a:r>
              <a:rPr lang="en-US" sz="2800" b="1" dirty="0" smtClean="0">
                <a:latin typeface="Preeti" pitchFamily="2" charset="0"/>
              </a:rPr>
              <a:t> / </a:t>
            </a:r>
            <a:r>
              <a:rPr lang="en-US" sz="2800" b="1" dirty="0" err="1" smtClean="0">
                <a:latin typeface="Preeti" pitchFamily="2" charset="0"/>
              </a:rPr>
              <a:t>dfWodf</a:t>
            </a:r>
            <a:r>
              <a:rPr lang="en-US" sz="2800" b="1" dirty="0" smtClean="0">
                <a:latin typeface="Preeti" pitchFamily="2" charset="0"/>
              </a:rPr>
              <a:t> c0f'x?sf] </a:t>
            </a:r>
            <a:r>
              <a:rPr lang="en-US" sz="2800" b="1" dirty="0" err="1" smtClean="0">
                <a:latin typeface="Preeti" pitchFamily="2" charset="0"/>
              </a:rPr>
              <a:t>sDkg</a:t>
            </a:r>
            <a:r>
              <a:rPr lang="en-US" sz="2800" b="1" dirty="0" smtClean="0">
                <a:latin typeface="Preeti" pitchFamily="2" charset="0"/>
              </a:rPr>
              <a:t> Pp6} </a:t>
            </a:r>
            <a:r>
              <a:rPr lang="en-US" sz="2800" b="1" dirty="0" err="1" smtClean="0">
                <a:latin typeface="Preeti" pitchFamily="2" charset="0"/>
              </a:rPr>
              <a:t>lbzfdf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] t/ª\</a:t>
            </a:r>
            <a:r>
              <a:rPr lang="en-US" sz="2800" b="1" dirty="0" err="1" smtClean="0">
                <a:latin typeface="Preeti" pitchFamily="2" charset="0"/>
              </a:rPr>
              <a:t>ux</a:t>
            </a:r>
            <a:r>
              <a:rPr lang="en-US" sz="2800" b="1" dirty="0" smtClean="0">
                <a:latin typeface="Preeti" pitchFamily="2" charset="0"/>
              </a:rPr>
              <a:t>¿ 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nª\luRo'l8gn </a:t>
            </a:r>
            <a:r>
              <a:rPr lang="en-US" sz="2800" b="1" dirty="0" smtClean="0">
                <a:latin typeface="Preeti" pitchFamily="2" charset="0"/>
              </a:rPr>
              <a:t>t/ª\u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\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8200" y="1143000"/>
            <a:ext cx="4114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smtClean="0">
                <a:latin typeface="Preeti" pitchFamily="2" charset="0"/>
              </a:rPr>
              <a:t>t/ª\u k|;f/0fsf] </a:t>
            </a:r>
            <a:r>
              <a:rPr lang="en-US" sz="2800" b="1" dirty="0" err="1" smtClean="0">
                <a:latin typeface="Preeti" pitchFamily="2" charset="0"/>
              </a:rPr>
              <a:t>lbzf</a:t>
            </a:r>
            <a:r>
              <a:rPr lang="en-US" sz="2800" b="1" dirty="0" smtClean="0">
                <a:latin typeface="Preeti" pitchFamily="2" charset="0"/>
              </a:rPr>
              <a:t> / </a:t>
            </a:r>
            <a:r>
              <a:rPr lang="en-US" sz="2800" b="1" dirty="0" err="1" smtClean="0">
                <a:latin typeface="Preeti" pitchFamily="2" charset="0"/>
              </a:rPr>
              <a:t>dfWodf</a:t>
            </a:r>
            <a:r>
              <a:rPr lang="en-US" sz="2800" b="1" dirty="0" smtClean="0">
                <a:latin typeface="Preeti" pitchFamily="2" charset="0"/>
              </a:rPr>
              <a:t> c0f'x?sf] </a:t>
            </a:r>
            <a:r>
              <a:rPr lang="en-US" sz="2800" b="1" dirty="0" err="1" smtClean="0">
                <a:latin typeface="Preeti" pitchFamily="2" charset="0"/>
              </a:rPr>
              <a:t>sDkg</a:t>
            </a:r>
            <a:r>
              <a:rPr lang="en-US" sz="2800" b="1" dirty="0" smtClean="0">
                <a:latin typeface="Preeti" pitchFamily="2" charset="0"/>
              </a:rPr>
              <a:t> Ps </a:t>
            </a:r>
            <a:r>
              <a:rPr lang="en-US" sz="2800" b="1" dirty="0" err="1" smtClean="0">
                <a:latin typeface="Preeti" pitchFamily="2" charset="0"/>
              </a:rPr>
              <a:t>csf</a:t>
            </a:r>
            <a:r>
              <a:rPr lang="en-US" sz="2800" b="1" dirty="0" smtClean="0">
                <a:latin typeface="Preeti" pitchFamily="2" charset="0"/>
              </a:rPr>
              <a:t>]{</a:t>
            </a:r>
            <a:r>
              <a:rPr lang="en-US" sz="2800" b="1" dirty="0" err="1" smtClean="0">
                <a:latin typeface="Preeti" pitchFamily="2" charset="0"/>
              </a:rPr>
              <a:t>l;t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nDa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] t/ª\</a:t>
            </a:r>
            <a:r>
              <a:rPr lang="en-US" sz="2800" b="1" dirty="0" err="1" smtClean="0">
                <a:latin typeface="Preeti" pitchFamily="2" charset="0"/>
              </a:rPr>
              <a:t>ux</a:t>
            </a:r>
            <a:r>
              <a:rPr lang="en-US" sz="2800" b="1" dirty="0" smtClean="0">
                <a:latin typeface="Preeti" pitchFamily="2" charset="0"/>
              </a:rPr>
              <a:t>¿ 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6«fG;e;</a:t>
            </a:r>
            <a:r>
              <a:rPr lang="en-US" sz="2800" b="1" dirty="0" smtClean="0">
                <a:latin typeface="Preeti" pitchFamily="2" charset="0"/>
              </a:rPr>
              <a:t> t/ª\u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\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8600" y="2667000"/>
            <a:ext cx="4114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err="1" smtClean="0">
                <a:latin typeface="Preeti" pitchFamily="2" charset="0"/>
              </a:rPr>
              <a:t>oL</a:t>
            </a:r>
            <a:r>
              <a:rPr lang="en-US" sz="2800" b="1" dirty="0" smtClean="0">
                <a:latin typeface="Preeti" pitchFamily="2" charset="0"/>
              </a:rPr>
              <a:t> t/ª\</a:t>
            </a:r>
            <a:r>
              <a:rPr lang="en-US" sz="2800" b="1" dirty="0" err="1" smtClean="0">
                <a:latin typeface="Preeti" pitchFamily="2" charset="0"/>
              </a:rPr>
              <a:t>ux</a:t>
            </a:r>
            <a:r>
              <a:rPr lang="en-US" sz="2800" b="1" dirty="0" smtClean="0">
                <a:latin typeface="Preeti" pitchFamily="2" charset="0"/>
              </a:rPr>
              <a:t>¿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7f];, t/n, /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UofF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; </a:t>
            </a:r>
            <a:r>
              <a:rPr lang="en-US" sz="2800" b="1" dirty="0" err="1" smtClean="0">
                <a:latin typeface="Preeti" pitchFamily="2" charset="0"/>
              </a:rPr>
              <a:t>tLgcf</a:t>
            </a:r>
            <a:r>
              <a:rPr lang="en-US" sz="2800" b="1" dirty="0" smtClean="0">
                <a:latin typeface="Preeti" pitchFamily="2" charset="0"/>
              </a:rPr>
              <a:t>]6} </a:t>
            </a:r>
            <a:r>
              <a:rPr lang="en-US" sz="2800" b="1" dirty="0" err="1" smtClean="0">
                <a:latin typeface="Preeti" pitchFamily="2" charset="0"/>
              </a:rPr>
              <a:t>dfWodf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l;h</a:t>
            </a:r>
            <a:r>
              <a:rPr lang="en-US" sz="2800" b="1" dirty="0" smtClean="0">
                <a:latin typeface="Preeti" pitchFamily="2" charset="0"/>
              </a:rPr>
              <a:t>{</a:t>
            </a:r>
            <a:r>
              <a:rPr lang="en-US" sz="2800" b="1" dirty="0" err="1" smtClean="0">
                <a:latin typeface="Preeti" pitchFamily="2" charset="0"/>
              </a:rPr>
              <a:t>gf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ug</a:t>
            </a:r>
            <a:r>
              <a:rPr lang="en-US" sz="2800" b="1" dirty="0" smtClean="0">
                <a:latin typeface="Preeti" pitchFamily="2" charset="0"/>
              </a:rPr>
              <a:t>{ ;lsG5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2667000"/>
            <a:ext cx="449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err="1" smtClean="0">
                <a:latin typeface="Preeti" pitchFamily="2" charset="0"/>
              </a:rPr>
              <a:t>oL</a:t>
            </a:r>
            <a:r>
              <a:rPr lang="en-US" sz="2800" b="1" dirty="0" smtClean="0">
                <a:latin typeface="Preeti" pitchFamily="2" charset="0"/>
              </a:rPr>
              <a:t> t/ª\</a:t>
            </a:r>
            <a:r>
              <a:rPr lang="en-US" sz="2800" b="1" dirty="0" err="1" smtClean="0">
                <a:latin typeface="Preeti" pitchFamily="2" charset="0"/>
              </a:rPr>
              <a:t>ux</a:t>
            </a:r>
            <a:r>
              <a:rPr lang="en-US" sz="2800" b="1" dirty="0" smtClean="0">
                <a:latin typeface="Preeti" pitchFamily="2" charset="0"/>
              </a:rPr>
              <a:t>¿ 7f]; /  t/n </a:t>
            </a:r>
            <a:r>
              <a:rPr lang="en-US" sz="2800" b="1" dirty="0" err="1" smtClean="0">
                <a:latin typeface="Preeti" pitchFamily="2" charset="0"/>
              </a:rPr>
              <a:t>dfWoddf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l;h</a:t>
            </a:r>
            <a:r>
              <a:rPr lang="en-US" sz="2800" b="1" dirty="0" smtClean="0">
                <a:latin typeface="Preeti" pitchFamily="2" charset="0"/>
              </a:rPr>
              <a:t>{</a:t>
            </a:r>
            <a:r>
              <a:rPr lang="en-US" sz="2800" b="1" dirty="0" err="1" smtClean="0">
                <a:latin typeface="Preeti" pitchFamily="2" charset="0"/>
              </a:rPr>
              <a:t>gf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ug</a:t>
            </a:r>
            <a:r>
              <a:rPr lang="en-US" sz="2800" b="1" dirty="0" smtClean="0">
                <a:latin typeface="Preeti" pitchFamily="2" charset="0"/>
              </a:rPr>
              <a:t>{ ;lsG5  t/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UofF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;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dfWoddf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l;h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{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gf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{ ;</a:t>
            </a:r>
            <a:r>
              <a:rPr lang="en-US" sz="2800" b="1" dirty="0" err="1" smtClean="0">
                <a:solidFill>
                  <a:srgbClr val="0070C0"/>
                </a:solidFill>
                <a:latin typeface="Preeti" pitchFamily="2" charset="0"/>
              </a:rPr>
              <a:t>lsb</a:t>
            </a:r>
            <a:r>
              <a:rPr lang="en-US" sz="2800" b="1" dirty="0" smtClean="0">
                <a:solidFill>
                  <a:srgbClr val="0070C0"/>
                </a:solidFill>
                <a:latin typeface="Preeti" pitchFamily="2" charset="0"/>
              </a:rPr>
              <a:t>}g .</a:t>
            </a:r>
            <a:endParaRPr lang="en-US" sz="2800" b="1" dirty="0">
              <a:solidFill>
                <a:srgbClr val="0070C0"/>
              </a:solidFill>
              <a:latin typeface="Preeti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" y="4191000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smtClean="0">
                <a:latin typeface="Preeti" pitchFamily="2" charset="0"/>
              </a:rPr>
              <a:t>nª\luRo'l8gn t/ª\u </a:t>
            </a:r>
            <a:r>
              <a:rPr lang="en-US" sz="2800" b="1" dirty="0" err="1" smtClean="0">
                <a:latin typeface="Preeti" pitchFamily="2" charset="0"/>
              </a:rPr>
              <a:t>sDk</a:t>
            </a:r>
            <a:r>
              <a:rPr lang="en-US" sz="2800" b="1" dirty="0" smtClean="0">
                <a:latin typeface="Preeti" pitchFamily="2" charset="0"/>
              </a:rPr>
              <a:t>|];g / /]o/k]</a:t>
            </a:r>
            <a:r>
              <a:rPr lang="en-US" sz="2800" b="1" dirty="0" err="1" smtClean="0">
                <a:latin typeface="Preeti" pitchFamily="2" charset="0"/>
              </a:rPr>
              <a:t>mS;g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 ¿</a:t>
            </a:r>
            <a:r>
              <a:rPr lang="en-US" sz="2800" b="1" dirty="0" err="1" smtClean="0">
                <a:latin typeface="Preeti" pitchFamily="2" charset="0"/>
              </a:rPr>
              <a:t>kdf</a:t>
            </a:r>
            <a:r>
              <a:rPr lang="en-US" sz="2800" b="1" dirty="0" smtClean="0">
                <a:latin typeface="Preeti" pitchFamily="2" charset="0"/>
              </a:rPr>
              <a:t> k|;f/0f x'G5 . 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8200" y="4191000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smtClean="0">
                <a:latin typeface="Preeti" pitchFamily="2" charset="0"/>
              </a:rPr>
              <a:t>6«fG;e;{ t/ª\u </a:t>
            </a:r>
            <a:r>
              <a:rPr lang="en-US" sz="2800" b="1" dirty="0" err="1" smtClean="0">
                <a:latin typeface="Preeti" pitchFamily="2" charset="0"/>
              </a:rPr>
              <a:t>j|m</a:t>
            </a:r>
            <a:r>
              <a:rPr lang="en-US" sz="2800" b="1" dirty="0" smtClean="0">
                <a:latin typeface="Preeti" pitchFamily="2" charset="0"/>
              </a:rPr>
              <a:t>]:6 / 6«kmsf ¿</a:t>
            </a:r>
            <a:r>
              <a:rPr lang="en-US" sz="2800" b="1" dirty="0" err="1" smtClean="0">
                <a:latin typeface="Preeti" pitchFamily="2" charset="0"/>
              </a:rPr>
              <a:t>kdf</a:t>
            </a:r>
            <a:r>
              <a:rPr lang="en-US" sz="2800" b="1" dirty="0" smtClean="0">
                <a:latin typeface="Preeti" pitchFamily="2" charset="0"/>
              </a:rPr>
              <a:t> k|;f/0f x'G5 . </a:t>
            </a:r>
            <a:endParaRPr lang="en-US" sz="2800" b="1" dirty="0"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build="p"/>
      <p:bldP spid="12" grpId="0" build="p"/>
      <p:bldP spid="13" grpId="0" build="p"/>
      <p:bldP spid="14" grpId="0" build="p"/>
      <p:bldP spid="17" grpId="0" build="allAtOnce"/>
      <p:bldP spid="18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23BC-678A-43E8-9812-BED8F339973F}" type="datetime1">
              <a:rPr lang="ne-NP" smtClean="0"/>
              <a:pPr/>
              <a:t>4/11/2023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4800600" y="533400"/>
            <a:ext cx="3429000" cy="609600"/>
          </a:xfrm>
          <a:prstGeom prst="rect">
            <a:avLst/>
          </a:prstGeom>
          <a:ln w="28575">
            <a:solidFill>
              <a:srgbClr val="00B0F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 smtClean="0">
                <a:solidFill>
                  <a:srgbClr val="00B0F0"/>
                </a:solidFill>
                <a:latin typeface="Preeti" pitchFamily="2" charset="0"/>
              </a:rPr>
              <a:t>6«fG;e;{ t/ª\u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Preeti" pitchFamily="2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685800" y="533400"/>
            <a:ext cx="3124200" cy="609600"/>
          </a:xfrm>
          <a:prstGeom prst="rect">
            <a:avLst/>
          </a:prstGeom>
          <a:ln w="28575">
            <a:solidFill>
              <a:srgbClr val="7030A0"/>
            </a:solidFill>
          </a:ln>
          <a:scene3d>
            <a:camera prst="perspectiveBelow"/>
            <a:lightRig rig="threePt" dir="t"/>
          </a:scene3d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en-US" sz="3200" dirty="0" smtClean="0">
                <a:solidFill>
                  <a:srgbClr val="002060"/>
                </a:solidFill>
                <a:latin typeface="Preeti" pitchFamily="2" charset="0"/>
              </a:rPr>
              <a:t>nª\luRo'l8gn t/ª\u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reeti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372394" y="3124200"/>
            <a:ext cx="6323806" cy="76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8200" y="1295400"/>
            <a:ext cx="4495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/>
              <a:buChar char="J"/>
            </a:pPr>
            <a:r>
              <a:rPr lang="en-US" sz="2800" b="1" dirty="0" err="1" smtClean="0">
                <a:latin typeface="Preeti" pitchFamily="2" charset="0"/>
              </a:rPr>
              <a:t>kfgLdf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pTkGg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] t/ª\u</a:t>
            </a:r>
          </a:p>
          <a:p>
            <a:pPr lvl="0">
              <a:buFont typeface="Wingdings"/>
              <a:buChar char="J"/>
            </a:pPr>
            <a:r>
              <a:rPr lang="en-US" sz="2800" b="1" dirty="0" smtClean="0">
                <a:latin typeface="Preeti" pitchFamily="2" charset="0"/>
              </a:rPr>
              <a:t>8f]/</a:t>
            </a:r>
            <a:r>
              <a:rPr lang="en-US" sz="2800" b="1" dirty="0" err="1" smtClean="0">
                <a:latin typeface="Preeti" pitchFamily="2" charset="0"/>
              </a:rPr>
              <a:t>Ldf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pTkGg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] t/ª\u</a:t>
            </a:r>
          </a:p>
          <a:p>
            <a:pPr lvl="0">
              <a:buFont typeface="Wingdings"/>
              <a:buChar char="J"/>
            </a:pPr>
            <a:r>
              <a:rPr lang="en-US" sz="2800" b="1" dirty="0" err="1" smtClean="0">
                <a:latin typeface="Preeti" pitchFamily="2" charset="0"/>
              </a:rPr>
              <a:t>ljB't</a:t>
            </a:r>
            <a:r>
              <a:rPr lang="en-US" sz="2800" b="1" dirty="0" smtClean="0">
                <a:latin typeface="Preeti" pitchFamily="2" charset="0"/>
              </a:rPr>
              <a:t>\ </a:t>
            </a:r>
            <a:r>
              <a:rPr lang="en-US" sz="2800" b="1" dirty="0" err="1" smtClean="0">
                <a:latin typeface="Preeti" pitchFamily="2" charset="0"/>
              </a:rPr>
              <a:t>r'DasLo</a:t>
            </a:r>
            <a:r>
              <a:rPr lang="en-US" sz="2800" b="1" dirty="0" smtClean="0">
                <a:latin typeface="Preeti" pitchFamily="2" charset="0"/>
              </a:rPr>
              <a:t> t/ª\u</a:t>
            </a:r>
            <a:r>
              <a:rPr lang="en-US" sz="2800" b="1" dirty="0">
                <a:latin typeface="Preeti" pitchFamily="2" charset="0"/>
              </a:rPr>
              <a:t> </a:t>
            </a:r>
            <a:r>
              <a:rPr lang="en-US" sz="2800" b="1" dirty="0" smtClean="0">
                <a:latin typeface="Preeti" pitchFamily="2" charset="0"/>
              </a:rPr>
              <a:t>h:t} M  </a:t>
            </a:r>
            <a:r>
              <a:rPr lang="en-US" sz="2800" b="1" dirty="0" err="1" smtClean="0">
                <a:latin typeface="Preeti" pitchFamily="2" charset="0"/>
              </a:rPr>
              <a:t>k|sfz</a:t>
            </a:r>
            <a:r>
              <a:rPr lang="en-US" sz="2800" b="1" dirty="0" smtClean="0">
                <a:latin typeface="Preeti" pitchFamily="2" charset="0"/>
              </a:rPr>
              <a:t> t/ª\u, </a:t>
            </a:r>
            <a:r>
              <a:rPr lang="en-US" sz="2800" b="1" dirty="0" err="1" smtClean="0">
                <a:latin typeface="Preeti" pitchFamily="2" charset="0"/>
              </a:rPr>
              <a:t>dfOs|f</a:t>
            </a:r>
            <a:r>
              <a:rPr lang="en-US" sz="2800" b="1" dirty="0" smtClean="0">
                <a:latin typeface="Preeti" pitchFamily="2" charset="0"/>
              </a:rPr>
              <a:t>] t/ª\u, /]l8of] t/ª\u </a:t>
            </a:r>
          </a:p>
          <a:p>
            <a:pPr lvl="0">
              <a:buFont typeface="Wingdings"/>
              <a:buChar char="J"/>
            </a:pP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;]l:ds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 </a:t>
            </a:r>
            <a:r>
              <a:rPr lang="en-US" sz="2800" b="1" dirty="0" smtClean="0">
                <a:latin typeface="Preeti" pitchFamily="2" charset="0"/>
              </a:rPr>
              <a:t>t/ª\u</a:t>
            </a:r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0" y="1371600"/>
            <a:ext cx="4495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WjgL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 </a:t>
            </a:r>
            <a:r>
              <a:rPr lang="en-US" sz="2800" b="1" dirty="0" smtClean="0">
                <a:latin typeface="Preeti" pitchFamily="2" charset="0"/>
              </a:rPr>
              <a:t>t/ª\u</a:t>
            </a:r>
          </a:p>
          <a:p>
            <a:pPr lvl="0"/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;]l:ds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 </a:t>
            </a:r>
            <a:r>
              <a:rPr lang="en-US" sz="2800" b="1" dirty="0" smtClean="0">
                <a:latin typeface="Preeti" pitchFamily="2" charset="0"/>
              </a:rPr>
              <a:t>t/ª\u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l:k|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/>
              </a:rPr>
              <a:t>ª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/>
              </a:rPr>
              <a:t>sDkg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/>
              </a:rPr>
              <a:t>x'bf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/>
              </a:rPr>
              <a:t>pTkGg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/>
              </a:rPr>
              <a:t> 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/>
              </a:rPr>
              <a:t>x'g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/>
              </a:rPr>
              <a:t>] </a:t>
            </a:r>
            <a:r>
              <a:rPr lang="en-US" sz="2800" b="1" dirty="0" smtClean="0">
                <a:latin typeface="Preeti" pitchFamily="2" charset="0"/>
              </a:rPr>
              <a:t>t/ª\u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;'</a:t>
            </a:r>
            <a:r>
              <a:rPr lang="en-US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gfdL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latin typeface="Preeti" pitchFamily="2" charset="0"/>
              </a:rPr>
              <a:t>t/ª\u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  <a:sym typeface="Wingdings"/>
              </a:rPr>
              <a:t>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Pressure </a:t>
            </a:r>
            <a:r>
              <a:rPr lang="en-US" sz="2800" b="1" dirty="0" smtClean="0">
                <a:latin typeface="Preeti" pitchFamily="2" charset="0"/>
              </a:rPr>
              <a:t>t/ª\u</a:t>
            </a:r>
          </a:p>
          <a:p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  <a:p>
            <a:pPr lvl="0"/>
            <a:endParaRPr lang="en-US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Preeti" pitchFamily="2" charset="0"/>
            </a:endParaRPr>
          </a:p>
          <a:p>
            <a:endParaRPr lang="en-US" sz="2800" b="1" dirty="0" smtClean="0">
              <a:latin typeface="Preeti" pitchFamily="2" charset="0"/>
            </a:endParaRPr>
          </a:p>
          <a:p>
            <a:endParaRPr lang="en-US" sz="2800" b="1" dirty="0" smtClean="0">
              <a:latin typeface="Preeti" pitchFamily="2" charset="0"/>
            </a:endParaRPr>
          </a:p>
          <a:p>
            <a:r>
              <a:rPr lang="en-US" sz="2800" b="1" dirty="0" smtClean="0">
                <a:latin typeface="Preeti" pitchFamily="2" charset="0"/>
              </a:rPr>
              <a:t> </a:t>
            </a:r>
            <a:endParaRPr lang="en-US" sz="2800" b="1" dirty="0">
              <a:latin typeface="Preeti" pitchFamily="2" charset="0"/>
            </a:endParaRPr>
          </a:p>
        </p:txBody>
      </p:sp>
      <p:pic>
        <p:nvPicPr>
          <p:cNvPr id="19" name="Picture 18" descr="Screenshot 2023-04-04 1709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5029200"/>
            <a:ext cx="1767993" cy="1280271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57200" y="3962400"/>
            <a:ext cx="141577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smtClean="0">
                <a:sym typeface="Webdings"/>
              </a:rPr>
              <a:t>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5" grpId="0" build="p"/>
      <p:bldP spid="1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>
            <a:alphaModFix amt="27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639762"/>
          </a:xfrm>
        </p:spPr>
        <p:txBody>
          <a:bodyPr>
            <a:noAutofit/>
          </a:bodyPr>
          <a:lstStyle/>
          <a:p>
            <a:r>
              <a:rPr lang="en-US" sz="3200" u="sng" dirty="0" smtClean="0">
                <a:solidFill>
                  <a:srgbClr val="7030A0"/>
                </a:solidFill>
                <a:latin typeface="Preeti" pitchFamily="2" charset="0"/>
              </a:rPr>
              <a:t>6«fG;e;{ t/ª\u / nª\luRo'l8gn t/ª\</a:t>
            </a:r>
            <a:r>
              <a:rPr lang="en-US" sz="3200" u="sng" dirty="0" err="1" smtClean="0">
                <a:solidFill>
                  <a:srgbClr val="7030A0"/>
                </a:solidFill>
                <a:latin typeface="Preeti" pitchFamily="2" charset="0"/>
              </a:rPr>
              <a:t>u;Fu</a:t>
            </a:r>
            <a:r>
              <a:rPr lang="en-US" sz="3200" u="sng" dirty="0" smtClean="0">
                <a:solidFill>
                  <a:srgbClr val="7030A0"/>
                </a:solidFill>
                <a:latin typeface="Preeti" pitchFamily="2" charset="0"/>
              </a:rPr>
              <a:t> ;</a:t>
            </a:r>
            <a:r>
              <a:rPr lang="en-US" sz="3200" u="sng" dirty="0" err="1" smtClean="0">
                <a:solidFill>
                  <a:srgbClr val="7030A0"/>
                </a:solidFill>
                <a:latin typeface="Preeti" pitchFamily="2" charset="0"/>
              </a:rPr>
              <a:t>DalGwt</a:t>
            </a:r>
            <a:r>
              <a:rPr lang="en-US" sz="3200" u="sng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3200" u="sng" dirty="0" err="1" smtClean="0">
                <a:solidFill>
                  <a:srgbClr val="7030A0"/>
                </a:solidFill>
                <a:latin typeface="Preeti" pitchFamily="2" charset="0"/>
              </a:rPr>
              <a:t>zAbfjnLx</a:t>
            </a:r>
            <a:r>
              <a:rPr lang="en-US" sz="3200" u="sng" dirty="0" smtClean="0">
                <a:solidFill>
                  <a:srgbClr val="7030A0"/>
                </a:solidFill>
                <a:latin typeface="Preeti" pitchFamily="2" charset="0"/>
              </a:rPr>
              <a:t>¿</a:t>
            </a:r>
            <a:endParaRPr lang="en-US" sz="3200" u="sng" dirty="0">
              <a:solidFill>
                <a:srgbClr val="7030A0"/>
              </a:solidFill>
              <a:latin typeface="Preet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1"/>
            <a:ext cx="4800600" cy="2590799"/>
          </a:xfrm>
          <a:ln w="28575">
            <a:solidFill>
              <a:srgbClr val="00B050"/>
            </a:solidFill>
          </a:ln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err="1" smtClean="0">
                <a:solidFill>
                  <a:srgbClr val="7030A0"/>
                </a:solidFill>
                <a:latin typeface="Preeti" pitchFamily="2" charset="0"/>
              </a:rPr>
              <a:t>sDk</a:t>
            </a:r>
            <a:r>
              <a:rPr lang="en-US" b="1" dirty="0" smtClean="0">
                <a:solidFill>
                  <a:srgbClr val="7030A0"/>
                </a:solidFill>
                <a:latin typeface="Preeti" pitchFamily="2" charset="0"/>
              </a:rPr>
              <a:t>|];g </a:t>
            </a:r>
            <a:r>
              <a:rPr lang="en-US" b="1" dirty="0" smtClean="0">
                <a:latin typeface="Preeti" pitchFamily="2" charset="0"/>
              </a:rPr>
              <a:t>M t/ª\u k|;f/0fsf </a:t>
            </a:r>
            <a:r>
              <a:rPr lang="en-US" b="1" dirty="0" err="1" smtClean="0">
                <a:latin typeface="Preeti" pitchFamily="2" charset="0"/>
              </a:rPr>
              <a:t>j|mddf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dfWodsf</a:t>
            </a:r>
            <a:r>
              <a:rPr lang="en-US" b="1" dirty="0" smtClean="0">
                <a:latin typeface="Preeti" pitchFamily="2" charset="0"/>
              </a:rPr>
              <a:t> c0f'x¿ </a:t>
            </a:r>
            <a:r>
              <a:rPr lang="en-US" b="1" dirty="0" err="1" smtClean="0">
                <a:latin typeface="Preeti" pitchFamily="2" charset="0"/>
              </a:rPr>
              <a:t>vfFlbPsf</a:t>
            </a:r>
            <a:r>
              <a:rPr lang="en-US" b="1" dirty="0" smtClean="0">
                <a:latin typeface="Preeti" pitchFamily="2" charset="0"/>
              </a:rPr>
              <a:t>] v08 </a:t>
            </a:r>
            <a:r>
              <a:rPr lang="en-US" b="1" dirty="0" err="1" smtClean="0">
                <a:latin typeface="Preeti" pitchFamily="2" charset="0"/>
              </a:rPr>
              <a:t>sDk</a:t>
            </a:r>
            <a:r>
              <a:rPr lang="en-US" b="1" dirty="0" smtClean="0">
                <a:latin typeface="Preeti" pitchFamily="2" charset="0"/>
              </a:rPr>
              <a:t>|];g </a:t>
            </a:r>
            <a:r>
              <a:rPr lang="en-US" b="1" dirty="0" err="1" smtClean="0">
                <a:latin typeface="Preeti" pitchFamily="2" charset="0"/>
              </a:rPr>
              <a:t>xf</a:t>
            </a:r>
            <a:r>
              <a:rPr lang="en-US" b="1" dirty="0" smtClean="0">
                <a:latin typeface="Preeti" pitchFamily="2" charset="0"/>
              </a:rPr>
              <a:t>] . 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70C0"/>
                </a:solidFill>
                <a:latin typeface="Preeti" pitchFamily="2" charset="0"/>
              </a:rPr>
              <a:t>/]o/k]</a:t>
            </a:r>
            <a:r>
              <a:rPr lang="en-US" b="1" dirty="0" err="1" smtClean="0">
                <a:solidFill>
                  <a:srgbClr val="0070C0"/>
                </a:solidFill>
                <a:latin typeface="Preeti" pitchFamily="2" charset="0"/>
              </a:rPr>
              <a:t>mS;g</a:t>
            </a:r>
            <a:r>
              <a:rPr lang="en-US" b="1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b="1" dirty="0" smtClean="0">
                <a:latin typeface="Preeti" pitchFamily="2" charset="0"/>
              </a:rPr>
              <a:t>M t/ª\u k|;f/0fsf </a:t>
            </a:r>
            <a:r>
              <a:rPr lang="en-US" b="1" dirty="0" err="1" smtClean="0">
                <a:latin typeface="Preeti" pitchFamily="2" charset="0"/>
              </a:rPr>
              <a:t>j|mddf</a:t>
            </a:r>
            <a:r>
              <a:rPr lang="en-US" b="1" dirty="0" smtClean="0">
                <a:latin typeface="Preeti" pitchFamily="2" charset="0"/>
              </a:rPr>
              <a:t> c0f'x¿ </a:t>
            </a:r>
            <a:r>
              <a:rPr lang="en-US" b="1" dirty="0" err="1" smtClean="0">
                <a:latin typeface="Preeti" pitchFamily="2" charset="0"/>
              </a:rPr>
              <a:t>k'ms</a:t>
            </a:r>
            <a:r>
              <a:rPr lang="en-US" b="1" dirty="0" smtClean="0">
                <a:latin typeface="Preeti" pitchFamily="2" charset="0"/>
              </a:rPr>
              <a:t>]</a:t>
            </a:r>
            <a:r>
              <a:rPr lang="en-US" b="1" dirty="0" err="1" smtClean="0">
                <a:latin typeface="Preeti" pitchFamily="2" charset="0"/>
              </a:rPr>
              <a:t>sf</a:t>
            </a:r>
            <a:r>
              <a:rPr lang="en-US" b="1" dirty="0" smtClean="0">
                <a:latin typeface="Preeti" pitchFamily="2" charset="0"/>
              </a:rPr>
              <a:t>] v08 /]o/k]</a:t>
            </a:r>
            <a:r>
              <a:rPr lang="en-US" b="1" dirty="0" err="1" smtClean="0">
                <a:latin typeface="Preeti" pitchFamily="2" charset="0"/>
              </a:rPr>
              <a:t>mS;g</a:t>
            </a:r>
            <a:r>
              <a:rPr lang="en-US" b="1" dirty="0" smtClean="0">
                <a:latin typeface="Preeti" pitchFamily="2" charset="0"/>
              </a:rPr>
              <a:t> </a:t>
            </a:r>
            <a:r>
              <a:rPr lang="en-US" b="1" dirty="0" err="1" smtClean="0">
                <a:latin typeface="Preeti" pitchFamily="2" charset="0"/>
              </a:rPr>
              <a:t>xf</a:t>
            </a:r>
            <a:r>
              <a:rPr lang="en-US" b="1" dirty="0" smtClean="0">
                <a:latin typeface="Preeti" pitchFamily="2" charset="0"/>
              </a:rPr>
              <a:t>] 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F48C3-BD1B-4C5B-A24E-9A2733C0516B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 descr="Longitudinal-Waves-1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143000"/>
            <a:ext cx="3657600" cy="1645920"/>
          </a:xfrm>
          <a:prstGeom prst="rect">
            <a:avLst/>
          </a:prstGeom>
        </p:spPr>
      </p:pic>
      <p:pic>
        <p:nvPicPr>
          <p:cNvPr id="9" name="Picture 8" descr="PdOZ2vAbRYWUFbd6q6Om_transvers_waves_001.t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67200"/>
            <a:ext cx="4046220" cy="1752600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4419600" y="3810000"/>
            <a:ext cx="4572000" cy="2590799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b="1" dirty="0" err="1" smtClean="0">
                <a:solidFill>
                  <a:srgbClr val="7030A0"/>
                </a:solidFill>
                <a:latin typeface="Preeti" pitchFamily="2" charset="0"/>
              </a:rPr>
              <a:t>j|m</a:t>
            </a:r>
            <a:r>
              <a:rPr lang="en-US" sz="3200" b="1" dirty="0" smtClean="0">
                <a:solidFill>
                  <a:srgbClr val="7030A0"/>
                </a:solidFill>
                <a:latin typeface="Preeti" pitchFamily="2" charset="0"/>
              </a:rPr>
              <a:t>]:6 </a:t>
            </a:r>
            <a:r>
              <a:rPr lang="en-US" sz="3200" b="1" dirty="0" smtClean="0">
                <a:latin typeface="Preeti" pitchFamily="2" charset="0"/>
              </a:rPr>
              <a:t>M t/ª\u k|;f/0fsf </a:t>
            </a:r>
            <a:r>
              <a:rPr lang="en-US" sz="3200" b="1" dirty="0" err="1" smtClean="0">
                <a:latin typeface="Preeti" pitchFamily="2" charset="0"/>
              </a:rPr>
              <a:t>j|mddf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o;sf</a:t>
            </a:r>
            <a:r>
              <a:rPr lang="en-US" sz="3200" b="1" dirty="0" smtClean="0">
                <a:latin typeface="Preeti" pitchFamily="2" charset="0"/>
              </a:rPr>
              <a:t>] ;a}</a:t>
            </a:r>
            <a:r>
              <a:rPr lang="en-US" sz="3200" b="1" dirty="0" err="1" smtClean="0">
                <a:latin typeface="Preeti" pitchFamily="2" charset="0"/>
              </a:rPr>
              <a:t>eGbf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dfly</a:t>
            </a:r>
            <a:r>
              <a:rPr lang="en-US" sz="3200" b="1" dirty="0" smtClean="0">
                <a:latin typeface="Preeti" pitchFamily="2" charset="0"/>
              </a:rPr>
              <a:t> p7]</a:t>
            </a:r>
            <a:r>
              <a:rPr lang="en-US" sz="3200" b="1" dirty="0" err="1" smtClean="0">
                <a:latin typeface="Preeti" pitchFamily="2" charset="0"/>
              </a:rPr>
              <a:t>sf</a:t>
            </a:r>
            <a:r>
              <a:rPr lang="en-US" sz="3200" b="1" dirty="0" smtClean="0">
                <a:latin typeface="Preeti" pitchFamily="2" charset="0"/>
              </a:rPr>
              <a:t>] </a:t>
            </a:r>
            <a:r>
              <a:rPr lang="en-US" sz="3200" b="1" dirty="0" err="1" smtClean="0">
                <a:latin typeface="Preeti" pitchFamily="2" charset="0"/>
              </a:rPr>
              <a:t>efu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j|m</a:t>
            </a:r>
            <a:r>
              <a:rPr lang="en-US" sz="3200" b="1" dirty="0" smtClean="0">
                <a:latin typeface="Preeti" pitchFamily="2" charset="0"/>
              </a:rPr>
              <a:t>]:6 </a:t>
            </a:r>
            <a:r>
              <a:rPr lang="en-US" sz="3200" b="1" dirty="0" err="1" smtClean="0">
                <a:latin typeface="Preeti" pitchFamily="2" charset="0"/>
              </a:rPr>
              <a:t>xf</a:t>
            </a:r>
            <a:r>
              <a:rPr lang="en-US" sz="3200" b="1" dirty="0" smtClean="0">
                <a:latin typeface="Preeti" pitchFamily="2" charset="0"/>
              </a:rPr>
              <a:t>] . </a:t>
            </a:r>
          </a:p>
          <a:p>
            <a:pPr>
              <a:buFont typeface="Wingdings" pitchFamily="2" charset="2"/>
              <a:buChar char="Ø"/>
            </a:pPr>
            <a:r>
              <a:rPr lang="en-US" sz="3200" b="1" dirty="0" smtClean="0">
                <a:solidFill>
                  <a:srgbClr val="00B0F0"/>
                </a:solidFill>
                <a:latin typeface="Preeti" pitchFamily="2" charset="0"/>
              </a:rPr>
              <a:t>6«km M</a:t>
            </a:r>
            <a:r>
              <a:rPr lang="en-US" sz="3200" b="1" dirty="0" smtClean="0">
                <a:latin typeface="Preeti" pitchFamily="2" charset="0"/>
              </a:rPr>
              <a:t> t/ª\u k|;f/0fsf </a:t>
            </a:r>
            <a:r>
              <a:rPr lang="en-US" sz="3200" b="1" dirty="0" err="1" smtClean="0">
                <a:latin typeface="Preeti" pitchFamily="2" charset="0"/>
              </a:rPr>
              <a:t>j|mddf</a:t>
            </a:r>
            <a:r>
              <a:rPr lang="en-US" sz="3200" b="1" dirty="0" smtClean="0">
                <a:latin typeface="Preeti" pitchFamily="2" charset="0"/>
              </a:rPr>
              <a:t> ;a}</a:t>
            </a:r>
            <a:r>
              <a:rPr lang="en-US" sz="3200" b="1" dirty="0" err="1" smtClean="0">
                <a:latin typeface="Preeti" pitchFamily="2" charset="0"/>
              </a:rPr>
              <a:t>eGbf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tn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ba</a:t>
            </a:r>
            <a:r>
              <a:rPr lang="en-US" sz="3200" b="1" dirty="0" smtClean="0">
                <a:latin typeface="Preeti" pitchFamily="2" charset="0"/>
              </a:rPr>
              <a:t>]</a:t>
            </a:r>
            <a:r>
              <a:rPr lang="en-US" sz="3200" b="1" dirty="0" err="1" smtClean="0">
                <a:latin typeface="Preeti" pitchFamily="2" charset="0"/>
              </a:rPr>
              <a:t>sf</a:t>
            </a:r>
            <a:r>
              <a:rPr lang="en-US" sz="3200" b="1" dirty="0" smtClean="0">
                <a:latin typeface="Preeti" pitchFamily="2" charset="0"/>
              </a:rPr>
              <a:t>] </a:t>
            </a:r>
            <a:r>
              <a:rPr lang="en-US" sz="3200" b="1" dirty="0" err="1" smtClean="0">
                <a:latin typeface="Preeti" pitchFamily="2" charset="0"/>
              </a:rPr>
              <a:t>efu</a:t>
            </a:r>
            <a:r>
              <a:rPr lang="en-US" sz="3200" b="1" dirty="0" smtClean="0">
                <a:latin typeface="Preeti" pitchFamily="2" charset="0"/>
              </a:rPr>
              <a:t> 6«km </a:t>
            </a:r>
            <a:r>
              <a:rPr lang="en-US" sz="3200" b="1" dirty="0" err="1" smtClean="0">
                <a:latin typeface="Preeti" pitchFamily="2" charset="0"/>
              </a:rPr>
              <a:t>xf</a:t>
            </a:r>
            <a:r>
              <a:rPr lang="en-US" sz="3200" b="1" dirty="0" smtClean="0">
                <a:latin typeface="Preeti" pitchFamily="2" charset="0"/>
              </a:rPr>
              <a:t>] .</a:t>
            </a:r>
            <a:endParaRPr lang="en-US" sz="3200" b="1" dirty="0">
              <a:latin typeface="Preeti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0" y="3657600"/>
            <a:ext cx="9144000" cy="76200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10" grpId="0" build="allAtOnce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28600"/>
            <a:ext cx="8763000" cy="1752600"/>
          </a:xfrm>
        </p:spPr>
        <p:txBody>
          <a:bodyPr>
            <a:normAutofit/>
          </a:bodyPr>
          <a:lstStyle/>
          <a:p>
            <a:pPr algn="l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B050"/>
                </a:solidFill>
                <a:latin typeface="Preeti" pitchFamily="2" charset="0"/>
              </a:rPr>
              <a:t>PlDKnRo'8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 M t/ª\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usf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lj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&gt;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fd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 l:yltaf6 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dfWodsf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 c0f'x¿sf] 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clwstd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lj:yfkg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jf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 t/ª\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usf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] 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dWo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 efuaf6 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j|m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]:6 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jf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 6«km;Ddsf] </a:t>
            </a:r>
            <a:r>
              <a:rPr lang="en-US" b="1" dirty="0" err="1" smtClean="0">
                <a:solidFill>
                  <a:schemeClr val="tx1"/>
                </a:solidFill>
                <a:latin typeface="Preeti" pitchFamily="2" charset="0"/>
              </a:rPr>
              <a:t>lj:yfkgnfO</a:t>
            </a:r>
            <a:r>
              <a:rPr lang="en-US" b="1" dirty="0" smtClean="0">
                <a:solidFill>
                  <a:schemeClr val="tx1"/>
                </a:solidFill>
                <a:latin typeface="Preeti" pitchFamily="2" charset="0"/>
              </a:rPr>
              <a:t>{ hgfpF5 .</a:t>
            </a:r>
            <a:endParaRPr lang="en-US" b="1" dirty="0">
              <a:solidFill>
                <a:schemeClr val="tx1"/>
              </a:solidFill>
              <a:latin typeface="Preeti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323BC-678A-43E8-9812-BED8F339973F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52400" y="1905000"/>
            <a:ext cx="8763000" cy="2743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 algn="ctr">
              <a:spcBef>
                <a:spcPct val="20000"/>
              </a:spcBef>
            </a:pP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t/ª\u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nDafO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-</a:t>
            </a:r>
            <a:r>
              <a:rPr lang="el-GR" sz="2800" dirty="0" smtClean="0"/>
              <a:t> </a:t>
            </a:r>
            <a:r>
              <a:rPr lang="el-GR" sz="2800" dirty="0" smtClean="0">
                <a:solidFill>
                  <a:srgbClr val="FF0000"/>
                </a:solidFill>
              </a:rPr>
              <a:t>λ</a:t>
            </a:r>
            <a:r>
              <a:rPr lang="el-GR" sz="2800" dirty="0" smtClean="0"/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_ </a:t>
            </a:r>
          </a:p>
          <a:p>
            <a:pPr lvl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nª\luRo'l8gn t/ª\</a:t>
            </a:r>
            <a:r>
              <a:rPr lang="en-US" sz="2800" b="1" dirty="0" err="1" smtClean="0">
                <a:latin typeface="Preeti" pitchFamily="2" charset="0"/>
              </a:rPr>
              <a:t>udf</a:t>
            </a:r>
            <a:r>
              <a:rPr lang="en-US" sz="2800" b="1" dirty="0" smtClean="0">
                <a:latin typeface="Preeti" pitchFamily="2" charset="0"/>
              </a:rPr>
              <a:t> Pp6f </a:t>
            </a:r>
            <a:r>
              <a:rPr lang="en-US" sz="2800" b="1" dirty="0" err="1" smtClean="0">
                <a:latin typeface="Preeti" pitchFamily="2" charset="0"/>
              </a:rPr>
              <a:t>vfFlbPsf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efusf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dWo</a:t>
            </a:r>
            <a:r>
              <a:rPr lang="en-US" sz="2800" b="1" dirty="0" smtClean="0">
                <a:latin typeface="Preeti" pitchFamily="2" charset="0"/>
              </a:rPr>
              <a:t> efuaf6 </a:t>
            </a:r>
            <a:r>
              <a:rPr lang="en-US" sz="2800" b="1" dirty="0" err="1" smtClean="0">
                <a:latin typeface="Preeti" pitchFamily="2" charset="0"/>
              </a:rPr>
              <a:t>glhs</a:t>
            </a:r>
            <a:r>
              <a:rPr lang="en-US" sz="2800" b="1" dirty="0" smtClean="0">
                <a:latin typeface="Preeti" pitchFamily="2" charset="0"/>
              </a:rPr>
              <a:t>}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csf</a:t>
            </a:r>
            <a:r>
              <a:rPr lang="en-US" sz="2800" b="1" dirty="0" smtClean="0">
                <a:latin typeface="Preeti" pitchFamily="2" charset="0"/>
              </a:rPr>
              <a:t>]{ </a:t>
            </a:r>
            <a:r>
              <a:rPr lang="en-US" sz="2800" b="1" dirty="0" err="1" smtClean="0">
                <a:latin typeface="Preeti" pitchFamily="2" charset="0"/>
              </a:rPr>
              <a:t>vfFlbPsf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efusf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dWo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efu;Ddsf</a:t>
            </a:r>
            <a:r>
              <a:rPr lang="en-US" sz="2800" b="1" dirty="0" smtClean="0">
                <a:latin typeface="Preeti" pitchFamily="2" charset="0"/>
              </a:rPr>
              <a:t>] b'/L </a:t>
            </a:r>
            <a:r>
              <a:rPr lang="en-US" sz="2800" b="1" dirty="0" err="1" smtClean="0">
                <a:latin typeface="Preeti" pitchFamily="2" charset="0"/>
              </a:rPr>
              <a:t>cyjf</a:t>
            </a:r>
            <a:r>
              <a:rPr lang="en-US" sz="2800" b="1" dirty="0" smtClean="0">
                <a:latin typeface="Preeti" pitchFamily="2" charset="0"/>
              </a:rPr>
              <a:t> Pp6f </a:t>
            </a:r>
            <a:r>
              <a:rPr lang="en-US" sz="2800" b="1" dirty="0" err="1" smtClean="0">
                <a:latin typeface="Preeti" pitchFamily="2" charset="0"/>
              </a:rPr>
              <a:t>k'ms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efusf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dWo</a:t>
            </a:r>
            <a:r>
              <a:rPr lang="en-US" sz="2800" b="1" dirty="0" smtClean="0">
                <a:latin typeface="Preeti" pitchFamily="2" charset="0"/>
              </a:rPr>
              <a:t> efuaf6 </a:t>
            </a:r>
            <a:r>
              <a:rPr lang="en-US" sz="2800" b="1" dirty="0" err="1" smtClean="0">
                <a:latin typeface="Preeti" pitchFamily="2" charset="0"/>
              </a:rPr>
              <a:t>glhs</a:t>
            </a:r>
            <a:r>
              <a:rPr lang="en-US" sz="2800" b="1" dirty="0" smtClean="0">
                <a:latin typeface="Preeti" pitchFamily="2" charset="0"/>
              </a:rPr>
              <a:t>}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csf</a:t>
            </a:r>
            <a:r>
              <a:rPr lang="en-US" sz="2800" b="1" dirty="0" smtClean="0">
                <a:latin typeface="Preeti" pitchFamily="2" charset="0"/>
              </a:rPr>
              <a:t>]{ </a:t>
            </a:r>
            <a:r>
              <a:rPr lang="en-US" sz="2800" b="1" dirty="0" err="1" smtClean="0">
                <a:latin typeface="Preeti" pitchFamily="2" charset="0"/>
              </a:rPr>
              <a:t>k'ms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efusf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dWo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efu;Ddsf</a:t>
            </a:r>
            <a:r>
              <a:rPr lang="en-US" sz="2800" b="1" dirty="0" smtClean="0">
                <a:latin typeface="Preeti" pitchFamily="2" charset="0"/>
              </a:rPr>
              <a:t>] b'/L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t/ª\u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nDafO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xf</a:t>
            </a:r>
            <a:r>
              <a:rPr lang="en-US" sz="2800" b="1" dirty="0" smtClean="0">
                <a:latin typeface="Preeti" pitchFamily="2" charset="0"/>
              </a:rPr>
              <a:t>] .</a:t>
            </a:r>
          </a:p>
          <a:p>
            <a:pPr lvl="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 6«fG;e;{ t/ª\</a:t>
            </a:r>
            <a:r>
              <a:rPr lang="en-US" sz="2800" b="1" dirty="0" err="1" smtClean="0">
                <a:latin typeface="Preeti" pitchFamily="2" charset="0"/>
              </a:rPr>
              <a:t>udf</a:t>
            </a:r>
            <a:r>
              <a:rPr lang="en-US" sz="2800" b="1" dirty="0" smtClean="0">
                <a:latin typeface="Preeti" pitchFamily="2" charset="0"/>
              </a:rPr>
              <a:t> Pp6f j|]m:6af6 </a:t>
            </a:r>
            <a:r>
              <a:rPr lang="en-US" sz="2800" b="1" dirty="0" err="1" smtClean="0">
                <a:latin typeface="Preeti" pitchFamily="2" charset="0"/>
              </a:rPr>
              <a:t>glhs</a:t>
            </a:r>
            <a:r>
              <a:rPr lang="en-US" sz="2800" b="1" dirty="0" smtClean="0">
                <a:latin typeface="Preeti" pitchFamily="2" charset="0"/>
              </a:rPr>
              <a:t>}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csf</a:t>
            </a:r>
            <a:r>
              <a:rPr lang="en-US" sz="2800" b="1" dirty="0" smtClean="0">
                <a:latin typeface="Preeti" pitchFamily="2" charset="0"/>
              </a:rPr>
              <a:t>]{ </a:t>
            </a:r>
            <a:r>
              <a:rPr lang="en-US" sz="2800" b="1" dirty="0" err="1" smtClean="0">
                <a:latin typeface="Preeti" pitchFamily="2" charset="0"/>
              </a:rPr>
              <a:t>j|m</a:t>
            </a:r>
            <a:r>
              <a:rPr lang="en-US" sz="2800" b="1" dirty="0" smtClean="0">
                <a:latin typeface="Preeti" pitchFamily="2" charset="0"/>
              </a:rPr>
              <a:t>]:6;Ddsf] b'/L </a:t>
            </a:r>
            <a:r>
              <a:rPr lang="en-US" sz="2800" b="1" dirty="0" err="1" smtClean="0">
                <a:latin typeface="Preeti" pitchFamily="2" charset="0"/>
              </a:rPr>
              <a:t>cyjf</a:t>
            </a:r>
            <a:r>
              <a:rPr lang="en-US" sz="2800" b="1" dirty="0" smtClean="0">
                <a:latin typeface="Preeti" pitchFamily="2" charset="0"/>
              </a:rPr>
              <a:t> Pp6f 6«km af6 </a:t>
            </a:r>
            <a:r>
              <a:rPr lang="en-US" sz="2800" b="1" dirty="0" err="1" smtClean="0">
                <a:latin typeface="Preeti" pitchFamily="2" charset="0"/>
              </a:rPr>
              <a:t>glhs</a:t>
            </a:r>
            <a:r>
              <a:rPr lang="en-US" sz="2800" b="1" dirty="0" smtClean="0">
                <a:latin typeface="Preeti" pitchFamily="2" charset="0"/>
              </a:rPr>
              <a:t>}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csf</a:t>
            </a:r>
            <a:r>
              <a:rPr lang="en-US" sz="2800" b="1" dirty="0" smtClean="0">
                <a:latin typeface="Preeti" pitchFamily="2" charset="0"/>
              </a:rPr>
              <a:t>]{ 6«km ;</a:t>
            </a:r>
            <a:r>
              <a:rPr lang="en-US" sz="2800" b="1" dirty="0" err="1" smtClean="0">
                <a:latin typeface="Preeti" pitchFamily="2" charset="0"/>
              </a:rPr>
              <a:t>Ddsf</a:t>
            </a:r>
            <a:r>
              <a:rPr lang="en-US" sz="2800" b="1" dirty="0" smtClean="0">
                <a:latin typeface="Preeti" pitchFamily="2" charset="0"/>
              </a:rPr>
              <a:t>] b'/L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t/ª\u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nDafO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xf</a:t>
            </a:r>
            <a:r>
              <a:rPr lang="en-US" sz="2800" b="1" dirty="0" smtClean="0">
                <a:latin typeface="Preeti" pitchFamily="2" charset="0"/>
              </a:rPr>
              <a:t>] 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reeti" pitchFamily="2" charset="0"/>
            </a:endParaRPr>
          </a:p>
        </p:txBody>
      </p:sp>
      <p:pic>
        <p:nvPicPr>
          <p:cNvPr id="8" name="Picture 7" descr="Longitudinal-Waves-1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724400"/>
            <a:ext cx="3657600" cy="1645920"/>
          </a:xfrm>
          <a:prstGeom prst="rect">
            <a:avLst/>
          </a:prstGeom>
        </p:spPr>
      </p:pic>
      <p:pic>
        <p:nvPicPr>
          <p:cNvPr id="9" name="Picture 8" descr="PdOZ2vAbRYWUFbd6q6Om_transvers_waves_001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380" y="4648200"/>
            <a:ext cx="4046220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57000">
              <a:srgbClr val="FFEFD1">
                <a:alpha val="0"/>
              </a:srgbClr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685800" y="5638800"/>
            <a:ext cx="7239000" cy="533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52400" y="228600"/>
            <a:ext cx="87630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;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dofjlw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3200" b="1" dirty="0" smtClean="0">
                <a:latin typeface="Preeti" pitchFamily="2" charset="0"/>
              </a:rPr>
              <a:t>M Ps k"0f{ t/ª\u </a:t>
            </a:r>
            <a:r>
              <a:rPr lang="en-US" sz="3200" b="1" dirty="0" err="1" smtClean="0">
                <a:latin typeface="Preeti" pitchFamily="2" charset="0"/>
              </a:rPr>
              <a:t>pTkGg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x'g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nfUg</a:t>
            </a:r>
            <a:r>
              <a:rPr lang="en-US" sz="3200" b="1" dirty="0" smtClean="0">
                <a:latin typeface="Preeti" pitchFamily="2" charset="0"/>
              </a:rPr>
              <a:t>] ;</a:t>
            </a:r>
            <a:r>
              <a:rPr lang="en-US" sz="3200" b="1" dirty="0" err="1" smtClean="0">
                <a:latin typeface="Preeti" pitchFamily="2" charset="0"/>
              </a:rPr>
              <a:t>donfO</a:t>
            </a:r>
            <a:r>
              <a:rPr lang="en-US" sz="3200" b="1" dirty="0" smtClean="0">
                <a:latin typeface="Preeti" pitchFamily="2" charset="0"/>
              </a:rPr>
              <a:t>{ t/ª\</a:t>
            </a:r>
            <a:r>
              <a:rPr lang="en-US" sz="3200" b="1" dirty="0" err="1" smtClean="0">
                <a:latin typeface="Preeti" pitchFamily="2" charset="0"/>
              </a:rPr>
              <a:t>usf</a:t>
            </a:r>
            <a:r>
              <a:rPr lang="en-US" sz="3200" b="1" dirty="0" smtClean="0">
                <a:latin typeface="Preeti" pitchFamily="2" charset="0"/>
              </a:rPr>
              <a:t>] ;</a:t>
            </a:r>
            <a:r>
              <a:rPr lang="en-US" sz="3200" b="1" dirty="0" err="1" smtClean="0">
                <a:latin typeface="Preeti" pitchFamily="2" charset="0"/>
              </a:rPr>
              <a:t>dofjlw</a:t>
            </a:r>
            <a:r>
              <a:rPr lang="en-US" sz="3200" b="1" dirty="0" smtClean="0">
                <a:latin typeface="Preeti" pitchFamily="2" charset="0"/>
              </a:rPr>
              <a:t> -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period</a:t>
            </a:r>
            <a:r>
              <a:rPr lang="en-US" sz="3200" b="1" dirty="0" smtClean="0">
                <a:latin typeface="Preeti" pitchFamily="2" charset="0"/>
              </a:rPr>
              <a:t>_ elgG5 . </a:t>
            </a:r>
            <a:r>
              <a:rPr lang="en-US" sz="3200" b="1" dirty="0" err="1" smtClean="0">
                <a:latin typeface="Preeti" pitchFamily="2" charset="0"/>
              </a:rPr>
              <a:t>o;nfO</a:t>
            </a:r>
            <a:r>
              <a:rPr lang="en-US" sz="3200" b="1" dirty="0" smtClean="0">
                <a:latin typeface="Preeti" pitchFamily="2" charset="0"/>
              </a:rPr>
              <a:t>{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'T' </a:t>
            </a:r>
            <a:r>
              <a:rPr lang="en-US" sz="3200" b="1" dirty="0" smtClean="0">
                <a:latin typeface="Preeti" pitchFamily="2" charset="0"/>
              </a:rPr>
              <a:t>n] hgfOG5 . </a:t>
            </a:r>
          </a:p>
          <a:p>
            <a:pPr marL="342900" indent="-342900">
              <a:spcBef>
                <a:spcPct val="20000"/>
              </a:spcBef>
            </a:pPr>
            <a:endParaRPr lang="en-US" sz="3200" b="1" dirty="0" smtClean="0">
              <a:latin typeface="Preeti" pitchFamily="2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reeti" pitchFamily="2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reeti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95600" y="1219200"/>
            <a:ext cx="2971799" cy="979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152400" y="2209800"/>
            <a:ext cx="8763000" cy="2133600"/>
          </a:xfrm>
          <a:prstGeom prst="rect">
            <a:avLst/>
          </a:prstGeom>
        </p:spPr>
        <p:txBody>
          <a:bodyPr>
            <a:normAutofit fontScale="85000" lnSpcReduction="20000"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cfj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[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lQ</a:t>
            </a:r>
            <a:r>
              <a:rPr lang="en-US" sz="3200" b="1" dirty="0" smtClean="0">
                <a:latin typeface="Preeti" pitchFamily="2" charset="0"/>
              </a:rPr>
              <a:t> M </a:t>
            </a:r>
            <a:r>
              <a:rPr lang="en-US" sz="3200" b="1" dirty="0" err="1" smtClean="0">
                <a:latin typeface="Preeti" pitchFamily="2" charset="0"/>
              </a:rPr>
              <a:t>k|lt</a:t>
            </a:r>
            <a:r>
              <a:rPr lang="en-US" sz="3200" b="1" dirty="0" smtClean="0">
                <a:latin typeface="Preeti" pitchFamily="2" charset="0"/>
              </a:rPr>
              <a:t>;]s]G8 </a:t>
            </a:r>
            <a:r>
              <a:rPr lang="en-US" sz="3200" b="1" dirty="0" err="1" smtClean="0">
                <a:latin typeface="Preeti" pitchFamily="2" charset="0"/>
              </a:rPr>
              <a:t>pTkGg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x'g</a:t>
            </a:r>
            <a:r>
              <a:rPr lang="en-US" sz="3200" b="1" dirty="0" smtClean="0">
                <a:latin typeface="Preeti" pitchFamily="2" charset="0"/>
              </a:rPr>
              <a:t>] t/ª\u ;ª\</a:t>
            </a:r>
            <a:r>
              <a:rPr lang="en-US" sz="3200" b="1" dirty="0" err="1" smtClean="0">
                <a:latin typeface="Preeti" pitchFamily="2" charset="0"/>
              </a:rPr>
              <a:t>Vofn</a:t>
            </a:r>
            <a:r>
              <a:rPr lang="en-US" sz="3200" b="1" dirty="0" smtClean="0">
                <a:latin typeface="Preeti" pitchFamily="2" charset="0"/>
              </a:rPr>
              <a:t>] t/ª\u </a:t>
            </a:r>
            <a:r>
              <a:rPr lang="en-US" sz="3200" b="1" dirty="0" err="1" smtClean="0">
                <a:latin typeface="Preeti" pitchFamily="2" charset="0"/>
              </a:rPr>
              <a:t>cfj</a:t>
            </a:r>
            <a:r>
              <a:rPr lang="en-US" sz="3200" b="1" dirty="0" smtClean="0">
                <a:latin typeface="Preeti" pitchFamily="2" charset="0"/>
              </a:rPr>
              <a:t>[</a:t>
            </a:r>
            <a:r>
              <a:rPr lang="en-US" sz="3200" b="1" dirty="0" err="1" smtClean="0">
                <a:latin typeface="Preeti" pitchFamily="2" charset="0"/>
              </a:rPr>
              <a:t>lQ</a:t>
            </a:r>
            <a:r>
              <a:rPr lang="en-US" sz="3200" b="1" dirty="0" smtClean="0">
                <a:latin typeface="Preeti" pitchFamily="2" charset="0"/>
              </a:rPr>
              <a:t> -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frequency</a:t>
            </a:r>
            <a:r>
              <a:rPr lang="en-US" sz="3200" b="1" dirty="0" smtClean="0">
                <a:latin typeface="Preeti" pitchFamily="2" charset="0"/>
              </a:rPr>
              <a:t>_ hgfpF5 . </a:t>
            </a:r>
            <a:r>
              <a:rPr lang="en-US" sz="3200" b="1" dirty="0" err="1" smtClean="0">
                <a:latin typeface="Preeti" pitchFamily="2" charset="0"/>
              </a:rPr>
              <a:t>cfj</a:t>
            </a:r>
            <a:r>
              <a:rPr lang="en-US" sz="3200" b="1" dirty="0" smtClean="0">
                <a:latin typeface="Preeti" pitchFamily="2" charset="0"/>
              </a:rPr>
              <a:t>[</a:t>
            </a:r>
            <a:r>
              <a:rPr lang="en-US" sz="3200" b="1" dirty="0" err="1" smtClean="0">
                <a:latin typeface="Preeti" pitchFamily="2" charset="0"/>
              </a:rPr>
              <a:t>lQsf</a:t>
            </a:r>
            <a:r>
              <a:rPr lang="en-US" sz="3200" b="1" dirty="0" smtClean="0">
                <a:latin typeface="Preeti" pitchFamily="2" charset="0"/>
              </a:rPr>
              <a:t>] P;=</a:t>
            </a:r>
            <a:r>
              <a:rPr lang="en-US" sz="3200" b="1" dirty="0" err="1" smtClean="0">
                <a:latin typeface="Preeti" pitchFamily="2" charset="0"/>
              </a:rPr>
              <a:t>cfO</a:t>
            </a:r>
            <a:r>
              <a:rPr lang="en-US" sz="3200" b="1" dirty="0" smtClean="0">
                <a:latin typeface="Preeti" pitchFamily="2" charset="0"/>
              </a:rPr>
              <a:t>{= </a:t>
            </a:r>
            <a:r>
              <a:rPr lang="en-US" sz="3200" b="1" dirty="0" err="1" smtClean="0">
                <a:latin typeface="Preeti" pitchFamily="2" charset="0"/>
              </a:rPr>
              <a:t>PsfO</a:t>
            </a:r>
            <a:r>
              <a:rPr lang="en-US" sz="3200" b="1" dirty="0" smtClean="0">
                <a:latin typeface="Preeti" pitchFamily="2" charset="0"/>
              </a:rPr>
              <a:t> -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SI unit</a:t>
            </a:r>
            <a:r>
              <a:rPr lang="en-US" sz="3200" b="1" dirty="0" smtClean="0">
                <a:latin typeface="Preeti" pitchFamily="2" charset="0"/>
              </a:rPr>
              <a:t>_ 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xh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{</a:t>
            </a:r>
            <a:r>
              <a:rPr lang="en-US" sz="3200" b="1" dirty="0" smtClean="0">
                <a:latin typeface="Preeti" pitchFamily="2" charset="0"/>
              </a:rPr>
              <a:t> -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Hertz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  <a:cs typeface="Times New Roman" pitchFamily="18" charset="0"/>
              </a:rPr>
              <a:t>_ </a:t>
            </a:r>
            <a:r>
              <a:rPr lang="en-US" sz="3200" b="1" dirty="0" err="1" smtClean="0">
                <a:latin typeface="Preeti" pitchFamily="2" charset="0"/>
              </a:rPr>
              <a:t>xf</a:t>
            </a:r>
            <a:r>
              <a:rPr lang="en-US" sz="3200" b="1" dirty="0" smtClean="0">
                <a:latin typeface="Preeti" pitchFamily="2" charset="0"/>
              </a:rPr>
              <a:t>] . </a:t>
            </a:r>
          </a:p>
          <a:p>
            <a:pPr marL="342900" indent="-342900">
              <a:spcBef>
                <a:spcPct val="20000"/>
              </a:spcBef>
            </a:pPr>
            <a:endParaRPr lang="en-US" sz="3200" b="1" dirty="0" smtClean="0">
              <a:latin typeface="Preeti" pitchFamily="2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              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cfj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[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lQ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 1/T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  <a:cs typeface="Times New Roman" pitchFamily="18" charset="0"/>
              </a:rPr>
              <a:t>cyf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  <a:cs typeface="Times New Roman" pitchFamily="18" charset="0"/>
              </a:rPr>
              <a:t>{t,</a:t>
            </a:r>
            <a:endParaRPr lang="en-US" sz="3200" b="1" dirty="0" smtClean="0">
              <a:latin typeface="Preeti" pitchFamily="2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 b="1" dirty="0" smtClean="0">
              <a:latin typeface="Preeti" pitchFamily="2" charset="0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reeti" pitchFamily="2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reeti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200400"/>
            <a:ext cx="4191000" cy="1189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152400" y="4419600"/>
            <a:ext cx="8763000" cy="1752600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42900" indent="-342900">
              <a:spcBef>
                <a:spcPct val="20000"/>
              </a:spcBef>
              <a:buFont typeface="Wingdings" pitchFamily="2" charset="2"/>
              <a:buChar char="Ø"/>
            </a:pP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t/ª\u </a:t>
            </a:r>
            <a:r>
              <a:rPr lang="en-US" sz="3200" b="1" dirty="0" err="1" smtClean="0">
                <a:solidFill>
                  <a:srgbClr val="00B050"/>
                </a:solidFill>
                <a:latin typeface="Preeti" pitchFamily="2" charset="0"/>
              </a:rPr>
              <a:t>ultM</a:t>
            </a:r>
            <a:r>
              <a:rPr lang="en-US" sz="32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3200" b="1" dirty="0" smtClean="0">
                <a:latin typeface="Preeti" pitchFamily="2" charset="0"/>
              </a:rPr>
              <a:t>t/ª\u k|;f/0fsf </a:t>
            </a:r>
            <a:r>
              <a:rPr lang="en-US" sz="3200" b="1" dirty="0" err="1" smtClean="0">
                <a:latin typeface="Preeti" pitchFamily="2" charset="0"/>
              </a:rPr>
              <a:t>qmddf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k|ltPsfO</a:t>
            </a:r>
            <a:r>
              <a:rPr lang="en-US" sz="3200" b="1" dirty="0" smtClean="0">
                <a:latin typeface="Preeti" pitchFamily="2" charset="0"/>
              </a:rPr>
              <a:t> ;</a:t>
            </a:r>
            <a:r>
              <a:rPr lang="en-US" sz="3200" b="1" dirty="0" err="1" smtClean="0">
                <a:latin typeface="Preeti" pitchFamily="2" charset="0"/>
              </a:rPr>
              <a:t>dodf</a:t>
            </a:r>
            <a:r>
              <a:rPr lang="en-US" sz="3200" b="1" dirty="0" smtClean="0">
                <a:latin typeface="Preeti" pitchFamily="2" charset="0"/>
              </a:rPr>
              <a:t> t/ª\un] </a:t>
            </a:r>
            <a:r>
              <a:rPr lang="en-US" sz="3200" b="1" dirty="0" err="1" smtClean="0">
                <a:latin typeface="Preeti" pitchFamily="2" charset="0"/>
              </a:rPr>
              <a:t>kf</a:t>
            </a:r>
            <a:r>
              <a:rPr lang="en-US" sz="3200" b="1" dirty="0" smtClean="0">
                <a:latin typeface="Preeti" pitchFamily="2" charset="0"/>
              </a:rPr>
              <a:t>/ </a:t>
            </a:r>
            <a:r>
              <a:rPr lang="en-US" sz="3200" b="1" dirty="0" err="1" smtClean="0">
                <a:latin typeface="Preeti" pitchFamily="2" charset="0"/>
              </a:rPr>
              <a:t>ug</a:t>
            </a:r>
            <a:r>
              <a:rPr lang="en-US" sz="3200" b="1" dirty="0" smtClean="0">
                <a:latin typeface="Preeti" pitchFamily="2" charset="0"/>
              </a:rPr>
              <a:t>]{ b'/L t/ª\</a:t>
            </a:r>
            <a:r>
              <a:rPr lang="en-US" sz="3200" b="1" dirty="0" err="1" smtClean="0">
                <a:latin typeface="Preeti" pitchFamily="2" charset="0"/>
              </a:rPr>
              <a:t>usf</a:t>
            </a:r>
            <a:r>
              <a:rPr lang="en-US" sz="3200" b="1" dirty="0" smtClean="0">
                <a:latin typeface="Preeti" pitchFamily="2" charset="0"/>
              </a:rPr>
              <a:t>] </a:t>
            </a:r>
            <a:r>
              <a:rPr lang="en-US" sz="3200" b="1" dirty="0" err="1" smtClean="0">
                <a:latin typeface="Preeti" pitchFamily="2" charset="0"/>
              </a:rPr>
              <a:t>ult</a:t>
            </a:r>
            <a:r>
              <a:rPr lang="en-US" sz="3200" b="1" dirty="0" smtClean="0">
                <a:latin typeface="Preeti" pitchFamily="2" charset="0"/>
              </a:rPr>
              <a:t> -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wave velocity</a:t>
            </a:r>
            <a:r>
              <a:rPr lang="en-US" sz="3200" b="1" dirty="0" smtClean="0">
                <a:latin typeface="Preeti" pitchFamily="2" charset="0"/>
              </a:rPr>
              <a:t>_ </a:t>
            </a:r>
            <a:r>
              <a:rPr lang="en-US" sz="3200" b="1" dirty="0" err="1" smtClean="0">
                <a:latin typeface="Preeti" pitchFamily="2" charset="0"/>
              </a:rPr>
              <a:t>xf</a:t>
            </a:r>
            <a:r>
              <a:rPr lang="en-US" sz="3200" b="1" dirty="0" smtClean="0">
                <a:latin typeface="Preeti" pitchFamily="2" charset="0"/>
              </a:rPr>
              <a:t>] . </a:t>
            </a:r>
            <a:r>
              <a:rPr lang="en-US" sz="3200" b="1" dirty="0" err="1" smtClean="0">
                <a:latin typeface="Preeti" pitchFamily="2" charset="0"/>
              </a:rPr>
              <a:t>o;nfO</a:t>
            </a:r>
            <a:r>
              <a:rPr lang="en-US" sz="3200" b="1" dirty="0" smtClean="0">
                <a:latin typeface="Preeti" pitchFamily="2" charset="0"/>
              </a:rPr>
              <a:t>{ t/ª\u </a:t>
            </a:r>
            <a:r>
              <a:rPr lang="en-US" sz="3200" b="1" dirty="0" err="1" smtClean="0">
                <a:latin typeface="Preeti" pitchFamily="2" charset="0"/>
              </a:rPr>
              <a:t>nDafO</a:t>
            </a:r>
            <a:r>
              <a:rPr lang="en-US" sz="3200" b="1" dirty="0" smtClean="0">
                <a:latin typeface="Preeti" pitchFamily="2" charset="0"/>
              </a:rPr>
              <a:t> / t/ª\u </a:t>
            </a:r>
            <a:r>
              <a:rPr lang="en-US" sz="3200" b="1" dirty="0" err="1" smtClean="0">
                <a:latin typeface="Preeti" pitchFamily="2" charset="0"/>
              </a:rPr>
              <a:t>cfj</a:t>
            </a:r>
            <a:r>
              <a:rPr lang="en-US" sz="3200" b="1" dirty="0" smtClean="0">
                <a:latin typeface="Preeti" pitchFamily="2" charset="0"/>
              </a:rPr>
              <a:t>[</a:t>
            </a:r>
            <a:r>
              <a:rPr lang="en-US" sz="3200" b="1" dirty="0" err="1" smtClean="0">
                <a:latin typeface="Preeti" pitchFamily="2" charset="0"/>
              </a:rPr>
              <a:t>lQsf</a:t>
            </a:r>
            <a:r>
              <a:rPr lang="en-US" sz="3200" b="1" dirty="0" smtClean="0">
                <a:latin typeface="Preeti" pitchFamily="2" charset="0"/>
              </a:rPr>
              <a:t>] u'0fgkmnaf6 </a:t>
            </a:r>
            <a:r>
              <a:rPr lang="en-US" sz="3200" b="1" dirty="0" err="1" smtClean="0">
                <a:latin typeface="Preeti" pitchFamily="2" charset="0"/>
              </a:rPr>
              <a:t>k|fKt</a:t>
            </a:r>
            <a:r>
              <a:rPr lang="en-US" sz="3200" b="1" dirty="0" smtClean="0">
                <a:latin typeface="Preeti" pitchFamily="2" charset="0"/>
              </a:rPr>
              <a:t> </a:t>
            </a:r>
            <a:r>
              <a:rPr lang="en-US" sz="3200" b="1" dirty="0" err="1" smtClean="0">
                <a:latin typeface="Preeti" pitchFamily="2" charset="0"/>
              </a:rPr>
              <a:t>ug</a:t>
            </a:r>
            <a:r>
              <a:rPr lang="en-US" sz="3200" b="1" dirty="0" smtClean="0">
                <a:latin typeface="Preeti" pitchFamily="2" charset="0"/>
              </a:rPr>
              <a:t>{ ;lsG5 .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 smtClean="0">
                <a:latin typeface="Preeti" pitchFamily="2" charset="0"/>
              </a:rPr>
              <a:t>   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t/ª\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usf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]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ult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(v)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t/ª\u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cfj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[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lQ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(f)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× t/ª\u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nDafO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λ) </a:t>
            </a:r>
            <a:endParaRPr lang="en-US" sz="32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 b="1" dirty="0" smtClean="0">
              <a:latin typeface="Preeti" pitchFamily="2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reeti" pitchFamily="2" charset="0"/>
            </a:endParaRP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Ø"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9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6800" y="152400"/>
            <a:ext cx="6374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ljB't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\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r'DasLo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j0f{k6 </a:t>
            </a:r>
            <a:r>
              <a:rPr lang="en-US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(Electromagnetic spectrum)</a:t>
            </a:r>
            <a:endParaRPr lang="en-US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838200"/>
            <a:ext cx="838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Preeti" pitchFamily="2" charset="0"/>
              </a:rPr>
              <a:t>;a} </a:t>
            </a:r>
            <a:r>
              <a:rPr lang="en-US" sz="2400" b="1" dirty="0" err="1" smtClean="0">
                <a:latin typeface="Preeti" pitchFamily="2" charset="0"/>
              </a:rPr>
              <a:t>ljB't</a:t>
            </a:r>
            <a:r>
              <a:rPr lang="en-US" sz="2400" b="1" dirty="0" smtClean="0">
                <a:latin typeface="Preeti" pitchFamily="2" charset="0"/>
              </a:rPr>
              <a:t>\ </a:t>
            </a:r>
            <a:r>
              <a:rPr lang="en-US" sz="2400" b="1" dirty="0" err="1" smtClean="0">
                <a:latin typeface="Preeti" pitchFamily="2" charset="0"/>
              </a:rPr>
              <a:t>r'DasLo</a:t>
            </a:r>
            <a:r>
              <a:rPr lang="en-US" sz="2400" b="1" dirty="0" smtClean="0">
                <a:latin typeface="Preeti" pitchFamily="2" charset="0"/>
              </a:rPr>
              <a:t> t/ª\</a:t>
            </a:r>
            <a:r>
              <a:rPr lang="en-US" sz="2400" b="1" dirty="0" err="1" smtClean="0">
                <a:latin typeface="Preeti" pitchFamily="2" charset="0"/>
              </a:rPr>
              <a:t>ux¿nfO</a:t>
            </a:r>
            <a:r>
              <a:rPr lang="en-US" sz="2400" b="1" dirty="0" smtClean="0">
                <a:latin typeface="Preeti" pitchFamily="2" charset="0"/>
              </a:rPr>
              <a:t>{ a9\bf] </a:t>
            </a:r>
            <a:r>
              <a:rPr lang="en-US" sz="2400" b="1" dirty="0" err="1" smtClean="0">
                <a:latin typeface="Preeti" pitchFamily="2" charset="0"/>
              </a:rPr>
              <a:t>cfj</a:t>
            </a:r>
            <a:r>
              <a:rPr lang="en-US" sz="2400" b="1" dirty="0" smtClean="0">
                <a:latin typeface="Preeti" pitchFamily="2" charset="0"/>
              </a:rPr>
              <a:t>[</a:t>
            </a:r>
            <a:r>
              <a:rPr lang="en-US" sz="2400" b="1" dirty="0" err="1" smtClean="0">
                <a:latin typeface="Preeti" pitchFamily="2" charset="0"/>
              </a:rPr>
              <a:t>lQ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cyf</a:t>
            </a:r>
            <a:r>
              <a:rPr lang="en-US" sz="2400" b="1" dirty="0" smtClean="0">
                <a:latin typeface="Preeti" pitchFamily="2" charset="0"/>
              </a:rPr>
              <a:t>{t\ 36\bf] t/ª\u </a:t>
            </a:r>
            <a:r>
              <a:rPr lang="en-US" sz="2400" b="1" dirty="0" err="1" smtClean="0">
                <a:latin typeface="Preeti" pitchFamily="2" charset="0"/>
              </a:rPr>
              <a:t>nDafOsf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cfwf</a:t>
            </a:r>
            <a:r>
              <a:rPr lang="en-US" sz="2400" b="1" dirty="0" smtClean="0">
                <a:latin typeface="Preeti" pitchFamily="2" charset="0"/>
              </a:rPr>
              <a:t>/</a:t>
            </a:r>
            <a:r>
              <a:rPr lang="en-US" sz="2400" b="1" dirty="0" err="1" smtClean="0">
                <a:latin typeface="Preeti" pitchFamily="2" charset="0"/>
              </a:rPr>
              <a:t>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</a:t>
            </a:r>
            <a:r>
              <a:rPr lang="en-US" sz="2400" b="1" dirty="0" err="1" smtClean="0">
                <a:latin typeface="Preeti" pitchFamily="2" charset="0"/>
              </a:rPr>
              <a:t>Psf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juL</a:t>
            </a:r>
            <a:r>
              <a:rPr lang="en-US" sz="2400" b="1" dirty="0" smtClean="0">
                <a:latin typeface="Preeti" pitchFamily="2" charset="0"/>
              </a:rPr>
              <a:t>{s/0f g} 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ljB't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\ 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r'DasLo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 j0f{k6 </a:t>
            </a:r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electromagnetic spectrum</a:t>
            </a:r>
            <a:r>
              <a:rPr lang="en-US" sz="2400" b="1" dirty="0" smtClean="0">
                <a:latin typeface="Preeti" pitchFamily="2" charset="0"/>
              </a:rPr>
              <a:t>_ </a:t>
            </a:r>
            <a:r>
              <a:rPr lang="en-US" sz="2400" b="1" dirty="0" err="1" smtClean="0">
                <a:latin typeface="Preeti" pitchFamily="2" charset="0"/>
              </a:rPr>
              <a:t>xf</a:t>
            </a:r>
            <a:r>
              <a:rPr lang="en-US" sz="2400" b="1" dirty="0" smtClean="0">
                <a:latin typeface="Preeti" pitchFamily="2" charset="0"/>
              </a:rPr>
              <a:t>] 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err="1" smtClean="0">
                <a:latin typeface="Preeti" pitchFamily="2" charset="0"/>
              </a:rPr>
              <a:t>o;df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/]l8of] t/ª\u </a:t>
            </a:r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radio waves</a:t>
            </a:r>
            <a:r>
              <a:rPr lang="en-US" sz="2400" b="1" dirty="0" smtClean="0">
                <a:latin typeface="Preeti" pitchFamily="2" charset="0"/>
              </a:rPr>
              <a:t>_,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dfOj|mf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]j]a</a:t>
            </a:r>
            <a:r>
              <a:rPr lang="en-US" sz="2400" b="1" dirty="0" smtClean="0">
                <a:latin typeface="Preeti" pitchFamily="2" charset="0"/>
              </a:rPr>
              <a:t> 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microwaves</a:t>
            </a:r>
            <a:r>
              <a:rPr lang="en-US" sz="2400" b="1" dirty="0" smtClean="0">
                <a:latin typeface="Preeti" pitchFamily="2" charset="0"/>
              </a:rPr>
              <a:t>_,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OGk|mf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/]8 t/ª\u </a:t>
            </a:r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infrared waves</a:t>
            </a:r>
            <a:r>
              <a:rPr lang="en-US" sz="2400" b="1" dirty="0" smtClean="0">
                <a:latin typeface="Preeti" pitchFamily="2" charset="0"/>
              </a:rPr>
              <a:t>_,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k|sfz</a:t>
            </a:r>
            <a:r>
              <a:rPr lang="en-US" sz="2400" b="1" dirty="0" smtClean="0">
                <a:latin typeface="Preeti" pitchFamily="2" charset="0"/>
              </a:rPr>
              <a:t> 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en-US" sz="2400" b="1" dirty="0" smtClean="0">
                <a:latin typeface="Preeti" pitchFamily="2" charset="0"/>
              </a:rPr>
              <a:t>_,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cN6«fefon]6 t/ª\u </a:t>
            </a:r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ultraviolet waves</a:t>
            </a:r>
            <a:r>
              <a:rPr lang="en-US" sz="2400" b="1" dirty="0" smtClean="0">
                <a:latin typeface="Preeti" pitchFamily="2" charset="0"/>
              </a:rPr>
              <a:t>_,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PS;–/] </a:t>
            </a:r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X-ray</a:t>
            </a:r>
            <a:r>
              <a:rPr lang="en-US" sz="2400" b="1" dirty="0" smtClean="0">
                <a:latin typeface="Preeti" pitchFamily="2" charset="0"/>
              </a:rPr>
              <a:t>_ /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ufdf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/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smtClean="0">
                <a:latin typeface="Preeti" pitchFamily="2" charset="0"/>
                <a:cs typeface="Times New Roman" pitchFamily="18" charset="0"/>
              </a:rPr>
              <a:t>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Gamma Ray) </a:t>
            </a:r>
            <a:r>
              <a:rPr lang="en-US" sz="2400" b="1" dirty="0" smtClean="0">
                <a:latin typeface="Preeti" pitchFamily="2" charset="0"/>
                <a:cs typeface="Times New Roman" pitchFamily="18" charset="0"/>
              </a:rPr>
              <a:t>kb{5g\ .</a:t>
            </a:r>
            <a:endParaRPr lang="en-US" sz="2400" b="1" dirty="0">
              <a:latin typeface="Preeti" pitchFamily="2" charset="0"/>
              <a:cs typeface="Times New Roman" pitchFamily="18" charset="0"/>
            </a:endParaRPr>
          </a:p>
        </p:txBody>
      </p:sp>
      <p:pic>
        <p:nvPicPr>
          <p:cNvPr id="7" name="Picture 6" descr="Longitudinal-Waves-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3124200"/>
            <a:ext cx="7162800" cy="3238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19200" y="381000"/>
            <a:ext cx="68185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solidFill>
                  <a:srgbClr val="0070C0"/>
                </a:solidFill>
                <a:latin typeface="Preeti" pitchFamily="2" charset="0"/>
              </a:rPr>
              <a:t>a9\bf] </a:t>
            </a:r>
            <a:r>
              <a:rPr lang="en-US" sz="2800" b="1" u="sng" dirty="0" err="1" smtClean="0">
                <a:solidFill>
                  <a:srgbClr val="0070C0"/>
                </a:solidFill>
                <a:latin typeface="Preeti" pitchFamily="2" charset="0"/>
              </a:rPr>
              <a:t>cfj</a:t>
            </a:r>
            <a:r>
              <a:rPr lang="en-US" sz="2800" b="1" u="sng" dirty="0" smtClean="0">
                <a:solidFill>
                  <a:srgbClr val="0070C0"/>
                </a:solidFill>
                <a:latin typeface="Preeti" pitchFamily="2" charset="0"/>
              </a:rPr>
              <a:t>[</a:t>
            </a:r>
            <a:r>
              <a:rPr lang="en-US" sz="2800" b="1" u="sng" dirty="0" err="1" smtClean="0">
                <a:solidFill>
                  <a:srgbClr val="0070C0"/>
                </a:solidFill>
                <a:latin typeface="Preeti" pitchFamily="2" charset="0"/>
              </a:rPr>
              <a:t>lQ</a:t>
            </a:r>
            <a:r>
              <a:rPr lang="en-US" sz="2800" b="1" u="sng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0070C0"/>
                </a:solidFill>
                <a:latin typeface="Preeti" pitchFamily="2" charset="0"/>
              </a:rPr>
              <a:t>cyf</a:t>
            </a:r>
            <a:r>
              <a:rPr lang="en-US" sz="2800" b="1" u="sng" dirty="0" smtClean="0">
                <a:solidFill>
                  <a:srgbClr val="0070C0"/>
                </a:solidFill>
                <a:latin typeface="Preeti" pitchFamily="2" charset="0"/>
              </a:rPr>
              <a:t>{t\ 36\bf] t/ª\u </a:t>
            </a:r>
            <a:r>
              <a:rPr lang="en-US" sz="2800" b="1" u="sng" dirty="0" err="1" smtClean="0">
                <a:solidFill>
                  <a:srgbClr val="0070C0"/>
                </a:solidFill>
                <a:latin typeface="Preeti" pitchFamily="2" charset="0"/>
              </a:rPr>
              <a:t>nDafOsf</a:t>
            </a:r>
            <a:r>
              <a:rPr lang="en-US" sz="2800" b="1" u="sng" dirty="0" smtClean="0">
                <a:solidFill>
                  <a:srgbClr val="0070C0"/>
                </a:solidFill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0070C0"/>
                </a:solidFill>
                <a:latin typeface="Preeti" pitchFamily="2" charset="0"/>
              </a:rPr>
              <a:t>cfwf</a:t>
            </a:r>
            <a:r>
              <a:rPr lang="en-US" sz="2800" b="1" u="sng" dirty="0" smtClean="0">
                <a:solidFill>
                  <a:srgbClr val="0070C0"/>
                </a:solidFill>
                <a:latin typeface="Preeti" pitchFamily="2" charset="0"/>
              </a:rPr>
              <a:t>/</a:t>
            </a:r>
            <a:r>
              <a:rPr lang="en-US" sz="2800" b="1" u="sng" dirty="0" err="1" smtClean="0">
                <a:solidFill>
                  <a:srgbClr val="0070C0"/>
                </a:solidFill>
                <a:latin typeface="Preeti" pitchFamily="2" charset="0"/>
              </a:rPr>
              <a:t>df</a:t>
            </a:r>
            <a:r>
              <a:rPr lang="en-US" sz="2800" b="1" u="sng" dirty="0" smtClean="0">
                <a:solidFill>
                  <a:srgbClr val="0070C0"/>
                </a:solidFill>
                <a:latin typeface="Preeti" pitchFamily="2" charset="0"/>
              </a:rPr>
              <a:t>  </a:t>
            </a:r>
            <a:endParaRPr lang="en-US" sz="2800" u="sng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066800"/>
            <a:ext cx="8534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!=/]l8of] t/ª\u </a:t>
            </a:r>
            <a:r>
              <a:rPr lang="en-US" sz="2800" b="1" dirty="0" smtClean="0">
                <a:latin typeface="Preeti" pitchFamily="2" charset="0"/>
              </a:rPr>
              <a:t>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radio wave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-;a}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eGbf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sd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cfj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[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lQ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a9L t/ª\u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nDafO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_</a:t>
            </a: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@=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dfOj|mf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]j]a</a:t>
            </a:r>
            <a:r>
              <a:rPr lang="en-US" sz="2800" b="1" dirty="0" smtClean="0">
                <a:latin typeface="Preeti" pitchFamily="2" charset="0"/>
              </a:rPr>
              <a:t>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microwaves</a:t>
            </a:r>
            <a:r>
              <a:rPr lang="en-US" sz="2800" b="1" dirty="0" smtClean="0">
                <a:latin typeface="Preeti" pitchFamily="2" charset="0"/>
              </a:rPr>
              <a:t>_</a:t>
            </a: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#=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OGk|mf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/]8 t/ª\u </a:t>
            </a:r>
            <a:r>
              <a:rPr lang="en-US" sz="2800" b="1" dirty="0" smtClean="0">
                <a:latin typeface="Preeti" pitchFamily="2" charset="0"/>
              </a:rPr>
              <a:t>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infrared waves</a:t>
            </a:r>
            <a:r>
              <a:rPr lang="en-US" sz="2800" b="1" dirty="0" smtClean="0">
                <a:latin typeface="Preeti" pitchFamily="2" charset="0"/>
              </a:rPr>
              <a:t>_</a:t>
            </a: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$=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k|sfz</a:t>
            </a:r>
            <a:r>
              <a:rPr lang="en-US" sz="2800" b="1" dirty="0" smtClean="0">
                <a:latin typeface="Preeti" pitchFamily="2" charset="0"/>
              </a:rPr>
              <a:t>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en-US" sz="2800" b="1" dirty="0" smtClean="0">
                <a:latin typeface="Preeti" pitchFamily="2" charset="0"/>
              </a:rPr>
              <a:t>_</a:t>
            </a: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%= cN6«fefon]6 t/ª\u </a:t>
            </a:r>
            <a:r>
              <a:rPr lang="en-US" sz="2800" b="1" dirty="0" smtClean="0">
                <a:latin typeface="Preeti" pitchFamily="2" charset="0"/>
              </a:rPr>
              <a:t>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ultraviolet waves</a:t>
            </a:r>
            <a:r>
              <a:rPr lang="en-US" sz="2800" b="1" dirty="0" smtClean="0">
                <a:latin typeface="Preeti" pitchFamily="2" charset="0"/>
              </a:rPr>
              <a:t>_</a:t>
            </a: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^=PS;–/] </a:t>
            </a:r>
            <a:r>
              <a:rPr lang="en-US" sz="2800" b="1" dirty="0" smtClean="0">
                <a:latin typeface="Preeti" pitchFamily="2" charset="0"/>
              </a:rPr>
              <a:t>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X-ray</a:t>
            </a:r>
            <a:r>
              <a:rPr lang="en-US" sz="2800" b="1" dirty="0" smtClean="0">
                <a:latin typeface="Preeti" pitchFamily="2" charset="0"/>
              </a:rPr>
              <a:t>_ </a:t>
            </a: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&amp;=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ufdf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/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smtClean="0">
                <a:latin typeface="Preeti" pitchFamily="2" charset="0"/>
                <a:cs typeface="Times New Roman" pitchFamily="18" charset="0"/>
              </a:rPr>
              <a:t>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Gamma Ray) 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-;a}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eGbf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a9L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cfj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[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lQ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sd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t/ª\u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nDafO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_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7239000" y="4572000"/>
            <a:ext cx="122341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 smtClean="0">
                <a:solidFill>
                  <a:srgbClr val="FFC000"/>
                </a:solidFill>
                <a:sym typeface="Wingdings"/>
              </a:rPr>
              <a:t></a:t>
            </a:r>
            <a:endParaRPr lang="en-US" sz="9600" dirty="0"/>
          </a:p>
        </p:txBody>
      </p:sp>
      <p:sp>
        <p:nvSpPr>
          <p:cNvPr id="8" name="Rectangle 7"/>
          <p:cNvSpPr/>
          <p:nvPr/>
        </p:nvSpPr>
        <p:spPr>
          <a:xfrm>
            <a:off x="609600" y="4572000"/>
            <a:ext cx="122341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 smtClean="0">
                <a:solidFill>
                  <a:srgbClr val="FFC000"/>
                </a:solidFill>
                <a:sym typeface="Wingdings"/>
              </a:rPr>
              <a:t></a:t>
            </a:r>
            <a:endParaRPr lang="en-US" sz="9600" dirty="0"/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5486400" y="2590800"/>
            <a:ext cx="2133600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81800" y="3276600"/>
            <a:ext cx="18261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t/ª\u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zlQm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a9L 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629400" y="1524000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t/ª\u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zlQm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sd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838200"/>
            <a:ext cx="533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!= /]l8of] t/ª\u -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radio waves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_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52400"/>
            <a:ext cx="61721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ljB't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\ 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r'DasLo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t/ª\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usf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pkof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ux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¿</a:t>
            </a:r>
            <a:endParaRPr lang="en-US" sz="2800" b="1" u="sng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762000"/>
            <a:ext cx="259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 descr="Screenshot 2023-04-04 16095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953000"/>
            <a:ext cx="2362200" cy="12954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28600" y="1295400"/>
            <a:ext cx="533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Preeti" pitchFamily="2" charset="0"/>
              </a:rPr>
              <a:t>t/ª\u </a:t>
            </a:r>
            <a:r>
              <a:rPr lang="en-US" sz="2400" b="1" dirty="0" err="1" smtClean="0">
                <a:latin typeface="Preeti" pitchFamily="2" charset="0"/>
              </a:rPr>
              <a:t>nDafO</a:t>
            </a:r>
            <a:r>
              <a:rPr lang="en-US" sz="2400" b="1" dirty="0" smtClean="0">
                <a:latin typeface="Preeti" pitchFamily="2" charset="0"/>
              </a:rPr>
              <a:t> M 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;of}F </a:t>
            </a:r>
            <a:r>
              <a:rPr lang="en-US" sz="2400" b="1" u="sng" dirty="0" err="1" smtClean="0">
                <a:solidFill>
                  <a:srgbClr val="00B050"/>
                </a:solidFill>
                <a:latin typeface="Preeti" pitchFamily="2" charset="0"/>
              </a:rPr>
              <a:t>lsnf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]ld6/ b]</a:t>
            </a:r>
            <a:r>
              <a:rPr lang="en-US" sz="2400" b="1" u="sng" dirty="0" err="1" smtClean="0">
                <a:solidFill>
                  <a:srgbClr val="00B050"/>
                </a:solidFill>
                <a:latin typeface="Preeti" pitchFamily="2" charset="0"/>
              </a:rPr>
              <a:t>lv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 m 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;</a:t>
            </a:r>
            <a:r>
              <a:rPr lang="en-US" sz="2400" b="1" u="sng" dirty="0" err="1" smtClean="0">
                <a:solidFill>
                  <a:srgbClr val="00B050"/>
                </a:solidFill>
                <a:latin typeface="Preeti" pitchFamily="2" charset="0"/>
              </a:rPr>
              <a:t>Dd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smtClean="0">
                <a:latin typeface="Preeti" pitchFamily="2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oL</a:t>
            </a:r>
            <a:r>
              <a:rPr lang="en-US" sz="2400" b="1" dirty="0" smtClean="0">
                <a:latin typeface="Preeti" pitchFamily="2" charset="0"/>
              </a:rPr>
              <a:t> t/ª\</a:t>
            </a:r>
            <a:r>
              <a:rPr lang="en-US" sz="2400" b="1" dirty="0" err="1" smtClean="0">
                <a:latin typeface="Preeti" pitchFamily="2" charset="0"/>
              </a:rPr>
              <a:t>ux¿n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hLjx¿sf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z/L/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sf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sf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]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ifx¿nfO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{ c;/ 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gug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{] </a:t>
            </a:r>
            <a:r>
              <a:rPr lang="en-US" sz="2400" b="1" dirty="0" err="1" smtClean="0">
                <a:latin typeface="Preeti" pitchFamily="2" charset="0"/>
              </a:rPr>
              <a:t>ePsfn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pkof</a:t>
            </a:r>
            <a:r>
              <a:rPr lang="en-US" sz="2400" b="1" dirty="0" smtClean="0">
                <a:latin typeface="Preeti" pitchFamily="2" charset="0"/>
              </a:rPr>
              <a:t>]</a:t>
            </a:r>
            <a:r>
              <a:rPr lang="en-US" sz="2400" b="1" dirty="0" err="1" smtClean="0">
                <a:latin typeface="Preeti" pitchFamily="2" charset="0"/>
              </a:rPr>
              <a:t>usf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nflu</a:t>
            </a:r>
            <a:r>
              <a:rPr lang="en-US" sz="2400" b="1" dirty="0" smtClean="0">
                <a:latin typeface="Preeti" pitchFamily="2" charset="0"/>
              </a:rPr>
              <a:t> ;'/</a:t>
            </a:r>
            <a:r>
              <a:rPr lang="en-US" sz="2400" b="1" dirty="0" err="1" smtClean="0">
                <a:latin typeface="Preeti" pitchFamily="2" charset="0"/>
              </a:rPr>
              <a:t>lIft</a:t>
            </a:r>
            <a:r>
              <a:rPr lang="en-US" sz="2400" b="1" dirty="0" smtClean="0">
                <a:latin typeface="Preeti" pitchFamily="2" charset="0"/>
              </a:rPr>
              <a:t> x'G5g\ .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Preeti" pitchFamily="2" charset="0"/>
              </a:rPr>
              <a:t> /]l8of] t/ª\u </a:t>
            </a:r>
            <a:r>
              <a:rPr lang="en-US" sz="2400" b="1" dirty="0" err="1" smtClean="0">
                <a:latin typeface="Preeti" pitchFamily="2" charset="0"/>
              </a:rPr>
              <a:t>lgDglnlvt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sfo</a:t>
            </a:r>
            <a:r>
              <a:rPr lang="en-US" sz="2400" b="1" dirty="0" smtClean="0">
                <a:latin typeface="Preeti" pitchFamily="2" charset="0"/>
              </a:rPr>
              <a:t>{</a:t>
            </a:r>
            <a:r>
              <a:rPr lang="en-US" sz="2400" b="1" dirty="0" err="1" smtClean="0">
                <a:latin typeface="Preeti" pitchFamily="2" charset="0"/>
              </a:rPr>
              <a:t>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pkof</a:t>
            </a:r>
            <a:r>
              <a:rPr lang="en-US" sz="2400" b="1" dirty="0" smtClean="0">
                <a:latin typeface="Preeti" pitchFamily="2" charset="0"/>
              </a:rPr>
              <a:t>]u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M</a:t>
            </a:r>
          </a:p>
          <a:p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-c_ </a:t>
            </a:r>
            <a:r>
              <a:rPr lang="en-US" sz="2400" b="1" dirty="0" smtClean="0">
                <a:latin typeface="Preeti" pitchFamily="2" charset="0"/>
              </a:rPr>
              <a:t>6«fG;ld6/</a:t>
            </a:r>
            <a:r>
              <a:rPr lang="en-US" sz="2400" b="1" dirty="0" err="1" smtClean="0">
                <a:latin typeface="Preeti" pitchFamily="2" charset="0"/>
              </a:rPr>
              <a:t>df</a:t>
            </a:r>
            <a:r>
              <a:rPr lang="en-US" sz="2400" b="1" dirty="0" smtClean="0">
                <a:latin typeface="Preeti" pitchFamily="2" charset="0"/>
              </a:rPr>
              <a:t> /]l8of] t/ª\u </a:t>
            </a:r>
            <a:r>
              <a:rPr lang="en-US" sz="2400" b="1" dirty="0" err="1" smtClean="0">
                <a:latin typeface="Preeti" pitchFamily="2" charset="0"/>
              </a:rPr>
              <a:t>pTkGg</a:t>
            </a:r>
            <a:r>
              <a:rPr lang="en-US" sz="2400" b="1" dirty="0" smtClean="0">
                <a:latin typeface="Preeti" pitchFamily="2" charset="0"/>
              </a:rPr>
              <a:t> u/L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/]l8of],           l6eL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cflbsf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 ;~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rf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;ª\s]t k|;f/0f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.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 -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cf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_ </a:t>
            </a:r>
            <a:r>
              <a:rPr lang="en-US" sz="2400" b="1" dirty="0" smtClean="0">
                <a:latin typeface="Preeti" pitchFamily="2" charset="0"/>
              </a:rPr>
              <a:t>/]l8of] 6]</a:t>
            </a:r>
            <a:r>
              <a:rPr lang="en-US" sz="2400" b="1" dirty="0" err="1" smtClean="0">
                <a:latin typeface="Preeti" pitchFamily="2" charset="0"/>
              </a:rPr>
              <a:t>ln:sf</a:t>
            </a:r>
            <a:r>
              <a:rPr lang="en-US" sz="2400" b="1" dirty="0" smtClean="0">
                <a:latin typeface="Preeti" pitchFamily="2" charset="0"/>
              </a:rPr>
              <a:t>]</a:t>
            </a:r>
            <a:r>
              <a:rPr lang="en-US" sz="2400" b="1" dirty="0" err="1" smtClean="0">
                <a:latin typeface="Preeti" pitchFamily="2" charset="0"/>
              </a:rPr>
              <a:t>ksf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dbtn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afx</a:t>
            </a:r>
            <a:r>
              <a:rPr lang="en-US" sz="2400" b="1" dirty="0" smtClean="0">
                <a:latin typeface="Preeti" pitchFamily="2" charset="0"/>
              </a:rPr>
              <a:t>\o </a:t>
            </a:r>
            <a:r>
              <a:rPr lang="en-US" sz="2400" b="1" dirty="0" err="1" smtClean="0">
                <a:latin typeface="Preeti" pitchFamily="2" charset="0"/>
              </a:rPr>
              <a:t>cGtl</a:t>
            </a:r>
            <a:r>
              <a:rPr lang="en-US" sz="2400" b="1" dirty="0" smtClean="0">
                <a:latin typeface="Preeti" pitchFamily="2" charset="0"/>
              </a:rPr>
              <a:t>/Ifaf6 </a:t>
            </a:r>
            <a:r>
              <a:rPr lang="en-US" sz="2400" b="1" dirty="0" err="1" smtClean="0">
                <a:latin typeface="Preeti" pitchFamily="2" charset="0"/>
              </a:rPr>
              <a:t>cfPsf</a:t>
            </a:r>
            <a:r>
              <a:rPr lang="en-US" sz="2400" b="1" dirty="0" smtClean="0">
                <a:latin typeface="Preeti" pitchFamily="2" charset="0"/>
              </a:rPr>
              <a:t> /]l8of] t/ª\u u|x0f u/L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a|x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\df08sf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af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/]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df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cWoog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ul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/G5 </a:t>
            </a:r>
            <a:r>
              <a:rPr lang="en-US" sz="2400" b="1" dirty="0" smtClean="0">
                <a:latin typeface="Preeti" pitchFamily="2" charset="0"/>
              </a:rPr>
              <a:t>. </a:t>
            </a:r>
            <a:endParaRPr lang="en-US" sz="2400" b="1" dirty="0">
              <a:latin typeface="Preeti" pitchFamily="2" charset="0"/>
            </a:endParaRPr>
          </a:p>
        </p:txBody>
      </p:sp>
      <p:pic>
        <p:nvPicPr>
          <p:cNvPr id="14" name="Picture 3" descr="C:\Users\ITC\Desktop\DIGITAL MATERIAL\Screenshot 2023-04-04 092848.tif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047682" y="4343400"/>
            <a:ext cx="2686435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0"/>
            <a:ext cx="5410200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00" dirty="0" smtClean="0">
                <a:solidFill>
                  <a:schemeClr val="accent6">
                    <a:lumMod val="20000"/>
                    <a:lumOff val="80000"/>
                  </a:schemeClr>
                </a:solidFill>
                <a:sym typeface="Wingdings"/>
              </a:rPr>
              <a:t></a:t>
            </a:r>
            <a:endParaRPr lang="en-US" sz="500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Unit 10 : Wave (Class -9)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685800"/>
            <a:ext cx="533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@= </a:t>
            </a:r>
            <a:r>
              <a:rPr lang="en-US" sz="2800" b="1" u="sng" dirty="0" err="1" smtClean="0">
                <a:solidFill>
                  <a:srgbClr val="FF0000"/>
                </a:solidFill>
                <a:latin typeface="Preeti" pitchFamily="2" charset="0"/>
              </a:rPr>
              <a:t>dfOs|f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]j]e -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Microwave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_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52400"/>
            <a:ext cx="61721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ljB't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\ 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r'DasLo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t/ª\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usf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pkof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ux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¿</a:t>
            </a:r>
            <a:endParaRPr lang="en-US" sz="2800" b="1" u="sng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1219200"/>
            <a:ext cx="533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Preeti" pitchFamily="2" charset="0"/>
              </a:rPr>
              <a:t>t/ª\u </a:t>
            </a:r>
            <a:r>
              <a:rPr lang="en-US" sz="2400" b="1" dirty="0" err="1" smtClean="0">
                <a:latin typeface="Preeti" pitchFamily="2" charset="0"/>
              </a:rPr>
              <a:t>nDafO</a:t>
            </a:r>
            <a:r>
              <a:rPr lang="en-US" sz="2400" b="1" dirty="0" smtClean="0">
                <a:latin typeface="Preeti" pitchFamily="2" charset="0"/>
              </a:rPr>
              <a:t> M </a:t>
            </a:r>
            <a:r>
              <a:rPr lang="en-US" sz="2400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 mm 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b]</a:t>
            </a:r>
            <a:r>
              <a:rPr lang="en-US" sz="2400" b="1" u="sng" dirty="0" err="1" smtClean="0">
                <a:solidFill>
                  <a:srgbClr val="00B050"/>
                </a:solidFill>
                <a:latin typeface="Preeti" pitchFamily="2" charset="0"/>
              </a:rPr>
              <a:t>lv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30 cm 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;</a:t>
            </a:r>
            <a:r>
              <a:rPr lang="en-US" sz="2400" b="1" u="sng" dirty="0" err="1" smtClean="0">
                <a:solidFill>
                  <a:srgbClr val="00B050"/>
                </a:solidFill>
                <a:latin typeface="Preeti" pitchFamily="2" charset="0"/>
              </a:rPr>
              <a:t>Dd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smtClean="0">
                <a:latin typeface="Preeti" pitchFamily="2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Preeti" pitchFamily="2" charset="0"/>
              </a:rPr>
              <a:t> /]l8of] t/ª\u </a:t>
            </a:r>
            <a:r>
              <a:rPr lang="en-US" sz="2400" b="1" dirty="0" err="1" smtClean="0">
                <a:latin typeface="Preeti" pitchFamily="2" charset="0"/>
              </a:rPr>
              <a:t>lgDglnlvt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sfo</a:t>
            </a:r>
            <a:r>
              <a:rPr lang="en-US" sz="2400" b="1" dirty="0" smtClean="0">
                <a:latin typeface="Preeti" pitchFamily="2" charset="0"/>
              </a:rPr>
              <a:t>{</a:t>
            </a:r>
            <a:r>
              <a:rPr lang="en-US" sz="2400" b="1" dirty="0" err="1" smtClean="0">
                <a:latin typeface="Preeti" pitchFamily="2" charset="0"/>
              </a:rPr>
              <a:t>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pkof</a:t>
            </a:r>
            <a:r>
              <a:rPr lang="en-US" sz="2400" b="1" dirty="0" smtClean="0">
                <a:latin typeface="Preeti" pitchFamily="2" charset="0"/>
              </a:rPr>
              <a:t>]u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M</a:t>
            </a:r>
          </a:p>
          <a:p>
            <a:r>
              <a:rPr lang="en-US" sz="2400" b="1" dirty="0" smtClean="0">
                <a:latin typeface="Preeti" pitchFamily="2" charset="0"/>
              </a:rPr>
              <a:t>-c_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dfOj|mf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]j]a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cf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eg</a:t>
            </a:r>
            <a:r>
              <a:rPr lang="en-US" sz="2400" b="1" dirty="0" err="1" smtClean="0">
                <a:latin typeface="Preeti" pitchFamily="2" charset="0"/>
              </a:rPr>
              <a:t>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vfg</a:t>
            </a:r>
            <a:r>
              <a:rPr lang="en-US" sz="2400" b="1" dirty="0" smtClean="0">
                <a:latin typeface="Preeti" pitchFamily="2" charset="0"/>
              </a:rPr>
              <a:t>] s'/f </a:t>
            </a:r>
            <a:r>
              <a:rPr lang="en-US" sz="2400" b="1" dirty="0" err="1" smtClean="0">
                <a:latin typeface="Preeti" pitchFamily="2" charset="0"/>
              </a:rPr>
              <a:t>ksfpg</a:t>
            </a:r>
            <a:r>
              <a:rPr lang="en-US" sz="2400" b="1" dirty="0" smtClean="0">
                <a:latin typeface="Preeti" pitchFamily="2" charset="0"/>
              </a:rPr>
              <a:t> . </a:t>
            </a:r>
          </a:p>
          <a:p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err="1" smtClean="0">
                <a:latin typeface="Preeti" pitchFamily="2" charset="0"/>
              </a:rPr>
              <a:t>cf</a:t>
            </a:r>
            <a:r>
              <a:rPr lang="en-US" sz="2400" b="1" dirty="0" smtClean="0">
                <a:latin typeface="Preeti" pitchFamily="2" charset="0"/>
              </a:rPr>
              <a:t>_ /8f/ ;~</a:t>
            </a:r>
            <a:r>
              <a:rPr lang="en-US" sz="2400" b="1" dirty="0" err="1" smtClean="0">
                <a:latin typeface="Preeti" pitchFamily="2" charset="0"/>
              </a:rPr>
              <a:t>rf</a:t>
            </a:r>
            <a:r>
              <a:rPr lang="en-US" sz="2400" b="1" dirty="0" smtClean="0">
                <a:latin typeface="Preeti" pitchFamily="2" charset="0"/>
              </a:rPr>
              <a:t>/</a:t>
            </a:r>
            <a:r>
              <a:rPr lang="en-US" sz="2400" b="1" dirty="0" err="1" smtClean="0">
                <a:latin typeface="Preeti" pitchFamily="2" charset="0"/>
              </a:rPr>
              <a:t>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dfOj|mf</a:t>
            </a:r>
            <a:r>
              <a:rPr lang="en-US" sz="2400" b="1" dirty="0" smtClean="0">
                <a:latin typeface="Preeti" pitchFamily="2" charset="0"/>
              </a:rPr>
              <a:t>]j]</a:t>
            </a:r>
            <a:r>
              <a:rPr lang="en-US" sz="2400" b="1" dirty="0" err="1" smtClean="0">
                <a:latin typeface="Preeti" pitchFamily="2" charset="0"/>
              </a:rPr>
              <a:t>asf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k|of</a:t>
            </a:r>
            <a:r>
              <a:rPr lang="en-US" sz="2400" b="1" dirty="0" smtClean="0">
                <a:latin typeface="Preeti" pitchFamily="2" charset="0"/>
              </a:rPr>
              <a:t>]u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.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xjfO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{ 6«flkms lgoGq0fdf ;le{n]G; /f8f/ </a:t>
            </a:r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Airport Surveillance Radar</a:t>
            </a:r>
            <a:r>
              <a:rPr lang="en-US" sz="2400" b="1" dirty="0" smtClean="0">
                <a:latin typeface="Preeti" pitchFamily="2" charset="0"/>
              </a:rPr>
              <a:t>_ </a:t>
            </a:r>
            <a:r>
              <a:rPr lang="en-US" sz="2400" b="1" dirty="0" err="1" smtClean="0">
                <a:latin typeface="Preeti" pitchFamily="2" charset="0"/>
              </a:rPr>
              <a:t>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k|of</a:t>
            </a:r>
            <a:r>
              <a:rPr lang="en-US" sz="2400" b="1" dirty="0" smtClean="0">
                <a:latin typeface="Preeti" pitchFamily="2" charset="0"/>
              </a:rPr>
              <a:t>]u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. o;}u/L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/f8f/ l:k8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ug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-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radar speed gun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_ </a:t>
            </a:r>
            <a:r>
              <a:rPr lang="en-US" sz="2400" b="1" dirty="0" err="1" smtClean="0">
                <a:latin typeface="Preeti" pitchFamily="2" charset="0"/>
              </a:rPr>
              <a:t>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k|of</a:t>
            </a:r>
            <a:r>
              <a:rPr lang="en-US" sz="2400" b="1" dirty="0" smtClean="0">
                <a:latin typeface="Preeti" pitchFamily="2" charset="0"/>
              </a:rPr>
              <a:t>]uaf6 ;8sdf u'l8/x]</a:t>
            </a:r>
            <a:r>
              <a:rPr lang="en-US" sz="2400" b="1" dirty="0" err="1" smtClean="0">
                <a:latin typeface="Preeti" pitchFamily="2" charset="0"/>
              </a:rPr>
              <a:t>sf</a:t>
            </a:r>
            <a:r>
              <a:rPr lang="en-US" sz="2400" b="1" dirty="0" smtClean="0">
                <a:latin typeface="Preeti" pitchFamily="2" charset="0"/>
              </a:rPr>
              <a:t> ;</a:t>
            </a:r>
            <a:r>
              <a:rPr lang="en-US" sz="2400" b="1" dirty="0" err="1" smtClean="0">
                <a:latin typeface="Preeti" pitchFamily="2" charset="0"/>
              </a:rPr>
              <a:t>jf</a:t>
            </a:r>
            <a:r>
              <a:rPr lang="en-US" sz="2400" b="1" dirty="0" smtClean="0">
                <a:latin typeface="Preeti" pitchFamily="2" charset="0"/>
              </a:rPr>
              <a:t>/L ;</a:t>
            </a:r>
            <a:r>
              <a:rPr lang="en-US" sz="2400" b="1" dirty="0" err="1" smtClean="0">
                <a:latin typeface="Preeti" pitchFamily="2" charset="0"/>
              </a:rPr>
              <a:t>fwgsf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ult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dfkg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.\ </a:t>
            </a:r>
          </a:p>
          <a:p>
            <a:r>
              <a:rPr lang="en-US" sz="2400" b="1" dirty="0" smtClean="0">
                <a:latin typeface="Preeti" pitchFamily="2" charset="0"/>
              </a:rPr>
              <a:t>-O_ ;~</a:t>
            </a:r>
            <a:r>
              <a:rPr lang="en-US" sz="2400" b="1" dirty="0" err="1" smtClean="0">
                <a:latin typeface="Preeti" pitchFamily="2" charset="0"/>
              </a:rPr>
              <a:t>rf</a:t>
            </a:r>
            <a:r>
              <a:rPr lang="en-US" sz="2400" b="1" dirty="0" smtClean="0">
                <a:latin typeface="Preeti" pitchFamily="2" charset="0"/>
              </a:rPr>
              <a:t>/</a:t>
            </a:r>
            <a:r>
              <a:rPr lang="en-US" sz="2400" b="1" dirty="0" err="1" smtClean="0">
                <a:latin typeface="Preeti" pitchFamily="2" charset="0"/>
              </a:rPr>
              <a:t>sf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k|ljlwdf</a:t>
            </a:r>
            <a:r>
              <a:rPr lang="en-US" sz="2400" b="1" dirty="0" smtClean="0">
                <a:latin typeface="Preeti" pitchFamily="2" charset="0"/>
              </a:rPr>
              <a:t> ;ª\s]t k|;f/0fsf </a:t>
            </a:r>
            <a:r>
              <a:rPr lang="en-US" sz="2400" b="1" dirty="0" err="1" smtClean="0">
                <a:latin typeface="Preeti" pitchFamily="2" charset="0"/>
              </a:rPr>
              <a:t>nflu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klg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dfOj|mf</a:t>
            </a:r>
            <a:r>
              <a:rPr lang="en-US" sz="2400" b="1" dirty="0" smtClean="0">
                <a:latin typeface="Preeti" pitchFamily="2" charset="0"/>
              </a:rPr>
              <a:t>]j]</a:t>
            </a:r>
            <a:r>
              <a:rPr lang="en-US" sz="2400" b="1" dirty="0" err="1" smtClean="0">
                <a:latin typeface="Preeti" pitchFamily="2" charset="0"/>
              </a:rPr>
              <a:t>asf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k|of</a:t>
            </a:r>
            <a:r>
              <a:rPr lang="en-US" sz="2400" b="1" dirty="0" smtClean="0">
                <a:latin typeface="Preeti" pitchFamily="2" charset="0"/>
              </a:rPr>
              <a:t>]u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.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e"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pku|x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;~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rf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/,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df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afOn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,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jfOkmfO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, An'6'y -</a:t>
            </a:r>
            <a:r>
              <a:rPr lang="en-US" sz="24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bluetooth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_ </a:t>
            </a:r>
            <a:r>
              <a:rPr lang="en-US" sz="2400" b="1" dirty="0" err="1" smtClean="0">
                <a:latin typeface="Preeti" pitchFamily="2" charset="0"/>
              </a:rPr>
              <a:t>cflb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k|ljlwdf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dfOj|mf</a:t>
            </a:r>
            <a:r>
              <a:rPr lang="en-US" sz="2400" b="1" dirty="0" smtClean="0">
                <a:latin typeface="Preeti" pitchFamily="2" charset="0"/>
              </a:rPr>
              <a:t>]j]</a:t>
            </a:r>
            <a:r>
              <a:rPr lang="en-US" sz="2400" b="1" dirty="0" err="1" smtClean="0">
                <a:latin typeface="Preeti" pitchFamily="2" charset="0"/>
              </a:rPr>
              <a:t>asf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k|of</a:t>
            </a:r>
            <a:r>
              <a:rPr lang="en-US" sz="2400" b="1" dirty="0" smtClean="0">
                <a:latin typeface="Preeti" pitchFamily="2" charset="0"/>
              </a:rPr>
              <a:t>]un] ;~</a:t>
            </a:r>
            <a:r>
              <a:rPr lang="en-US" sz="2400" b="1" dirty="0" err="1" smtClean="0">
                <a:latin typeface="Preeti" pitchFamily="2" charset="0"/>
              </a:rPr>
              <a:t>rf</a:t>
            </a:r>
            <a:r>
              <a:rPr lang="en-US" sz="2400" b="1" dirty="0" smtClean="0">
                <a:latin typeface="Preeti" pitchFamily="2" charset="0"/>
              </a:rPr>
              <a:t>/ :</a:t>
            </a:r>
            <a:r>
              <a:rPr lang="en-US" sz="2400" b="1" dirty="0" err="1" smtClean="0">
                <a:latin typeface="Preeti" pitchFamily="2" charset="0"/>
              </a:rPr>
              <a:t>yflkt</a:t>
            </a:r>
            <a:r>
              <a:rPr lang="en-US" sz="2400" b="1" dirty="0" smtClean="0">
                <a:latin typeface="Preeti" pitchFamily="2" charset="0"/>
              </a:rPr>
              <a:t> x'G5</a:t>
            </a:r>
          </a:p>
          <a:p>
            <a:endParaRPr lang="en-US" sz="2400" b="1" dirty="0">
              <a:latin typeface="Preeti" pitchFamily="2" charset="0"/>
            </a:endParaRPr>
          </a:p>
        </p:txBody>
      </p:sp>
      <p:pic>
        <p:nvPicPr>
          <p:cNvPr id="11" name="Picture 10" descr="Screenshot 2023-04-05 203842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685800"/>
            <a:ext cx="2590800" cy="2209800"/>
          </a:xfrm>
          <a:prstGeom prst="rect">
            <a:avLst/>
          </a:prstGeom>
        </p:spPr>
      </p:pic>
      <p:pic>
        <p:nvPicPr>
          <p:cNvPr id="12" name="Picture 11" descr="Screenshot 2023-04-05 203928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3200400"/>
            <a:ext cx="3429000" cy="1981200"/>
          </a:xfrm>
          <a:prstGeom prst="rect">
            <a:avLst/>
          </a:prstGeom>
        </p:spPr>
      </p:pic>
      <p:pic>
        <p:nvPicPr>
          <p:cNvPr id="14" name="Picture 13" descr="Screenshot 2023-04-04 162730.png"/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5867400" y="5334000"/>
            <a:ext cx="1676400" cy="1277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Unit 10 : Wave (Class -9)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609600"/>
            <a:ext cx="533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#=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OGk|mf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/]8 -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Infrared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_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52400"/>
            <a:ext cx="61721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ljB't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\ 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r'DasLo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t/ª\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usf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pkof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]</a:t>
            </a:r>
            <a:r>
              <a:rPr lang="en-US" sz="2800" b="1" u="sng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ux</a:t>
            </a:r>
            <a:r>
              <a:rPr lang="en-US" sz="2800" b="1" u="sng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eeti" pitchFamily="2" charset="0"/>
              </a:rPr>
              <a:t>¿</a:t>
            </a:r>
            <a:endParaRPr lang="en-US" sz="2800" b="1" u="sng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" y="990600"/>
            <a:ext cx="8763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Preeti" pitchFamily="2" charset="0"/>
              </a:rPr>
              <a:t>t/ª\u </a:t>
            </a:r>
            <a:r>
              <a:rPr lang="en-US" sz="2400" b="1" dirty="0" err="1" smtClean="0">
                <a:latin typeface="Preeti" pitchFamily="2" charset="0"/>
              </a:rPr>
              <a:t>nDafO</a:t>
            </a:r>
            <a:r>
              <a:rPr lang="en-US" sz="2400" b="1" dirty="0" smtClean="0">
                <a:latin typeface="Preeti" pitchFamily="2" charset="0"/>
              </a:rPr>
              <a:t> M </a:t>
            </a:r>
            <a:r>
              <a:rPr lang="en-US" sz="2400" b="1" u="sng" dirty="0" smtClean="0"/>
              <a:t>10</a:t>
            </a:r>
            <a:r>
              <a:rPr lang="en-US" sz="2400" b="1" u="sng" baseline="30000" dirty="0" smtClean="0"/>
              <a:t>-3</a:t>
            </a:r>
            <a:r>
              <a:rPr lang="en-US" sz="2400" b="1" u="sng" dirty="0" smtClean="0"/>
              <a:t> m 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b]</a:t>
            </a:r>
            <a:r>
              <a:rPr lang="en-US" sz="2400" b="1" u="sng" dirty="0" err="1" smtClean="0">
                <a:solidFill>
                  <a:srgbClr val="00B050"/>
                </a:solidFill>
                <a:latin typeface="Preeti" pitchFamily="2" charset="0"/>
              </a:rPr>
              <a:t>lv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u="sng" dirty="0" smtClean="0"/>
              <a:t>7.5 × 10</a:t>
            </a:r>
            <a:r>
              <a:rPr lang="en-US" sz="2400" b="1" u="sng" baseline="30000" dirty="0" smtClean="0"/>
              <a:t>-7</a:t>
            </a:r>
            <a:r>
              <a:rPr lang="en-US" sz="2400" b="1" u="sng" dirty="0" smtClean="0"/>
              <a:t> m 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;</a:t>
            </a:r>
            <a:r>
              <a:rPr lang="en-US" sz="2400" b="1" u="sng" dirty="0" err="1" smtClean="0">
                <a:solidFill>
                  <a:srgbClr val="00B050"/>
                </a:solidFill>
                <a:latin typeface="Preeti" pitchFamily="2" charset="0"/>
              </a:rPr>
              <a:t>Dd</a:t>
            </a:r>
            <a:r>
              <a:rPr lang="en-US" sz="2400" b="1" u="sng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smtClean="0">
                <a:latin typeface="Preeti" pitchFamily="2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u="sng" dirty="0" err="1" smtClean="0">
                <a:solidFill>
                  <a:srgbClr val="0070C0"/>
                </a:solidFill>
                <a:latin typeface="Preeti" pitchFamily="2" charset="0"/>
              </a:rPr>
              <a:t>OGk|mf</a:t>
            </a:r>
            <a:r>
              <a:rPr lang="en-US" sz="2400" b="1" u="sng" dirty="0" smtClean="0">
                <a:solidFill>
                  <a:srgbClr val="0070C0"/>
                </a:solidFill>
                <a:latin typeface="Preeti" pitchFamily="2" charset="0"/>
              </a:rPr>
              <a:t>/]8</a:t>
            </a:r>
            <a:r>
              <a:rPr lang="en-US" sz="2400" b="1" u="sng" dirty="0" smtClean="0">
                <a:latin typeface="Preeti" pitchFamily="2" charset="0"/>
              </a:rPr>
              <a:t> t/ª\u </a:t>
            </a:r>
            <a:r>
              <a:rPr lang="en-US" sz="2400" b="1" u="sng" dirty="0" err="1" smtClean="0">
                <a:latin typeface="Preeti" pitchFamily="2" charset="0"/>
              </a:rPr>
              <a:t>lgDglnlvt</a:t>
            </a:r>
            <a:r>
              <a:rPr lang="en-US" sz="2400" b="1" u="sng" dirty="0" smtClean="0">
                <a:latin typeface="Preeti" pitchFamily="2" charset="0"/>
              </a:rPr>
              <a:t> </a:t>
            </a:r>
            <a:r>
              <a:rPr lang="en-US" sz="2400" b="1" u="sng" dirty="0" err="1" smtClean="0">
                <a:latin typeface="Preeti" pitchFamily="2" charset="0"/>
              </a:rPr>
              <a:t>sfo</a:t>
            </a:r>
            <a:r>
              <a:rPr lang="en-US" sz="2400" b="1" u="sng" dirty="0" smtClean="0">
                <a:latin typeface="Preeti" pitchFamily="2" charset="0"/>
              </a:rPr>
              <a:t>{</a:t>
            </a:r>
            <a:r>
              <a:rPr lang="en-US" sz="2400" b="1" u="sng" dirty="0" err="1" smtClean="0">
                <a:latin typeface="Preeti" pitchFamily="2" charset="0"/>
              </a:rPr>
              <a:t>df</a:t>
            </a:r>
            <a:r>
              <a:rPr lang="en-US" sz="2400" b="1" u="sng" dirty="0" smtClean="0">
                <a:latin typeface="Preeti" pitchFamily="2" charset="0"/>
              </a:rPr>
              <a:t> </a:t>
            </a:r>
            <a:r>
              <a:rPr lang="en-US" sz="2400" b="1" u="sng" dirty="0" err="1" smtClean="0">
                <a:latin typeface="Preeti" pitchFamily="2" charset="0"/>
              </a:rPr>
              <a:t>pkof</a:t>
            </a:r>
            <a:r>
              <a:rPr lang="en-US" sz="2400" b="1" u="sng" dirty="0" smtClean="0">
                <a:latin typeface="Preeti" pitchFamily="2" charset="0"/>
              </a:rPr>
              <a:t>]u </a:t>
            </a:r>
            <a:r>
              <a:rPr lang="en-US" sz="2400" b="1" u="sng" dirty="0" err="1" smtClean="0">
                <a:latin typeface="Preeti" pitchFamily="2" charset="0"/>
              </a:rPr>
              <a:t>ul</a:t>
            </a:r>
            <a:r>
              <a:rPr lang="en-US" sz="2400" b="1" u="sng" dirty="0" smtClean="0">
                <a:latin typeface="Preeti" pitchFamily="2" charset="0"/>
              </a:rPr>
              <a:t>/G5 M</a:t>
            </a:r>
          </a:p>
          <a:p>
            <a:r>
              <a:rPr lang="en-US" sz="2400" b="1" dirty="0" smtClean="0">
                <a:latin typeface="Preeti" pitchFamily="2" charset="0"/>
              </a:rPr>
              <a:t>-c_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OGk|mf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/]8 lx6/,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s's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cflbdf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OGk|mf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/]8 t/ª\u</a:t>
            </a:r>
            <a:r>
              <a:rPr lang="en-US" sz="2400" b="1" dirty="0" smtClean="0">
                <a:latin typeface="Preeti" pitchFamily="2" charset="0"/>
              </a:rPr>
              <a:t>af6 </a:t>
            </a:r>
            <a:r>
              <a:rPr lang="en-US" sz="2400" b="1" dirty="0" err="1" smtClean="0">
                <a:latin typeface="Preeti" pitchFamily="2" charset="0"/>
              </a:rPr>
              <a:t>tfk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pTkGg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. </a:t>
            </a:r>
          </a:p>
          <a:p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err="1" smtClean="0">
                <a:latin typeface="Preeti" pitchFamily="2" charset="0"/>
              </a:rPr>
              <a:t>cf</a:t>
            </a:r>
            <a:r>
              <a:rPr lang="en-US" sz="2400" b="1" dirty="0" smtClean="0">
                <a:latin typeface="Preeti" pitchFamily="2" charset="0"/>
              </a:rPr>
              <a:t>_ </a:t>
            </a:r>
            <a:r>
              <a:rPr lang="en-US" sz="2400" b="1" dirty="0" err="1" smtClean="0">
                <a:latin typeface="Preeti" pitchFamily="2" charset="0"/>
              </a:rPr>
              <a:t>OGk|mf</a:t>
            </a:r>
            <a:r>
              <a:rPr lang="en-US" sz="2400" b="1" dirty="0" smtClean="0">
                <a:latin typeface="Preeti" pitchFamily="2" charset="0"/>
              </a:rPr>
              <a:t>/]8 </a:t>
            </a:r>
            <a:r>
              <a:rPr lang="en-US" sz="2400" b="1" dirty="0" err="1" smtClean="0">
                <a:latin typeface="Preeti" pitchFamily="2" charset="0"/>
              </a:rPr>
              <a:t>ljls</a:t>
            </a:r>
            <a:r>
              <a:rPr lang="en-US" sz="2400" b="1" dirty="0" smtClean="0">
                <a:latin typeface="Preeti" pitchFamily="2" charset="0"/>
              </a:rPr>
              <a:t>/0fsf] </a:t>
            </a:r>
            <a:r>
              <a:rPr lang="en-US" sz="2400" b="1" dirty="0" err="1" smtClean="0">
                <a:latin typeface="Preeti" pitchFamily="2" charset="0"/>
              </a:rPr>
              <a:t>tLj|tfsf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cfwf</a:t>
            </a:r>
            <a:r>
              <a:rPr lang="en-US" sz="2400" b="1" dirty="0" smtClean="0">
                <a:latin typeface="Preeti" pitchFamily="2" charset="0"/>
              </a:rPr>
              <a:t>/</a:t>
            </a:r>
            <a:r>
              <a:rPr lang="en-US" sz="2400" b="1" dirty="0" err="1" smtClean="0">
                <a:latin typeface="Preeti" pitchFamily="2" charset="0"/>
              </a:rPr>
              <a:t>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/]l8P;g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ydf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]{ld6/</a:t>
            </a:r>
            <a:r>
              <a:rPr lang="en-US" sz="2400" b="1" dirty="0" smtClean="0">
                <a:latin typeface="Preeti" pitchFamily="2" charset="0"/>
              </a:rPr>
              <a:t>n] z/L/</a:t>
            </a:r>
            <a:r>
              <a:rPr lang="en-US" sz="2400" b="1" dirty="0" err="1" smtClean="0">
                <a:latin typeface="Preeti" pitchFamily="2" charset="0"/>
              </a:rPr>
              <a:t>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tfkj|md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dfkg</a:t>
            </a:r>
            <a:r>
              <a:rPr lang="en-US" sz="2400" b="1" dirty="0" smtClean="0">
                <a:latin typeface="Preeti" pitchFamily="2" charset="0"/>
              </a:rPr>
              <a:t> u5{-O_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OGk|mf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/]8 l;l;l6eL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Sofd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/f </a:t>
            </a:r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Infrared closed circuit television camera-IR CCTV camera </a:t>
            </a:r>
            <a:r>
              <a:rPr lang="en-US" sz="2400" b="1" dirty="0" smtClean="0">
                <a:latin typeface="Preeti" pitchFamily="2" charset="0"/>
              </a:rPr>
              <a:t>_ </a:t>
            </a:r>
            <a:r>
              <a:rPr lang="en-US" sz="2400" b="1" dirty="0" err="1" smtClean="0">
                <a:latin typeface="Preeti" pitchFamily="2" charset="0"/>
              </a:rPr>
              <a:t>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cfFvfn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gb</a:t>
            </a:r>
            <a:r>
              <a:rPr lang="en-US" sz="2400" b="1" dirty="0" smtClean="0">
                <a:latin typeface="Preeti" pitchFamily="2" charset="0"/>
              </a:rPr>
              <a:t>]</a:t>
            </a:r>
            <a:r>
              <a:rPr lang="en-US" sz="2400" b="1" dirty="0" err="1" smtClean="0">
                <a:latin typeface="Preeti" pitchFamily="2" charset="0"/>
              </a:rPr>
              <a:t>lvg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OGk|mf</a:t>
            </a:r>
            <a:r>
              <a:rPr lang="en-US" sz="2400" b="1" dirty="0" smtClean="0">
                <a:latin typeface="Preeti" pitchFamily="2" charset="0"/>
              </a:rPr>
              <a:t>/]8 t/ª\</a:t>
            </a:r>
            <a:r>
              <a:rPr lang="en-US" sz="2400" b="1" dirty="0" err="1" smtClean="0">
                <a:latin typeface="Preeti" pitchFamily="2" charset="0"/>
              </a:rPr>
              <a:t>usf</a:t>
            </a:r>
            <a:r>
              <a:rPr lang="en-US" sz="2400" b="1" dirty="0" smtClean="0">
                <a:latin typeface="Preeti" pitchFamily="2" charset="0"/>
              </a:rPr>
              <a:t> dfWodaf6 /</a:t>
            </a:r>
            <a:r>
              <a:rPr lang="en-US" sz="2400" b="1" dirty="0" err="1" smtClean="0">
                <a:latin typeface="Preeti" pitchFamily="2" charset="0"/>
              </a:rPr>
              <a:t>ftLsf</a:t>
            </a:r>
            <a:r>
              <a:rPr lang="en-US" sz="2400" b="1" dirty="0" smtClean="0">
                <a:latin typeface="Preeti" pitchFamily="2" charset="0"/>
              </a:rPr>
              <a:t>] ;</a:t>
            </a:r>
            <a:r>
              <a:rPr lang="en-US" sz="2400" b="1" dirty="0" err="1" smtClean="0">
                <a:latin typeface="Preeti" pitchFamily="2" charset="0"/>
              </a:rPr>
              <a:t>dodf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klg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lgu</a:t>
            </a:r>
            <a:r>
              <a:rPr lang="en-US" sz="2400" b="1" dirty="0" smtClean="0">
                <a:latin typeface="Preeti" pitchFamily="2" charset="0"/>
              </a:rPr>
              <a:t>/</a:t>
            </a:r>
            <a:r>
              <a:rPr lang="en-US" sz="2400" b="1" dirty="0" err="1" smtClean="0">
                <a:latin typeface="Preeti" pitchFamily="2" charset="0"/>
              </a:rPr>
              <a:t>fgL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ug</a:t>
            </a:r>
            <a:r>
              <a:rPr lang="en-US" sz="2400" b="1" dirty="0" smtClean="0">
                <a:latin typeface="Preeti" pitchFamily="2" charset="0"/>
              </a:rPr>
              <a:t>{ ;lsG5 .</a:t>
            </a:r>
          </a:p>
          <a:p>
            <a:r>
              <a:rPr lang="en-US" sz="2400" b="1" dirty="0" smtClean="0">
                <a:latin typeface="Preeti" pitchFamily="2" charset="0"/>
              </a:rPr>
              <a:t> -O{_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l/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df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]6 ;]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lG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;ª -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remote sensing</a:t>
            </a:r>
            <a:r>
              <a:rPr lang="en-US" sz="2400" b="1" dirty="0" smtClean="0">
                <a:latin typeface="Preeti" pitchFamily="2" charset="0"/>
              </a:rPr>
              <a:t>_ </a:t>
            </a:r>
            <a:r>
              <a:rPr lang="en-US" sz="2400" b="1" dirty="0" err="1" smtClean="0">
                <a:latin typeface="Preeti" pitchFamily="2" charset="0"/>
              </a:rPr>
              <a:t>k|ljlwdf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OGk|mf</a:t>
            </a:r>
            <a:r>
              <a:rPr lang="en-US" sz="2400" b="1" dirty="0" smtClean="0">
                <a:latin typeface="Preeti" pitchFamily="2" charset="0"/>
              </a:rPr>
              <a:t>/]8 t/ª\</a:t>
            </a:r>
            <a:r>
              <a:rPr lang="en-US" sz="2400" b="1" dirty="0" err="1" smtClean="0">
                <a:latin typeface="Preeti" pitchFamily="2" charset="0"/>
              </a:rPr>
              <a:t>usf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k|of</a:t>
            </a:r>
            <a:r>
              <a:rPr lang="en-US" sz="2400" b="1" dirty="0" smtClean="0">
                <a:latin typeface="Preeti" pitchFamily="2" charset="0"/>
              </a:rPr>
              <a:t>]u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.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l6eL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cg÷ckm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ug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{ v]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nf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}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gf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uf8L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rnfpg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tyf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8«f]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gnfO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{ lgoGq0f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ug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{ 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l/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df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]6</a:t>
            </a:r>
            <a:r>
              <a:rPr lang="en-US" sz="2400" b="1" dirty="0" smtClean="0">
                <a:latin typeface="Preeti" pitchFamily="2" charset="0"/>
              </a:rPr>
              <a:t>af6 </a:t>
            </a:r>
            <a:r>
              <a:rPr lang="en-US" sz="2400" b="1" dirty="0" err="1" smtClean="0">
                <a:latin typeface="Preeti" pitchFamily="2" charset="0"/>
              </a:rPr>
              <a:t>OGk|mf</a:t>
            </a:r>
            <a:r>
              <a:rPr lang="en-US" sz="2400" b="1" dirty="0" smtClean="0">
                <a:latin typeface="Preeti" pitchFamily="2" charset="0"/>
              </a:rPr>
              <a:t>/]8 t/ª\</a:t>
            </a:r>
            <a:r>
              <a:rPr lang="en-US" sz="2400" b="1" dirty="0" err="1" smtClean="0">
                <a:latin typeface="Preeti" pitchFamily="2" charset="0"/>
              </a:rPr>
              <a:t>usf</a:t>
            </a:r>
            <a:r>
              <a:rPr lang="en-US" sz="2400" b="1" dirty="0" smtClean="0">
                <a:latin typeface="Preeti" pitchFamily="2" charset="0"/>
              </a:rPr>
              <a:t> ¿</a:t>
            </a:r>
            <a:r>
              <a:rPr lang="en-US" sz="2400" b="1" dirty="0" err="1" smtClean="0">
                <a:latin typeface="Preeti" pitchFamily="2" charset="0"/>
              </a:rPr>
              <a:t>kdf</a:t>
            </a:r>
            <a:r>
              <a:rPr lang="en-US" sz="2400" b="1" dirty="0" smtClean="0">
                <a:latin typeface="Preeti" pitchFamily="2" charset="0"/>
              </a:rPr>
              <a:t> ;ª\s]t k7fOG5 . </a:t>
            </a:r>
          </a:p>
          <a:p>
            <a:r>
              <a:rPr lang="en-US" sz="2400" b="1" dirty="0" smtClean="0">
                <a:latin typeface="Preeti" pitchFamily="2" charset="0"/>
              </a:rPr>
              <a:t>-p_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OGk|mf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/]8 6]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ln:sf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ksf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k|of</a:t>
            </a:r>
            <a:r>
              <a:rPr lang="en-US" sz="2400" b="1" dirty="0" smtClean="0">
                <a:latin typeface="Preeti" pitchFamily="2" charset="0"/>
              </a:rPr>
              <a:t>]</a:t>
            </a:r>
            <a:r>
              <a:rPr lang="en-US" sz="2400" b="1" dirty="0" err="1" smtClean="0">
                <a:latin typeface="Preeti" pitchFamily="2" charset="0"/>
              </a:rPr>
              <a:t>uåf</a:t>
            </a:r>
            <a:r>
              <a:rPr lang="en-US" sz="2400" b="1" dirty="0" smtClean="0">
                <a:latin typeface="Preeti" pitchFamily="2" charset="0"/>
              </a:rPr>
              <a:t>/f </a:t>
            </a:r>
            <a:r>
              <a:rPr lang="en-US" sz="2400" b="1" dirty="0" err="1" smtClean="0">
                <a:latin typeface="Preeti" pitchFamily="2" charset="0"/>
              </a:rPr>
              <a:t>cGtl</a:t>
            </a:r>
            <a:r>
              <a:rPr lang="en-US" sz="2400" b="1" dirty="0" smtClean="0">
                <a:latin typeface="Preeti" pitchFamily="2" charset="0"/>
              </a:rPr>
              <a:t>/</a:t>
            </a:r>
            <a:r>
              <a:rPr lang="en-US" sz="2400" b="1" dirty="0" err="1" smtClean="0">
                <a:latin typeface="Preeti" pitchFamily="2" charset="0"/>
              </a:rPr>
              <a:t>Ifsf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cg';Gwfg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.</a:t>
            </a:r>
            <a:endParaRPr lang="en-US" sz="2400" b="1" dirty="0">
              <a:latin typeface="Preeti" pitchFamily="2" charset="0"/>
            </a:endParaRPr>
          </a:p>
        </p:txBody>
      </p:sp>
      <p:pic>
        <p:nvPicPr>
          <p:cNvPr id="10" name="Picture 9" descr="Screenshot 2023-04-04 1142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4800600"/>
            <a:ext cx="914479" cy="1005927"/>
          </a:xfrm>
          <a:prstGeom prst="rect">
            <a:avLst/>
          </a:prstGeom>
        </p:spPr>
      </p:pic>
      <p:pic>
        <p:nvPicPr>
          <p:cNvPr id="1026" name="Picture 2" descr="C:\Users\ITC\Desktop\DIGITAL MATERIAL\Screenshot 2023-04-05 211822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5029200"/>
            <a:ext cx="5334000" cy="1463675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6019800" y="609600"/>
            <a:ext cx="2895600" cy="120032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 err="1" smtClean="0">
                <a:latin typeface="Preeti" pitchFamily="2" charset="0"/>
              </a:rPr>
              <a:t>k|ofKt</a:t>
            </a:r>
            <a:r>
              <a:rPr lang="en-US" sz="2400" dirty="0" smtClean="0">
                <a:latin typeface="Preeti" pitchFamily="2" charset="0"/>
              </a:rPr>
              <a:t> </a:t>
            </a:r>
            <a:r>
              <a:rPr lang="en-US" sz="2400" dirty="0" err="1" smtClean="0">
                <a:latin typeface="Preeti" pitchFamily="2" charset="0"/>
              </a:rPr>
              <a:t>lta|tf</a:t>
            </a:r>
            <a:r>
              <a:rPr lang="en-US" sz="2400" dirty="0" smtClean="0">
                <a:latin typeface="Preeti" pitchFamily="2" charset="0"/>
              </a:rPr>
              <a:t> </a:t>
            </a:r>
            <a:r>
              <a:rPr lang="en-US" sz="2400" dirty="0" err="1" smtClean="0">
                <a:latin typeface="Preeti" pitchFamily="2" charset="0"/>
              </a:rPr>
              <a:t>ePsf</a:t>
            </a:r>
            <a:r>
              <a:rPr lang="en-US" sz="2400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  <a:latin typeface="Preeti" pitchFamily="2" charset="0"/>
              </a:rPr>
              <a:t>OGk|mf</a:t>
            </a:r>
            <a:r>
              <a:rPr lang="en-US" sz="2400" b="1" dirty="0" smtClean="0">
                <a:solidFill>
                  <a:srgbClr val="0070C0"/>
                </a:solidFill>
                <a:latin typeface="Preeti" pitchFamily="2" charset="0"/>
              </a:rPr>
              <a:t>/]8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t/ª\u z/L/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df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7f]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lSsbf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dirty="0" smtClean="0">
                <a:latin typeface="Preeti" pitchFamily="2" charset="0"/>
              </a:rPr>
              <a:t> </a:t>
            </a:r>
            <a:r>
              <a:rPr lang="en-US" sz="2400" dirty="0" err="1" smtClean="0">
                <a:latin typeface="Preeti" pitchFamily="2" charset="0"/>
              </a:rPr>
              <a:t>tftf</a:t>
            </a:r>
            <a:r>
              <a:rPr lang="en-US" sz="2400" dirty="0" smtClean="0">
                <a:latin typeface="Preeti" pitchFamily="2" charset="0"/>
              </a:rPr>
              <a:t>]</a:t>
            </a:r>
            <a:r>
              <a:rPr lang="en-US" sz="2400" dirty="0" err="1" smtClean="0">
                <a:latin typeface="Preeti" pitchFamily="2" charset="0"/>
              </a:rPr>
              <a:t>kgsf</a:t>
            </a:r>
            <a:r>
              <a:rPr lang="en-US" sz="2400" dirty="0" smtClean="0">
                <a:latin typeface="Preeti" pitchFamily="2" charset="0"/>
              </a:rPr>
              <a:t>] </a:t>
            </a:r>
            <a:r>
              <a:rPr lang="en-US" sz="2400" dirty="0" err="1" smtClean="0">
                <a:latin typeface="Preeti" pitchFamily="2" charset="0"/>
              </a:rPr>
              <a:t>cg'e'lt</a:t>
            </a:r>
            <a:r>
              <a:rPr lang="en-US" sz="2400" dirty="0" smtClean="0">
                <a:latin typeface="Preeti" pitchFamily="2" charset="0"/>
              </a:rPr>
              <a:t> x'G5 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7696200" y="2133600"/>
            <a:ext cx="1219200" cy="3352926"/>
            <a:chOff x="7924800" y="1981200"/>
            <a:chExt cx="1219200" cy="3352926"/>
          </a:xfrm>
        </p:grpSpPr>
        <p:sp>
          <p:nvSpPr>
            <p:cNvPr id="12" name="TextBox 11"/>
            <p:cNvSpPr txBox="1"/>
            <p:nvPr/>
          </p:nvSpPr>
          <p:spPr>
            <a:xfrm>
              <a:off x="7924800" y="1981200"/>
              <a:ext cx="1219200" cy="1323439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8000" dirty="0" smtClean="0">
                  <a:solidFill>
                    <a:srgbClr val="FFFF00"/>
                  </a:solidFill>
                  <a:sym typeface="Wingdings"/>
                </a:rPr>
                <a:t></a:t>
              </a:r>
              <a:endParaRPr lang="en-US" sz="8000" dirty="0">
                <a:solidFill>
                  <a:srgbClr val="FFFF00"/>
                </a:solidFill>
              </a:endParaRPr>
            </a:p>
          </p:txBody>
        </p:sp>
        <p:pic>
          <p:nvPicPr>
            <p:cNvPr id="13" name="Picture 12" descr="Screenshot 2023-04-06 163803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077200" y="3886200"/>
              <a:ext cx="876376" cy="1447926"/>
            </a:xfrm>
            <a:prstGeom prst="rect">
              <a:avLst/>
            </a:prstGeom>
          </p:spPr>
        </p:pic>
        <p:cxnSp>
          <p:nvCxnSpPr>
            <p:cNvPr id="16" name="Straight Arrow Connector 15"/>
            <p:cNvCxnSpPr/>
            <p:nvPr/>
          </p:nvCxnSpPr>
          <p:spPr>
            <a:xfrm rot="5400000">
              <a:off x="7848600" y="3429000"/>
              <a:ext cx="10668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16200000" flipH="1">
              <a:off x="8001000" y="3429000"/>
              <a:ext cx="10668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5400000">
              <a:off x="7924800" y="3505200"/>
              <a:ext cx="1066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1828800" y="838200"/>
            <a:ext cx="531427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0" dirty="0" smtClean="0">
                <a:solidFill>
                  <a:srgbClr val="F6EDEC"/>
                </a:solidFill>
                <a:sym typeface="Webdings"/>
              </a:rPr>
              <a:t></a:t>
            </a:r>
            <a:endParaRPr lang="en-US" sz="40000" dirty="0">
              <a:solidFill>
                <a:srgbClr val="F6EDEC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09600" y="2667000"/>
            <a:ext cx="7391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err="1" smtClean="0">
                <a:latin typeface="Preeti" pitchFamily="2" charset="0"/>
              </a:rPr>
              <a:t>k|sfz</a:t>
            </a:r>
            <a:r>
              <a:rPr lang="en-US" sz="2400" b="1" u="sng" dirty="0" smtClean="0">
                <a:latin typeface="Preeti" pitchFamily="2" charset="0"/>
              </a:rPr>
              <a:t> t/ª\</a:t>
            </a:r>
            <a:r>
              <a:rPr lang="en-US" sz="2400" b="1" u="sng" dirty="0" err="1" smtClean="0">
                <a:latin typeface="Preeti" pitchFamily="2" charset="0"/>
              </a:rPr>
              <a:t>usf</a:t>
            </a:r>
            <a:r>
              <a:rPr lang="en-US" sz="2400" b="1" u="sng" dirty="0" smtClean="0">
                <a:latin typeface="Preeti" pitchFamily="2" charset="0"/>
              </a:rPr>
              <a:t>] </a:t>
            </a:r>
            <a:r>
              <a:rPr lang="en-US" sz="2400" b="1" u="sng" dirty="0" err="1" smtClean="0">
                <a:latin typeface="Preeti" pitchFamily="2" charset="0"/>
              </a:rPr>
              <a:t>pkof</a:t>
            </a:r>
            <a:r>
              <a:rPr lang="en-US" sz="2400" b="1" u="sng" dirty="0" smtClean="0">
                <a:latin typeface="Preeti" pitchFamily="2" charset="0"/>
              </a:rPr>
              <a:t>]u </a:t>
            </a:r>
            <a:r>
              <a:rPr lang="en-US" sz="2400" b="1" u="sng" dirty="0" err="1" smtClean="0">
                <a:latin typeface="Preeti" pitchFamily="2" charset="0"/>
              </a:rPr>
              <a:t>lgDglnlvt</a:t>
            </a:r>
            <a:r>
              <a:rPr lang="en-US" sz="2400" b="1" u="sng" dirty="0" smtClean="0">
                <a:latin typeface="Preeti" pitchFamily="2" charset="0"/>
              </a:rPr>
              <a:t> </a:t>
            </a:r>
            <a:r>
              <a:rPr lang="en-US" sz="2400" b="1" u="sng" dirty="0" err="1" smtClean="0">
                <a:latin typeface="Preeti" pitchFamily="2" charset="0"/>
              </a:rPr>
              <a:t>sfo</a:t>
            </a:r>
            <a:r>
              <a:rPr lang="en-US" sz="2400" b="1" u="sng" dirty="0" smtClean="0">
                <a:latin typeface="Preeti" pitchFamily="2" charset="0"/>
              </a:rPr>
              <a:t>{</a:t>
            </a:r>
            <a:r>
              <a:rPr lang="en-US" sz="2400" b="1" u="sng" dirty="0" err="1" smtClean="0">
                <a:latin typeface="Preeti" pitchFamily="2" charset="0"/>
              </a:rPr>
              <a:t>sf</a:t>
            </a:r>
            <a:r>
              <a:rPr lang="en-US" sz="2400" b="1" u="sng" dirty="0" smtClean="0">
                <a:latin typeface="Preeti" pitchFamily="2" charset="0"/>
              </a:rPr>
              <a:t> </a:t>
            </a:r>
            <a:r>
              <a:rPr lang="en-US" sz="2400" b="1" u="sng" dirty="0" err="1" smtClean="0">
                <a:latin typeface="Preeti" pitchFamily="2" charset="0"/>
              </a:rPr>
              <a:t>nflu</a:t>
            </a:r>
            <a:r>
              <a:rPr lang="en-US" sz="2400" b="1" u="sng" dirty="0" smtClean="0">
                <a:latin typeface="Preeti" pitchFamily="2" charset="0"/>
              </a:rPr>
              <a:t> </a:t>
            </a:r>
            <a:r>
              <a:rPr lang="en-US" sz="2400" b="1" u="sng" dirty="0" err="1" smtClean="0">
                <a:latin typeface="Preeti" pitchFamily="2" charset="0"/>
              </a:rPr>
              <a:t>ul</a:t>
            </a:r>
            <a:r>
              <a:rPr lang="en-US" sz="2400" b="1" u="sng" dirty="0" smtClean="0">
                <a:latin typeface="Preeti" pitchFamily="2" charset="0"/>
              </a:rPr>
              <a:t>/G5 </a:t>
            </a:r>
            <a:r>
              <a:rPr lang="en-US" sz="2400" b="1" dirty="0" smtClean="0">
                <a:latin typeface="Preeti" pitchFamily="2" charset="0"/>
              </a:rPr>
              <a:t>.</a:t>
            </a:r>
          </a:p>
          <a:p>
            <a:r>
              <a:rPr lang="en-US" sz="2400" b="1" dirty="0" smtClean="0">
                <a:latin typeface="Preeti" pitchFamily="2" charset="0"/>
              </a:rPr>
              <a:t>-c_ 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j:t'x¿nfO{ b]Vg </a:t>
            </a:r>
          </a:p>
          <a:p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err="1" smtClean="0">
                <a:latin typeface="Preeti" pitchFamily="2" charset="0"/>
              </a:rPr>
              <a:t>cf</a:t>
            </a:r>
            <a:r>
              <a:rPr lang="en-US" sz="2400" b="1" dirty="0" smtClean="0">
                <a:latin typeface="Preeti" pitchFamily="2" charset="0"/>
              </a:rPr>
              <a:t>_ </a:t>
            </a:r>
            <a:r>
              <a:rPr lang="en-US" sz="2400" b="1" dirty="0" err="1" smtClean="0">
                <a:solidFill>
                  <a:srgbClr val="7030A0"/>
                </a:solidFill>
                <a:latin typeface="Preeti" pitchFamily="2" charset="0"/>
              </a:rPr>
              <a:t>af</a:t>
            </a:r>
            <a:r>
              <a:rPr lang="en-US" sz="2400" b="1" dirty="0" smtClean="0">
                <a:solidFill>
                  <a:srgbClr val="7030A0"/>
                </a:solidFill>
                <a:latin typeface="Preeti" pitchFamily="2" charset="0"/>
              </a:rPr>
              <a:t>]6la?jfx¿df k|sfzaf6 </a:t>
            </a:r>
            <a:r>
              <a:rPr lang="en-US" sz="2400" b="1" dirty="0" err="1" smtClean="0">
                <a:solidFill>
                  <a:srgbClr val="7030A0"/>
                </a:solidFill>
                <a:latin typeface="Preeti" pitchFamily="2" charset="0"/>
              </a:rPr>
              <a:t>k|fKt</a:t>
            </a:r>
            <a:r>
              <a:rPr lang="en-US" sz="2400" b="1" dirty="0" smtClean="0">
                <a:solidFill>
                  <a:srgbClr val="7030A0"/>
                </a:solidFill>
                <a:latin typeface="Preeti" pitchFamily="2" charset="0"/>
              </a:rPr>
              <a:t> zlStaf6 </a:t>
            </a:r>
            <a:r>
              <a:rPr lang="en-US" sz="2400" b="1" dirty="0" err="1" smtClean="0">
                <a:solidFill>
                  <a:srgbClr val="7030A0"/>
                </a:solidFill>
                <a:latin typeface="Preeti" pitchFamily="2" charset="0"/>
              </a:rPr>
              <a:t>k|sfz</a:t>
            </a:r>
            <a:r>
              <a:rPr lang="en-US" sz="2400" b="1" dirty="0" smtClean="0">
                <a:solidFill>
                  <a:srgbClr val="7030A0"/>
                </a:solidFill>
                <a:latin typeface="Preeti" pitchFamily="2" charset="0"/>
              </a:rPr>
              <a:t> ;+Zn]if0f </a:t>
            </a:r>
            <a:r>
              <a:rPr lang="en-US" sz="2400" b="1" dirty="0" err="1" smtClean="0">
                <a:solidFill>
                  <a:srgbClr val="7030A0"/>
                </a:solidFill>
                <a:latin typeface="Preeti" pitchFamily="2" charset="0"/>
              </a:rPr>
              <a:t>lj|mof</a:t>
            </a:r>
            <a:r>
              <a:rPr lang="en-US" sz="2400" b="1" dirty="0" smtClean="0">
                <a:solidFill>
                  <a:srgbClr val="7030A0"/>
                </a:solidFill>
                <a:latin typeface="Preeti" pitchFamily="2" charset="0"/>
              </a:rPr>
              <a:t> x'G5 .</a:t>
            </a:r>
          </a:p>
          <a:p>
            <a:r>
              <a:rPr lang="en-US" sz="2400" b="1" dirty="0" smtClean="0">
                <a:latin typeface="Preeti" pitchFamily="2" charset="0"/>
              </a:rPr>
              <a:t>-O_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k|sfz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t/ª\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usf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sf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/0fn] l6eL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df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]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afOn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cflbsf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l8:Kn] l:j|mgdf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cfs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[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lt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b]lvG5 . </a:t>
            </a:r>
          </a:p>
          <a:p>
            <a:r>
              <a:rPr lang="en-US" sz="2400" b="1" dirty="0" smtClean="0">
                <a:latin typeface="Preeti" pitchFamily="2" charset="0"/>
              </a:rPr>
              <a:t>-O{_ </a:t>
            </a:r>
            <a:r>
              <a:rPr lang="en-US" sz="2400" b="1" dirty="0" err="1" smtClean="0">
                <a:latin typeface="Preeti" pitchFamily="2" charset="0"/>
              </a:rPr>
              <a:t>k|sfz</a:t>
            </a:r>
            <a:r>
              <a:rPr lang="en-US" sz="2400" b="1" dirty="0" smtClean="0">
                <a:latin typeface="Preeti" pitchFamily="2" charset="0"/>
              </a:rPr>
              <a:t> t/ª\u </a:t>
            </a:r>
            <a:r>
              <a:rPr lang="en-US" sz="2400" b="1" dirty="0" err="1" smtClean="0">
                <a:latin typeface="Preeti" pitchFamily="2" charset="0"/>
              </a:rPr>
              <a:t>k|of</a:t>
            </a:r>
            <a:r>
              <a:rPr lang="en-US" sz="2400" b="1" dirty="0" smtClean="0">
                <a:latin typeface="Preeti" pitchFamily="2" charset="0"/>
              </a:rPr>
              <a:t>]u </a:t>
            </a:r>
            <a:r>
              <a:rPr lang="en-US" sz="2400" b="1" dirty="0" err="1" smtClean="0">
                <a:latin typeface="Preeti" pitchFamily="2" charset="0"/>
              </a:rPr>
              <a:t>u</a:t>
            </a:r>
            <a:r>
              <a:rPr lang="en-US" sz="2400" b="1" dirty="0" smtClean="0">
                <a:latin typeface="Preeti" pitchFamily="2" charset="0"/>
              </a:rPr>
              <a:t>/L 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clK6s 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kmfOa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/</a:t>
            </a:r>
            <a:r>
              <a:rPr lang="en-US" sz="2400" b="1" dirty="0" err="1" smtClean="0">
                <a:solidFill>
                  <a:srgbClr val="FF0000"/>
                </a:solidFill>
                <a:latin typeface="Preeti" pitchFamily="2" charset="0"/>
              </a:rPr>
              <a:t>åf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/f </a:t>
            </a:r>
            <a:r>
              <a:rPr lang="en-US" sz="2400" b="1" dirty="0" smtClean="0">
                <a:latin typeface="Preeti" pitchFamily="2" charset="0"/>
              </a:rPr>
              <a:t>;~</a:t>
            </a:r>
            <a:r>
              <a:rPr lang="en-US" sz="2400" b="1" dirty="0" err="1" smtClean="0">
                <a:latin typeface="Preeti" pitchFamily="2" charset="0"/>
              </a:rPr>
              <a:t>rf</a:t>
            </a:r>
            <a:r>
              <a:rPr lang="en-US" sz="2400" b="1" dirty="0" smtClean="0">
                <a:latin typeface="Preeti" pitchFamily="2" charset="0"/>
              </a:rPr>
              <a:t>/</a:t>
            </a:r>
            <a:r>
              <a:rPr lang="en-US" sz="2400" b="1" dirty="0" err="1" smtClean="0">
                <a:latin typeface="Preeti" pitchFamily="2" charset="0"/>
              </a:rPr>
              <a:t>sf</a:t>
            </a:r>
            <a:r>
              <a:rPr lang="en-US" sz="2400" b="1" dirty="0" smtClean="0">
                <a:latin typeface="Preeti" pitchFamily="2" charset="0"/>
              </a:rPr>
              <a:t> ;ª\s]t k|;f/0f </a:t>
            </a:r>
            <a:r>
              <a:rPr lang="en-US" sz="2400" b="1" dirty="0" err="1" smtClean="0">
                <a:latin typeface="Preeti" pitchFamily="2" charset="0"/>
              </a:rPr>
              <a:t>ul</a:t>
            </a:r>
            <a:r>
              <a:rPr lang="en-US" sz="2400" b="1" dirty="0" smtClean="0">
                <a:latin typeface="Preeti" pitchFamily="2" charset="0"/>
              </a:rPr>
              <a:t>/G5 .</a:t>
            </a:r>
            <a:endParaRPr lang="en-US" sz="2400" b="1" dirty="0">
              <a:latin typeface="Preet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52400"/>
            <a:ext cx="533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$=</a:t>
            </a:r>
            <a:r>
              <a:rPr lang="en-US" sz="2400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k|sfz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t/ª\u 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Infrared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_ 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838200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400" b="1" dirty="0" smtClean="0">
                <a:latin typeface="Preeti" pitchFamily="2" charset="0"/>
              </a:rPr>
              <a:t>t/ª\u </a:t>
            </a:r>
            <a:r>
              <a:rPr lang="en-US" sz="2400" b="1" dirty="0" err="1" smtClean="0">
                <a:latin typeface="Preeti" pitchFamily="2" charset="0"/>
              </a:rPr>
              <a:t>nDafO</a:t>
            </a:r>
            <a:r>
              <a:rPr lang="en-US" sz="2400" b="1" dirty="0" smtClean="0">
                <a:latin typeface="Preeti" pitchFamily="2" charset="0"/>
              </a:rPr>
              <a:t> M </a:t>
            </a:r>
            <a:r>
              <a:rPr lang="en-US" sz="2400" b="1" dirty="0" err="1" smtClean="0">
                <a:latin typeface="Preeti" pitchFamily="2" charset="0"/>
              </a:rPr>
              <a:t>nDafO</a:t>
            </a:r>
            <a:r>
              <a:rPr lang="en-US" sz="2400" b="1" dirty="0" smtClean="0">
                <a:latin typeface="Preeti" pitchFamily="2" charset="0"/>
              </a:rPr>
              <a:t> ;a}</a:t>
            </a:r>
            <a:r>
              <a:rPr lang="en-US" sz="2400" b="1" dirty="0" err="1" smtClean="0">
                <a:latin typeface="Preeti" pitchFamily="2" charset="0"/>
              </a:rPr>
              <a:t>eGbf</a:t>
            </a:r>
            <a:r>
              <a:rPr lang="en-US" sz="2400" b="1" dirty="0" smtClean="0">
                <a:latin typeface="Preeti" pitchFamily="2" charset="0"/>
              </a:rPr>
              <a:t> </a:t>
            </a:r>
            <a:r>
              <a:rPr lang="en-US" sz="2400" b="1" dirty="0" err="1" smtClean="0">
                <a:latin typeface="Preeti" pitchFamily="2" charset="0"/>
              </a:rPr>
              <a:t>nfdf</a:t>
            </a:r>
            <a:r>
              <a:rPr lang="en-US" sz="2400" b="1" dirty="0" smtClean="0">
                <a:latin typeface="Preeti" pitchFamily="2" charset="0"/>
              </a:rPr>
              <a:t>] /</a:t>
            </a:r>
            <a:r>
              <a:rPr lang="en-US" sz="2400" b="1" dirty="0" err="1" smtClean="0">
                <a:latin typeface="Preeti" pitchFamily="2" charset="0"/>
              </a:rPr>
              <a:t>ftf</a:t>
            </a:r>
            <a:r>
              <a:rPr lang="en-US" sz="2400" b="1" dirty="0" smtClean="0">
                <a:latin typeface="Preeti" pitchFamily="2" charset="0"/>
              </a:rPr>
              <a:t>] -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7.5 × 10</a:t>
            </a:r>
            <a:r>
              <a:rPr lang="en-US" sz="2400" b="1" baseline="30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-7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</a:t>
            </a:r>
            <a:r>
              <a:rPr lang="en-US" sz="2400" b="1" dirty="0" smtClean="0">
                <a:latin typeface="Preeti" pitchFamily="2" charset="0"/>
              </a:rPr>
              <a:t>_ / a}</a:t>
            </a:r>
            <a:r>
              <a:rPr lang="en-US" sz="2400" b="1" dirty="0" err="1" smtClean="0">
                <a:latin typeface="Preeti" pitchFamily="2" charset="0"/>
              </a:rPr>
              <a:t>hgL</a:t>
            </a:r>
            <a:r>
              <a:rPr lang="en-US" sz="2400" b="1" dirty="0" smtClean="0">
                <a:latin typeface="Preeti" pitchFamily="2" charset="0"/>
              </a:rPr>
              <a:t> /ª</a:t>
            </a:r>
            <a:r>
              <a:rPr lang="en-US" sz="2400" b="1" dirty="0" err="1" smtClean="0">
                <a:latin typeface="Preeti" pitchFamily="2" charset="0"/>
              </a:rPr>
              <a:t>sf</a:t>
            </a:r>
            <a:r>
              <a:rPr lang="en-US" sz="2400" b="1" dirty="0" smtClean="0">
                <a:latin typeface="Preeti" pitchFamily="2" charset="0"/>
              </a:rPr>
              <a:t> t/ª\</a:t>
            </a:r>
            <a:r>
              <a:rPr lang="en-US" sz="2400" b="1" dirty="0" err="1" smtClean="0">
                <a:latin typeface="Preeti" pitchFamily="2" charset="0"/>
              </a:rPr>
              <a:t>ux¿sf</a:t>
            </a:r>
            <a:r>
              <a:rPr lang="en-US" sz="2400" b="1" dirty="0" smtClean="0">
                <a:latin typeface="Preeti" pitchFamily="2" charset="0"/>
              </a:rPr>
              <a:t>] t/ª\u </a:t>
            </a:r>
            <a:r>
              <a:rPr lang="en-US" sz="2400" b="1" dirty="0" err="1" smtClean="0">
                <a:latin typeface="Preeti" pitchFamily="2" charset="0"/>
              </a:rPr>
              <a:t>nDafO</a:t>
            </a:r>
            <a:r>
              <a:rPr lang="en-US" sz="2400" b="1" dirty="0" smtClean="0">
                <a:latin typeface="Preeti" pitchFamily="2" charset="0"/>
              </a:rPr>
              <a:t> ;a}</a:t>
            </a:r>
            <a:r>
              <a:rPr lang="en-US" sz="2400" b="1" dirty="0" err="1" smtClean="0">
                <a:latin typeface="Preeti" pitchFamily="2" charset="0"/>
              </a:rPr>
              <a:t>eGbf</a:t>
            </a:r>
            <a:r>
              <a:rPr lang="en-US" sz="2400" b="1" dirty="0" smtClean="0">
                <a:latin typeface="Preeti" pitchFamily="2" charset="0"/>
              </a:rPr>
              <a:t> 5f]6f] -</a:t>
            </a:r>
            <a:r>
              <a:rPr lang="en-US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 × 10</a:t>
            </a:r>
            <a:r>
              <a:rPr lang="en-US" sz="2400" b="1" baseline="30000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-7</a:t>
            </a:r>
            <a:r>
              <a:rPr lang="en-US" sz="2400" b="1" dirty="0" smtClean="0">
                <a:solidFill>
                  <a:srgbClr val="7030A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</a:t>
            </a:r>
            <a:r>
              <a:rPr lang="en-US" sz="2400" b="1" dirty="0" smtClean="0">
                <a:latin typeface="Preeti" pitchFamily="2" charset="0"/>
              </a:rPr>
              <a:t>_ x'G5 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1828800"/>
            <a:ext cx="8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5">
              <a:buFont typeface="Wingdings" pitchFamily="2" charset="2"/>
              <a:buChar char="Ø"/>
            </a:pPr>
            <a:r>
              <a:rPr lang="en-US" sz="2400" b="1" dirty="0" err="1" smtClean="0">
                <a:latin typeface="Preeti" pitchFamily="2" charset="0"/>
              </a:rPr>
              <a:t>k|sfz</a:t>
            </a:r>
            <a:r>
              <a:rPr lang="en-US" sz="2400" b="1" dirty="0" smtClean="0">
                <a:latin typeface="Preeti" pitchFamily="2" charset="0"/>
              </a:rPr>
              <a:t> t/ª\u -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light waves</a:t>
            </a:r>
            <a:r>
              <a:rPr lang="en-US" sz="2400" b="1" dirty="0" smtClean="0">
                <a:latin typeface="Preeti" pitchFamily="2" charset="0"/>
              </a:rPr>
              <a:t>_ </a:t>
            </a:r>
            <a:r>
              <a:rPr lang="en-US" sz="2400" b="1" dirty="0" err="1" smtClean="0">
                <a:latin typeface="Preeti" pitchFamily="2" charset="0"/>
              </a:rPr>
              <a:t>k|sfz</a:t>
            </a:r>
            <a:r>
              <a:rPr lang="en-US" sz="2400" b="1" dirty="0" smtClean="0">
                <a:latin typeface="Preeti" pitchFamily="2" charset="0"/>
              </a:rPr>
              <a:t> ;</a:t>
            </a:r>
            <a:r>
              <a:rPr lang="en-US" sz="2400" b="1" dirty="0" err="1" smtClean="0">
                <a:latin typeface="Preeti" pitchFamily="2" charset="0"/>
              </a:rPr>
              <a:t>d"xsf</a:t>
            </a:r>
            <a:r>
              <a:rPr lang="en-US" sz="2400" b="1" dirty="0" smtClean="0">
                <a:latin typeface="Preeti" pitchFamily="2" charset="0"/>
              </a:rPr>
              <a:t> t/ª\</a:t>
            </a:r>
            <a:r>
              <a:rPr lang="en-US" sz="2400" b="1" dirty="0" err="1" smtClean="0">
                <a:latin typeface="Preeti" pitchFamily="2" charset="0"/>
              </a:rPr>
              <a:t>unfO</a:t>
            </a:r>
            <a:r>
              <a:rPr lang="en-US" sz="2400" b="1" dirty="0" smtClean="0">
                <a:latin typeface="Preeti" pitchFamily="2" charset="0"/>
              </a:rPr>
              <a:t>{ </a:t>
            </a:r>
            <a:r>
              <a:rPr lang="en-US" sz="2400" b="1" dirty="0" err="1" smtClean="0">
                <a:latin typeface="Preeti" pitchFamily="2" charset="0"/>
              </a:rPr>
              <a:t>xfd|f</a:t>
            </a:r>
            <a:r>
              <a:rPr lang="en-US" sz="2400" b="1" dirty="0" smtClean="0">
                <a:latin typeface="Preeti" pitchFamily="2" charset="0"/>
              </a:rPr>
              <a:t>] </a:t>
            </a:r>
            <a:r>
              <a:rPr lang="en-US" sz="2400" b="1" dirty="0" err="1" smtClean="0">
                <a:latin typeface="Preeti" pitchFamily="2" charset="0"/>
              </a:rPr>
              <a:t>cfFvfsf</a:t>
            </a:r>
            <a:r>
              <a:rPr lang="en-US" sz="2400" b="1" dirty="0" smtClean="0">
                <a:latin typeface="Preeti" pitchFamily="2" charset="0"/>
              </a:rPr>
              <a:t>] /]l6gfn] 7Dofpg ;S5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allAtOnce"/>
      <p:bldP spid="10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2286000"/>
            <a:ext cx="8305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  <a:latin typeface="Preeti" pitchFamily="2" charset="0"/>
              </a:rPr>
              <a:t>cN6«fEffon]6</a:t>
            </a:r>
            <a:r>
              <a:rPr lang="en-US" sz="2400" b="1" u="sng" dirty="0" smtClean="0">
                <a:latin typeface="Preeti" pitchFamily="2" charset="0"/>
              </a:rPr>
              <a:t> t/ª\</a:t>
            </a:r>
            <a:r>
              <a:rPr lang="en-US" sz="2400" b="1" u="sng" dirty="0" err="1" smtClean="0">
                <a:latin typeface="Preeti" pitchFamily="2" charset="0"/>
              </a:rPr>
              <a:t>usf</a:t>
            </a:r>
            <a:r>
              <a:rPr lang="en-US" sz="2400" b="1" u="sng" dirty="0" smtClean="0">
                <a:latin typeface="Preeti" pitchFamily="2" charset="0"/>
              </a:rPr>
              <a:t>] </a:t>
            </a:r>
            <a:r>
              <a:rPr lang="en-US" sz="2400" b="1" u="sng" dirty="0" err="1" smtClean="0">
                <a:latin typeface="Preeti" pitchFamily="2" charset="0"/>
              </a:rPr>
              <a:t>pkof</a:t>
            </a:r>
            <a:r>
              <a:rPr lang="en-US" sz="2400" b="1" u="sng" dirty="0" smtClean="0">
                <a:latin typeface="Preeti" pitchFamily="2" charset="0"/>
              </a:rPr>
              <a:t>]u </a:t>
            </a:r>
            <a:r>
              <a:rPr lang="en-US" sz="2400" b="1" u="sng" dirty="0" err="1" smtClean="0">
                <a:latin typeface="Preeti" pitchFamily="2" charset="0"/>
              </a:rPr>
              <a:t>lgDglnlvt</a:t>
            </a:r>
            <a:r>
              <a:rPr lang="en-US" sz="2400" b="1" u="sng" dirty="0" smtClean="0">
                <a:latin typeface="Preeti" pitchFamily="2" charset="0"/>
              </a:rPr>
              <a:t> </a:t>
            </a:r>
            <a:r>
              <a:rPr lang="en-US" sz="2400" b="1" u="sng" dirty="0" err="1" smtClean="0">
                <a:latin typeface="Preeti" pitchFamily="2" charset="0"/>
              </a:rPr>
              <a:t>sfo</a:t>
            </a:r>
            <a:r>
              <a:rPr lang="en-US" sz="2400" b="1" u="sng" dirty="0" smtClean="0">
                <a:latin typeface="Preeti" pitchFamily="2" charset="0"/>
              </a:rPr>
              <a:t>{</a:t>
            </a:r>
            <a:r>
              <a:rPr lang="en-US" sz="2400" b="1" u="sng" dirty="0" err="1" smtClean="0">
                <a:latin typeface="Preeti" pitchFamily="2" charset="0"/>
              </a:rPr>
              <a:t>sf</a:t>
            </a:r>
            <a:r>
              <a:rPr lang="en-US" sz="2400" b="1" u="sng" dirty="0" smtClean="0">
                <a:latin typeface="Preeti" pitchFamily="2" charset="0"/>
              </a:rPr>
              <a:t> </a:t>
            </a:r>
            <a:r>
              <a:rPr lang="en-US" sz="2400" b="1" u="sng" dirty="0" err="1" smtClean="0">
                <a:latin typeface="Preeti" pitchFamily="2" charset="0"/>
              </a:rPr>
              <a:t>nflu</a:t>
            </a:r>
            <a:r>
              <a:rPr lang="en-US" sz="2400" b="1" u="sng" dirty="0" smtClean="0">
                <a:latin typeface="Preeti" pitchFamily="2" charset="0"/>
              </a:rPr>
              <a:t> </a:t>
            </a:r>
            <a:r>
              <a:rPr lang="en-US" sz="2400" b="1" u="sng" dirty="0" err="1" smtClean="0">
                <a:latin typeface="Preeti" pitchFamily="2" charset="0"/>
              </a:rPr>
              <a:t>ul</a:t>
            </a:r>
            <a:r>
              <a:rPr lang="en-US" sz="2400" b="1" u="sng" dirty="0" smtClean="0">
                <a:latin typeface="Preeti" pitchFamily="2" charset="0"/>
              </a:rPr>
              <a:t>/G5 .</a:t>
            </a:r>
          </a:p>
          <a:p>
            <a:r>
              <a:rPr lang="en-US" sz="2400" b="1" dirty="0" smtClean="0">
                <a:latin typeface="Preeti" pitchFamily="2" charset="0"/>
              </a:rPr>
              <a:t>-c_ 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k\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mnf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]l/;]G6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aQL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-</a:t>
            </a:r>
            <a:r>
              <a:rPr lang="en-US" sz="2400" b="1" dirty="0" smtClean="0">
                <a:solidFill>
                  <a:srgbClr val="00B0F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CFL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_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leq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pTkGg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x'g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] cN6«fefon]6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ls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/0fn]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o;df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n]kg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ul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/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Psf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] k\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mnf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]l/;]G6 kfp8/ rlDsG5 /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pHofnf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] </a:t>
            </a:r>
            <a:r>
              <a:rPr lang="en-US" sz="2400" b="1" dirty="0" err="1" smtClean="0">
                <a:solidFill>
                  <a:srgbClr val="00B0F0"/>
                </a:solidFill>
                <a:latin typeface="Preeti" pitchFamily="2" charset="0"/>
              </a:rPr>
              <a:t>k|bfg</a:t>
            </a:r>
            <a:r>
              <a:rPr lang="en-US" sz="2400" b="1" dirty="0" smtClean="0">
                <a:solidFill>
                  <a:srgbClr val="00B0F0"/>
                </a:solidFill>
                <a:latin typeface="Preeti" pitchFamily="2" charset="0"/>
              </a:rPr>
              <a:t> u5{ . </a:t>
            </a:r>
          </a:p>
          <a:p>
            <a:r>
              <a:rPr lang="en-US" sz="2400" b="1" dirty="0" smtClean="0">
                <a:latin typeface="Preeti" pitchFamily="2" charset="0"/>
              </a:rPr>
              <a:t>-</a:t>
            </a:r>
            <a:r>
              <a:rPr lang="en-US" sz="2400" b="1" dirty="0" err="1" smtClean="0">
                <a:latin typeface="Preeti" pitchFamily="2" charset="0"/>
              </a:rPr>
              <a:t>cf</a:t>
            </a:r>
            <a:r>
              <a:rPr lang="en-US" sz="2400" b="1" dirty="0" smtClean="0">
                <a:latin typeface="Preeti" pitchFamily="2" charset="0"/>
              </a:rPr>
              <a:t>_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rsf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]{ 3fddf /fv]/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vfB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kbfy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{,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n'uf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, b}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lgs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k|of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]u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x'g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 efF8fs'F8f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cflbdf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x'g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 ;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Sg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 AofS6]l/of -</a:t>
            </a:r>
            <a:r>
              <a:rPr lang="en-US" sz="2400" b="1" dirty="0" smtClean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bacteria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_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gf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; u/L ;ª\j|md0faf6 </a:t>
            </a:r>
            <a:r>
              <a:rPr lang="en-US" sz="2400" b="1" dirty="0" err="1" smtClean="0">
                <a:solidFill>
                  <a:srgbClr val="00B050"/>
                </a:solidFill>
                <a:latin typeface="Preeti" pitchFamily="2" charset="0"/>
              </a:rPr>
              <a:t>hf</a:t>
            </a:r>
            <a:r>
              <a:rPr lang="en-US" sz="2400" b="1" dirty="0" smtClean="0">
                <a:solidFill>
                  <a:srgbClr val="00B050"/>
                </a:solidFill>
                <a:latin typeface="Preeti" pitchFamily="2" charset="0"/>
              </a:rPr>
              <a:t>]lug ;lsG5 . </a:t>
            </a:r>
          </a:p>
          <a:p>
            <a:r>
              <a:rPr lang="en-US" sz="2400" b="1" dirty="0" smtClean="0">
                <a:latin typeface="Preeti" pitchFamily="2" charset="0"/>
              </a:rPr>
              <a:t>-O_ 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;f]l8; -</a:t>
            </a:r>
            <a:r>
              <a:rPr lang="en-US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SODIS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_ 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ljlwcGtu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{t 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kf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/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bz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{s 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af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]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tndf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kfgL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 e/]/ 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sl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/a </a:t>
            </a:r>
            <a:r>
              <a:rPr lang="en-US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 306f 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hlt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ltgnfO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{ 3fddf /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fvL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kfgLdf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x'g;Sg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] /f]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usf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 hLjf0f'x¿ gi6 </a:t>
            </a:r>
            <a:r>
              <a:rPr lang="en-US" sz="2400" b="1" dirty="0" err="1" smtClean="0">
                <a:solidFill>
                  <a:srgbClr val="002060"/>
                </a:solidFill>
                <a:latin typeface="Preeti" pitchFamily="2" charset="0"/>
              </a:rPr>
              <a:t>ul</a:t>
            </a:r>
            <a:r>
              <a:rPr lang="en-US" sz="2400" b="1" dirty="0" smtClean="0">
                <a:solidFill>
                  <a:srgbClr val="002060"/>
                </a:solidFill>
                <a:latin typeface="Preeti" pitchFamily="2" charset="0"/>
              </a:rPr>
              <a:t>/G5 .</a:t>
            </a:r>
          </a:p>
          <a:p>
            <a:r>
              <a:rPr lang="en-US" sz="2400" b="1" dirty="0" smtClean="0">
                <a:latin typeface="Preeti" pitchFamily="2" charset="0"/>
              </a:rPr>
              <a:t>-O{_ 3fddf a:bf </a:t>
            </a:r>
            <a:r>
              <a:rPr lang="en-US" sz="2400" b="1" dirty="0" err="1" smtClean="0">
                <a:latin typeface="Preeti" pitchFamily="2" charset="0"/>
              </a:rPr>
              <a:t>k|sfz;Fu</a:t>
            </a:r>
            <a:r>
              <a:rPr lang="en-US" sz="2400" b="1" dirty="0" smtClean="0">
                <a:latin typeface="Preeti" pitchFamily="2" charset="0"/>
              </a:rPr>
              <a:t>} </a:t>
            </a:r>
            <a:r>
              <a:rPr lang="en-US" sz="2400" b="1" dirty="0" err="1" smtClean="0">
                <a:latin typeface="Preeti" pitchFamily="2" charset="0"/>
              </a:rPr>
              <a:t>cfpg</a:t>
            </a:r>
            <a:r>
              <a:rPr lang="en-US" sz="2400" b="1" dirty="0" smtClean="0">
                <a:latin typeface="Preeti" pitchFamily="2" charset="0"/>
              </a:rPr>
              <a:t>] cN6«fefon]6 </a:t>
            </a:r>
            <a:r>
              <a:rPr lang="en-US" sz="2400" b="1" dirty="0" err="1" smtClean="0">
                <a:latin typeface="Preeti" pitchFamily="2" charset="0"/>
              </a:rPr>
              <a:t>ls</a:t>
            </a:r>
            <a:r>
              <a:rPr lang="en-US" sz="2400" b="1" dirty="0" smtClean="0">
                <a:latin typeface="Preeti" pitchFamily="2" charset="0"/>
              </a:rPr>
              <a:t>/0fsf] </a:t>
            </a:r>
            <a:r>
              <a:rPr lang="en-US" sz="2400" b="1" dirty="0" err="1" smtClean="0">
                <a:latin typeface="Preeti" pitchFamily="2" charset="0"/>
              </a:rPr>
              <a:t>pkl:yltn</a:t>
            </a:r>
            <a:r>
              <a:rPr lang="en-US" sz="2400" b="1" dirty="0" smtClean="0">
                <a:latin typeface="Preeti" pitchFamily="2" charset="0"/>
              </a:rPr>
              <a:t>] 5fnfdf le6fldg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–D</a:t>
            </a:r>
            <a:r>
              <a:rPr lang="en-US" sz="2400" b="1" dirty="0" smtClean="0">
                <a:latin typeface="Preeti" pitchFamily="2" charset="0"/>
              </a:rPr>
              <a:t> aG5 . </a:t>
            </a:r>
            <a:endParaRPr lang="en-US" sz="2400" b="1" dirty="0">
              <a:latin typeface="Preet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52400"/>
            <a:ext cx="533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%=</a:t>
            </a:r>
            <a:r>
              <a:rPr lang="en-US" sz="2400" dirty="0" smtClean="0"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cN6</a:t>
            </a:r>
            <a:r>
              <a:rPr lang="en-US" sz="2800" b="1" dirty="0" smtClean="0">
                <a:solidFill>
                  <a:srgbClr val="FF0000"/>
                </a:solidFill>
                <a:latin typeface="Preeti"/>
              </a:rPr>
              <a:t>«fEffon]6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t/ª\u 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–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Ultraviolet Wave</a:t>
            </a:r>
            <a:r>
              <a:rPr lang="en-US" sz="2400" b="1" dirty="0" smtClean="0">
                <a:solidFill>
                  <a:srgbClr val="FF0000"/>
                </a:solidFill>
                <a:latin typeface="Preeti" pitchFamily="2" charset="0"/>
              </a:rPr>
              <a:t>_ 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838200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t/ª\u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nDafO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M </a:t>
            </a:r>
            <a:r>
              <a:rPr lang="pl-PL" sz="2800" b="1" dirty="0" smtClean="0">
                <a:solidFill>
                  <a:srgbClr val="00B050"/>
                </a:solidFill>
              </a:rPr>
              <a:t>4× 10</a:t>
            </a:r>
            <a:r>
              <a:rPr lang="pl-PL" sz="2800" b="1" baseline="30000" dirty="0" smtClean="0">
                <a:solidFill>
                  <a:srgbClr val="00B050"/>
                </a:solidFill>
              </a:rPr>
              <a:t>-7</a:t>
            </a:r>
            <a:r>
              <a:rPr lang="pl-PL" sz="2800" b="1" dirty="0" smtClean="0">
                <a:solidFill>
                  <a:srgbClr val="00B050"/>
                </a:solidFill>
              </a:rPr>
              <a:t> m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b]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lv</a:t>
            </a:r>
            <a:r>
              <a:rPr lang="pl-PL" sz="2800" b="1" dirty="0" smtClean="0">
                <a:solidFill>
                  <a:srgbClr val="00B050"/>
                </a:solidFill>
              </a:rPr>
              <a:t> 10</a:t>
            </a:r>
            <a:r>
              <a:rPr lang="pl-PL" sz="2800" b="1" baseline="30000" dirty="0" smtClean="0">
                <a:solidFill>
                  <a:srgbClr val="00B050"/>
                </a:solidFill>
              </a:rPr>
              <a:t>-9</a:t>
            </a:r>
            <a:r>
              <a:rPr lang="pl-PL" sz="2800" b="1" dirty="0" smtClean="0">
                <a:solidFill>
                  <a:srgbClr val="00B050"/>
                </a:solidFill>
              </a:rPr>
              <a:t> m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x'G5 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1295400"/>
            <a:ext cx="800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5">
              <a:buFont typeface="Wingdings" pitchFamily="2" charset="2"/>
              <a:buChar char="Ø"/>
            </a:pPr>
            <a:r>
              <a:rPr lang="en-US" sz="2800" b="1" dirty="0" err="1" smtClean="0">
                <a:latin typeface="Preeti" pitchFamily="2" charset="0"/>
              </a:rPr>
              <a:t>logLx</a:t>
            </a:r>
            <a:r>
              <a:rPr lang="en-US" sz="2800" b="1" dirty="0" smtClean="0">
                <a:latin typeface="Preeti" pitchFamily="2" charset="0"/>
              </a:rPr>
              <a:t>¿ </a:t>
            </a:r>
            <a:r>
              <a:rPr lang="en-US" sz="2800" b="1" dirty="0" err="1" smtClean="0">
                <a:latin typeface="Preeti" pitchFamily="2" charset="0"/>
              </a:rPr>
              <a:t>cfFvfn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gb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lvP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tfklg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nfdf</a:t>
            </a:r>
            <a:r>
              <a:rPr lang="en-US" sz="2800" b="1" dirty="0" smtClean="0">
                <a:latin typeface="Preeti" pitchFamily="2" charset="0"/>
              </a:rPr>
              <a:t>] ;do 3fddf a:bf </a:t>
            </a:r>
            <a:r>
              <a:rPr lang="en-US" sz="2800" b="1" dirty="0" err="1" smtClean="0">
                <a:latin typeface="Preeti" pitchFamily="2" charset="0"/>
              </a:rPr>
              <a:t>logsf</a:t>
            </a:r>
            <a:r>
              <a:rPr lang="en-US" sz="2800" b="1" dirty="0" smtClean="0">
                <a:latin typeface="Preeti" pitchFamily="2" charset="0"/>
              </a:rPr>
              <a:t>] c;/n] 5fnf 89]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cjnf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sg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ug</a:t>
            </a:r>
            <a:r>
              <a:rPr lang="en-US" sz="2800" b="1" dirty="0" smtClean="0">
                <a:latin typeface="Preeti" pitchFamily="2" charset="0"/>
              </a:rPr>
              <a:t>{ ;lsG5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allAtOnce"/>
      <p:bldP spid="10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1000" y="2286000"/>
            <a:ext cx="7620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PS; 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/]</a:t>
            </a:r>
            <a:r>
              <a:rPr lang="en-US" sz="2800" b="1" u="sng" dirty="0" err="1" smtClean="0">
                <a:latin typeface="Preeti" pitchFamily="2" charset="0"/>
              </a:rPr>
              <a:t>sf</a:t>
            </a:r>
            <a:r>
              <a:rPr lang="en-US" sz="2800" b="1" u="sng" dirty="0" smtClean="0">
                <a:latin typeface="Preeti" pitchFamily="2" charset="0"/>
              </a:rPr>
              <a:t>] </a:t>
            </a:r>
            <a:r>
              <a:rPr lang="en-US" sz="2800" b="1" u="sng" dirty="0" err="1" smtClean="0">
                <a:latin typeface="Preeti" pitchFamily="2" charset="0"/>
              </a:rPr>
              <a:t>pkof</a:t>
            </a:r>
            <a:r>
              <a:rPr lang="en-US" sz="2800" b="1" u="sng" dirty="0" smtClean="0">
                <a:latin typeface="Preeti" pitchFamily="2" charset="0"/>
              </a:rPr>
              <a:t>]u </a:t>
            </a:r>
            <a:r>
              <a:rPr lang="en-US" sz="2800" b="1" u="sng" dirty="0" err="1" smtClean="0">
                <a:latin typeface="Preeti" pitchFamily="2" charset="0"/>
              </a:rPr>
              <a:t>lgDglnlvt</a:t>
            </a:r>
            <a:r>
              <a:rPr lang="en-US" sz="2800" b="1" u="sng" dirty="0" smtClean="0">
                <a:latin typeface="Preeti" pitchFamily="2" charset="0"/>
              </a:rPr>
              <a:t> </a:t>
            </a:r>
            <a:r>
              <a:rPr lang="en-US" sz="2800" b="1" u="sng" dirty="0" err="1" smtClean="0">
                <a:latin typeface="Preeti" pitchFamily="2" charset="0"/>
              </a:rPr>
              <a:t>sfo</a:t>
            </a:r>
            <a:r>
              <a:rPr lang="en-US" sz="2800" b="1" u="sng" dirty="0" smtClean="0">
                <a:latin typeface="Preeti" pitchFamily="2" charset="0"/>
              </a:rPr>
              <a:t>{</a:t>
            </a:r>
            <a:r>
              <a:rPr lang="en-US" sz="2800" b="1" u="sng" dirty="0" err="1" smtClean="0">
                <a:latin typeface="Preeti" pitchFamily="2" charset="0"/>
              </a:rPr>
              <a:t>sf</a:t>
            </a:r>
            <a:r>
              <a:rPr lang="en-US" sz="2800" b="1" u="sng" dirty="0" smtClean="0">
                <a:latin typeface="Preeti" pitchFamily="2" charset="0"/>
              </a:rPr>
              <a:t> </a:t>
            </a:r>
            <a:r>
              <a:rPr lang="en-US" sz="2800" b="1" u="sng" dirty="0" err="1" smtClean="0">
                <a:latin typeface="Preeti" pitchFamily="2" charset="0"/>
              </a:rPr>
              <a:t>nflu</a:t>
            </a:r>
            <a:r>
              <a:rPr lang="en-US" sz="2800" b="1" u="sng" dirty="0" smtClean="0">
                <a:latin typeface="Preeti" pitchFamily="2" charset="0"/>
              </a:rPr>
              <a:t> </a:t>
            </a:r>
            <a:r>
              <a:rPr lang="en-US" sz="2800" b="1" u="sng" dirty="0" err="1" smtClean="0">
                <a:latin typeface="Preeti" pitchFamily="2" charset="0"/>
              </a:rPr>
              <a:t>ul</a:t>
            </a:r>
            <a:r>
              <a:rPr lang="en-US" sz="2800" b="1" u="sng" dirty="0" smtClean="0">
                <a:latin typeface="Preeti" pitchFamily="2" charset="0"/>
              </a:rPr>
              <a:t>/G5 .</a:t>
            </a:r>
          </a:p>
          <a:p>
            <a:r>
              <a:rPr lang="en-US" sz="2800" b="1" dirty="0" smtClean="0">
                <a:latin typeface="Preeti" pitchFamily="2" charset="0"/>
              </a:rPr>
              <a:t>c_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PS;–/]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]u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/L z/L/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leqL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cª\u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tyf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x8\8Lx¿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rs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]{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jf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efFlrPsf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r]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shfFr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/G5 .</a:t>
            </a:r>
          </a:p>
          <a:p>
            <a:r>
              <a:rPr lang="en-US" sz="2800" b="1" dirty="0" smtClean="0">
                <a:latin typeface="Preeti" pitchFamily="2" charset="0"/>
              </a:rPr>
              <a:t>-</a:t>
            </a:r>
            <a:r>
              <a:rPr lang="en-US" sz="2800" b="1" dirty="0" err="1" smtClean="0">
                <a:latin typeface="Preeti" pitchFamily="2" charset="0"/>
              </a:rPr>
              <a:t>cf</a:t>
            </a:r>
            <a:r>
              <a:rPr lang="en-US" sz="2800" b="1" dirty="0" smtClean="0">
                <a:latin typeface="Preeti" pitchFamily="2" charset="0"/>
              </a:rPr>
              <a:t>_ 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PS;–/] ;'/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Iff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: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Sofg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/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]un]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n'sfP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/ /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flvPsf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;'/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Iff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vt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/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fsf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j:t'x¿nfO{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kQf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nufOG5 . </a:t>
            </a:r>
          </a:p>
          <a:p>
            <a:r>
              <a:rPr lang="en-US" sz="2800" b="1" dirty="0" smtClean="0">
                <a:latin typeface="Preeti" pitchFamily="2" charset="0"/>
              </a:rPr>
              <a:t>-O_ 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PS;–/] y]/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fkLdf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zlStzfnL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PS;–/]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ladnfO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SofG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;/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ifx¿tk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{m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lgb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]{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lzt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u/L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ltgnfO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{ gi6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/G5 .</a:t>
            </a:r>
          </a:p>
          <a:p>
            <a:r>
              <a:rPr lang="en-US" sz="2800" b="1" dirty="0" smtClean="0">
                <a:latin typeface="Preeti" pitchFamily="2" charset="0"/>
              </a:rPr>
              <a:t>-O{_ 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PS;–/]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]un]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ljleGg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lsl;dsf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cWoog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cg';Gwfgx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¿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/G5g\ . </a:t>
            </a:r>
            <a:endParaRPr lang="en-US" sz="2800" b="1" dirty="0">
              <a:solidFill>
                <a:srgbClr val="7030A0"/>
              </a:solidFill>
              <a:latin typeface="Preet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52400"/>
            <a:ext cx="533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  <a:latin typeface="Preeti" pitchFamily="2" charset="0"/>
              </a:rPr>
              <a:t>^=</a:t>
            </a:r>
            <a:r>
              <a:rPr lang="en-US" sz="2400" u="sng" dirty="0" smtClean="0">
                <a:latin typeface="Preeti" pitchFamily="2" charset="0"/>
              </a:rPr>
              <a:t> 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PS; </a:t>
            </a:r>
            <a:r>
              <a:rPr lang="en-US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/] -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X- Ray</a:t>
            </a:r>
            <a:r>
              <a:rPr lang="en-US" sz="2400" b="1" u="sng" dirty="0" smtClean="0">
                <a:solidFill>
                  <a:srgbClr val="FF0000"/>
                </a:solidFill>
                <a:latin typeface="Preeti" pitchFamily="2" charset="0"/>
              </a:rPr>
              <a:t>_ 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" y="838200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t/ª\u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nDafO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M </a:t>
            </a:r>
            <a:r>
              <a:rPr lang="pl-PL" sz="2800" b="1" dirty="0" smtClean="0">
                <a:solidFill>
                  <a:srgbClr val="00B050"/>
                </a:solidFill>
              </a:rPr>
              <a:t>10</a:t>
            </a:r>
            <a:r>
              <a:rPr lang="pl-PL" sz="2800" b="1" baseline="30000" dirty="0" smtClean="0">
                <a:solidFill>
                  <a:srgbClr val="00B050"/>
                </a:solidFill>
              </a:rPr>
              <a:t>-9</a:t>
            </a:r>
            <a:r>
              <a:rPr lang="pl-PL" sz="2800" b="1" dirty="0" smtClean="0">
                <a:solidFill>
                  <a:srgbClr val="00B050"/>
                </a:solidFill>
              </a:rPr>
              <a:t> m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b]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lv</a:t>
            </a:r>
            <a:r>
              <a:rPr lang="pl-PL" sz="2800" b="1" dirty="0" smtClean="0">
                <a:solidFill>
                  <a:srgbClr val="00B050"/>
                </a:solidFill>
              </a:rPr>
              <a:t> 10</a:t>
            </a:r>
            <a:r>
              <a:rPr lang="pl-PL" sz="2800" b="1" baseline="30000" dirty="0" smtClean="0">
                <a:solidFill>
                  <a:srgbClr val="00B050"/>
                </a:solidFill>
              </a:rPr>
              <a:t>-</a:t>
            </a:r>
            <a:r>
              <a:rPr lang="en-US" sz="2800" b="1" baseline="30000" dirty="0" smtClean="0">
                <a:solidFill>
                  <a:srgbClr val="00B050"/>
                </a:solidFill>
              </a:rPr>
              <a:t>12</a:t>
            </a:r>
            <a:r>
              <a:rPr lang="pl-PL" sz="2800" b="1" dirty="0" smtClean="0">
                <a:solidFill>
                  <a:srgbClr val="00B050"/>
                </a:solidFill>
              </a:rPr>
              <a:t> m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x'G5 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1295400"/>
            <a:ext cx="800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5"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PS;–/] </a:t>
            </a:r>
            <a:r>
              <a:rPr lang="en-US" sz="2800" b="1" dirty="0" err="1" smtClean="0">
                <a:latin typeface="Preeti" pitchFamily="2" charset="0"/>
              </a:rPr>
              <a:t>k|fs</a:t>
            </a:r>
            <a:r>
              <a:rPr lang="en-US" sz="2800" b="1" dirty="0" smtClean="0">
                <a:latin typeface="Preeti" pitchFamily="2" charset="0"/>
              </a:rPr>
              <a:t>[</a:t>
            </a:r>
            <a:r>
              <a:rPr lang="en-US" sz="2800" b="1" dirty="0" err="1" smtClean="0">
                <a:latin typeface="Preeti" pitchFamily="2" charset="0"/>
              </a:rPr>
              <a:t>lts</a:t>
            </a:r>
            <a:r>
              <a:rPr lang="en-US" sz="2800" b="1" dirty="0" smtClean="0">
                <a:latin typeface="Preeti" pitchFamily="2" charset="0"/>
              </a:rPr>
              <a:t> ¿</a:t>
            </a:r>
            <a:r>
              <a:rPr lang="en-US" sz="2800" b="1" dirty="0" err="1" smtClean="0">
                <a:latin typeface="Preeti" pitchFamily="2" charset="0"/>
              </a:rPr>
              <a:t>kdf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aflx</a:t>
            </a:r>
            <a:r>
              <a:rPr lang="en-US" sz="2800" b="1" dirty="0" smtClean="0">
                <a:latin typeface="Preeti" pitchFamily="2" charset="0"/>
              </a:rPr>
              <a:t>/L </a:t>
            </a:r>
            <a:r>
              <a:rPr lang="en-US" sz="2800" b="1" dirty="0" err="1" smtClean="0">
                <a:latin typeface="Preeti" pitchFamily="2" charset="0"/>
              </a:rPr>
              <a:t>cGtl</a:t>
            </a:r>
            <a:r>
              <a:rPr lang="en-US" sz="2800" b="1" dirty="0" smtClean="0">
                <a:latin typeface="Preeti" pitchFamily="2" charset="0"/>
              </a:rPr>
              <a:t>/Ifaf6 k[</a:t>
            </a:r>
            <a:r>
              <a:rPr lang="en-US" sz="2800" b="1" dirty="0" err="1" smtClean="0">
                <a:latin typeface="Preeti" pitchFamily="2" charset="0"/>
              </a:rPr>
              <a:t>YjLsf</a:t>
            </a:r>
            <a:r>
              <a:rPr lang="en-US" sz="2800" b="1" dirty="0" smtClean="0">
                <a:latin typeface="Preeti" pitchFamily="2" charset="0"/>
              </a:rPr>
              <a:t>] jfo'd08n;Dd cfp5 . s[</a:t>
            </a:r>
            <a:r>
              <a:rPr lang="en-US" sz="2800" b="1" dirty="0" err="1" smtClean="0">
                <a:latin typeface="Preeti" pitchFamily="2" charset="0"/>
              </a:rPr>
              <a:t>lqd</a:t>
            </a:r>
            <a:r>
              <a:rPr lang="en-US" sz="2800" b="1" dirty="0" smtClean="0">
                <a:latin typeface="Preeti" pitchFamily="2" charset="0"/>
              </a:rPr>
              <a:t> ¿</a:t>
            </a:r>
            <a:r>
              <a:rPr lang="en-US" sz="2800" b="1" dirty="0" err="1" smtClean="0">
                <a:latin typeface="Preeti" pitchFamily="2" charset="0"/>
              </a:rPr>
              <a:t>kdf</a:t>
            </a:r>
            <a:r>
              <a:rPr lang="en-US" sz="2800" b="1" dirty="0" smtClean="0">
                <a:latin typeface="Preeti" pitchFamily="2" charset="0"/>
              </a:rPr>
              <a:t> PS;–/] dl;gaf6 PS;–/] </a:t>
            </a:r>
            <a:r>
              <a:rPr lang="en-US" sz="2800" b="1" dirty="0" err="1" smtClean="0">
                <a:latin typeface="Preeti" pitchFamily="2" charset="0"/>
              </a:rPr>
              <a:t>pTkGg</a:t>
            </a:r>
            <a:r>
              <a:rPr lang="en-US" sz="2800" b="1" dirty="0" smtClean="0">
                <a:latin typeface="Preeti" pitchFamily="2" charset="0"/>
              </a:rPr>
              <a:t> u/fOG5 .</a:t>
            </a:r>
          </a:p>
        </p:txBody>
      </p:sp>
      <p:pic>
        <p:nvPicPr>
          <p:cNvPr id="9" name="Picture 8" descr="Screenshot 2023-04-04 0954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600" y="3429000"/>
            <a:ext cx="1143000" cy="2057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0"/>
            <a:ext cx="177482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7292211" y="304800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Preeti" pitchFamily="2" charset="0"/>
              </a:rPr>
              <a:t>PS;–/] ;'/</a:t>
            </a:r>
            <a:r>
              <a:rPr lang="en-US" b="1" dirty="0" err="1" smtClean="0">
                <a:solidFill>
                  <a:srgbClr val="FF0000"/>
                </a:solidFill>
                <a:latin typeface="Preeti" pitchFamily="2" charset="0"/>
              </a:rPr>
              <a:t>Iff</a:t>
            </a:r>
            <a:r>
              <a:rPr lang="en-US" b="1" dirty="0" smtClean="0">
                <a:solidFill>
                  <a:srgbClr val="FF0000"/>
                </a:solidFill>
                <a:latin typeface="Preeti" pitchFamily="2" charset="0"/>
              </a:rPr>
              <a:t> :</a:t>
            </a:r>
            <a:r>
              <a:rPr lang="en-US" b="1" dirty="0" err="1" smtClean="0">
                <a:solidFill>
                  <a:srgbClr val="FF0000"/>
                </a:solidFill>
                <a:latin typeface="Preeti" pitchFamily="2" charset="0"/>
              </a:rPr>
              <a:t>Sofg</a:t>
            </a:r>
            <a:r>
              <a:rPr lang="en-US" b="1" dirty="0" smtClean="0">
                <a:solidFill>
                  <a:srgbClr val="FF0000"/>
                </a:solidFill>
                <a:latin typeface="Preeti" pitchFamily="2" charset="0"/>
              </a:rPr>
              <a:t>/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allAtOnce"/>
      <p:bldP spid="10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2514600"/>
            <a:ext cx="8839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u="sng" dirty="0" err="1" smtClean="0">
                <a:solidFill>
                  <a:srgbClr val="FF0000"/>
                </a:solidFill>
                <a:latin typeface="Preeti" pitchFamily="2" charset="0"/>
              </a:rPr>
              <a:t>ufdf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 /]</a:t>
            </a:r>
            <a:r>
              <a:rPr lang="en-US" sz="2800" b="1" u="sng" dirty="0" err="1" smtClean="0">
                <a:latin typeface="Preeti" pitchFamily="2" charset="0"/>
              </a:rPr>
              <a:t>sf</a:t>
            </a:r>
            <a:r>
              <a:rPr lang="en-US" sz="2800" b="1" u="sng" dirty="0" smtClean="0">
                <a:latin typeface="Preeti" pitchFamily="2" charset="0"/>
              </a:rPr>
              <a:t>] </a:t>
            </a:r>
            <a:r>
              <a:rPr lang="en-US" sz="2800" b="1" u="sng" dirty="0" err="1" smtClean="0">
                <a:latin typeface="Preeti" pitchFamily="2" charset="0"/>
              </a:rPr>
              <a:t>pkof</a:t>
            </a:r>
            <a:r>
              <a:rPr lang="en-US" sz="2800" b="1" u="sng" dirty="0" smtClean="0">
                <a:latin typeface="Preeti" pitchFamily="2" charset="0"/>
              </a:rPr>
              <a:t>]u </a:t>
            </a:r>
            <a:r>
              <a:rPr lang="en-US" sz="2800" b="1" u="sng" dirty="0" err="1" smtClean="0">
                <a:latin typeface="Preeti" pitchFamily="2" charset="0"/>
              </a:rPr>
              <a:t>lgDglnlvt</a:t>
            </a:r>
            <a:r>
              <a:rPr lang="en-US" sz="2800" b="1" u="sng" dirty="0" smtClean="0">
                <a:latin typeface="Preeti" pitchFamily="2" charset="0"/>
              </a:rPr>
              <a:t> </a:t>
            </a:r>
            <a:r>
              <a:rPr lang="en-US" sz="2800" b="1" u="sng" dirty="0" err="1" smtClean="0">
                <a:latin typeface="Preeti" pitchFamily="2" charset="0"/>
              </a:rPr>
              <a:t>sfo</a:t>
            </a:r>
            <a:r>
              <a:rPr lang="en-US" sz="2800" b="1" u="sng" dirty="0" smtClean="0">
                <a:latin typeface="Preeti" pitchFamily="2" charset="0"/>
              </a:rPr>
              <a:t>{</a:t>
            </a:r>
            <a:r>
              <a:rPr lang="en-US" sz="2800" b="1" u="sng" dirty="0" err="1" smtClean="0">
                <a:latin typeface="Preeti" pitchFamily="2" charset="0"/>
              </a:rPr>
              <a:t>sf</a:t>
            </a:r>
            <a:r>
              <a:rPr lang="en-US" sz="2800" b="1" u="sng" dirty="0" smtClean="0">
                <a:latin typeface="Preeti" pitchFamily="2" charset="0"/>
              </a:rPr>
              <a:t> </a:t>
            </a:r>
            <a:r>
              <a:rPr lang="en-US" sz="2800" b="1" u="sng" dirty="0" err="1" smtClean="0">
                <a:latin typeface="Preeti" pitchFamily="2" charset="0"/>
              </a:rPr>
              <a:t>nflu</a:t>
            </a:r>
            <a:r>
              <a:rPr lang="en-US" sz="2800" b="1" u="sng" dirty="0" smtClean="0">
                <a:latin typeface="Preeti" pitchFamily="2" charset="0"/>
              </a:rPr>
              <a:t> </a:t>
            </a:r>
            <a:r>
              <a:rPr lang="en-US" sz="2800" b="1" u="sng" dirty="0" err="1" smtClean="0">
                <a:latin typeface="Preeti" pitchFamily="2" charset="0"/>
              </a:rPr>
              <a:t>ul</a:t>
            </a:r>
            <a:r>
              <a:rPr lang="en-US" sz="2800" b="1" u="sng" dirty="0" smtClean="0">
                <a:latin typeface="Preeti" pitchFamily="2" charset="0"/>
              </a:rPr>
              <a:t>/G5 .</a:t>
            </a:r>
          </a:p>
          <a:p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-c_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ufdf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/]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lgolGqt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]uaf6 z/L/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ePsf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SofG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;/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ifx¿nfO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 gi6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 ;lsG5 . </a:t>
            </a: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-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cf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_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logsf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]un]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zNolj|mofsf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nflu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]u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x'g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pks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/0fx¿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lgd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nLs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/0f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 ;lsG5 . </a:t>
            </a:r>
          </a:p>
          <a:p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-O_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ufdf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/]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]un] ;"Id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hLjx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¿ gi6 u/L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vfB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kbfy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{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nfO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nfdf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 ;do e08f/0f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{ ;lsG5 . </a:t>
            </a:r>
          </a:p>
          <a:p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-O{_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Go'lSno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/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pkrf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/ k4lt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ufdf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–/] 6]«;/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nfO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{ z/L/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k|j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]z u/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fO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{ r]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shfFr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/G5 .</a:t>
            </a:r>
            <a:endParaRPr lang="en-US" sz="2800" b="1" dirty="0">
              <a:solidFill>
                <a:srgbClr val="002060"/>
              </a:solidFill>
              <a:latin typeface="Preet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152400"/>
            <a:ext cx="533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  <a:latin typeface="Preeti" pitchFamily="2" charset="0"/>
              </a:rPr>
              <a:t>^=</a:t>
            </a:r>
            <a:r>
              <a:rPr lang="en-US" sz="2400" u="sng" dirty="0" smtClean="0">
                <a:latin typeface="Preeti" pitchFamily="2" charset="0"/>
              </a:rPr>
              <a:t> </a:t>
            </a:r>
            <a:r>
              <a:rPr lang="en-US" sz="2800" b="1" u="sng" dirty="0" err="1" smtClean="0">
                <a:solidFill>
                  <a:srgbClr val="FF0000"/>
                </a:solidFill>
                <a:latin typeface="Preeti" pitchFamily="2" charset="0"/>
              </a:rPr>
              <a:t>ufdf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 /] -</a:t>
            </a: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Gamma Ray</a:t>
            </a:r>
            <a:r>
              <a:rPr lang="en-US" sz="2400" b="1" u="sng" dirty="0" smtClean="0">
                <a:solidFill>
                  <a:srgbClr val="FF0000"/>
                </a:solidFill>
                <a:latin typeface="Preeti" pitchFamily="2" charset="0"/>
              </a:rPr>
              <a:t>_ </a:t>
            </a:r>
          </a:p>
        </p:txBody>
      </p:sp>
      <p:sp>
        <p:nvSpPr>
          <p:cNvPr id="7" name="Rectangle 6"/>
          <p:cNvSpPr/>
          <p:nvPr/>
        </p:nvSpPr>
        <p:spPr>
          <a:xfrm>
            <a:off x="304800" y="533400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t/ª\u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nDafO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M </a:t>
            </a:r>
            <a:r>
              <a:rPr lang="pl-PL" sz="2800" b="1" dirty="0" smtClean="0">
                <a:solidFill>
                  <a:srgbClr val="00B050"/>
                </a:solidFill>
              </a:rPr>
              <a:t>10</a:t>
            </a:r>
            <a:r>
              <a:rPr lang="pl-PL" sz="2800" b="1" baseline="30000" dirty="0" smtClean="0">
                <a:solidFill>
                  <a:srgbClr val="00B050"/>
                </a:solidFill>
              </a:rPr>
              <a:t>-</a:t>
            </a:r>
            <a:r>
              <a:rPr lang="en-US" sz="2800" b="1" baseline="30000" dirty="0" smtClean="0">
                <a:solidFill>
                  <a:srgbClr val="00B050"/>
                </a:solidFill>
              </a:rPr>
              <a:t>12</a:t>
            </a:r>
            <a:r>
              <a:rPr lang="pl-PL" sz="2800" b="1" dirty="0" smtClean="0">
                <a:solidFill>
                  <a:srgbClr val="00B050"/>
                </a:solidFill>
              </a:rPr>
              <a:t> m</a:t>
            </a:r>
            <a:r>
              <a:rPr lang="en-US" sz="2800" b="1" dirty="0" smtClean="0">
                <a:solidFill>
                  <a:srgbClr val="00B050"/>
                </a:solidFill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eGbf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sd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914400"/>
            <a:ext cx="8763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5">
              <a:buFont typeface="Wingdings" pitchFamily="2" charset="2"/>
              <a:buChar char="Ø"/>
            </a:pPr>
            <a:r>
              <a:rPr lang="en-US" sz="2800" b="1" dirty="0" err="1" smtClean="0">
                <a:latin typeface="Preeti" pitchFamily="2" charset="0"/>
              </a:rPr>
              <a:t>ufdf</a:t>
            </a:r>
            <a:r>
              <a:rPr lang="en-US" sz="2800" b="1" dirty="0" smtClean="0">
                <a:latin typeface="Preeti" pitchFamily="2" charset="0"/>
              </a:rPr>
              <a:t> /] k/df0f'sf] </a:t>
            </a:r>
            <a:r>
              <a:rPr lang="en-US" sz="2800" b="1" dirty="0" err="1" smtClean="0">
                <a:latin typeface="Preeti" pitchFamily="2" charset="0"/>
              </a:rPr>
              <a:t>Go'lSno</a:t>
            </a:r>
            <a:r>
              <a:rPr lang="en-US" sz="2800" b="1" dirty="0" smtClean="0">
                <a:latin typeface="Preeti" pitchFamily="2" charset="0"/>
              </a:rPr>
              <a:t>; 6'lj|mP/ </a:t>
            </a:r>
            <a:r>
              <a:rPr lang="en-US" sz="2800" b="1" dirty="0" err="1" smtClean="0">
                <a:latin typeface="Preeti" pitchFamily="2" charset="0"/>
              </a:rPr>
              <a:t>zlSt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lg:sg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lj|mof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cyf</a:t>
            </a:r>
            <a:r>
              <a:rPr lang="en-US" sz="2800" b="1" dirty="0" smtClean="0">
                <a:latin typeface="Preeti" pitchFamily="2" charset="0"/>
              </a:rPr>
              <a:t>{t\ /]l8of]PlS6le6L -</a:t>
            </a:r>
            <a:r>
              <a:rPr lang="en-US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radioactivity</a:t>
            </a:r>
            <a:r>
              <a:rPr lang="en-US" sz="2800" b="1" dirty="0" smtClean="0">
                <a:latin typeface="Preeti" pitchFamily="2" charset="0"/>
              </a:rPr>
              <a:t>_ af6 </a:t>
            </a:r>
            <a:r>
              <a:rPr lang="en-US" sz="2800" b="1" dirty="0" err="1" smtClean="0">
                <a:latin typeface="Preeti" pitchFamily="2" charset="0"/>
              </a:rPr>
              <a:t>pTkGg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zlStzfnL</a:t>
            </a:r>
            <a:r>
              <a:rPr lang="en-US" sz="2800" b="1" dirty="0" smtClean="0">
                <a:latin typeface="Preeti" pitchFamily="2" charset="0"/>
              </a:rPr>
              <a:t> t/ª\u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\ .</a:t>
            </a:r>
          </a:p>
          <a:p>
            <a:pPr marL="0" lvl="5">
              <a:buFont typeface="Wingdings" pitchFamily="2" charset="2"/>
              <a:buChar char="Ø"/>
            </a:pPr>
            <a:r>
              <a:rPr lang="en-US" sz="2800" b="1" dirty="0" err="1" smtClean="0">
                <a:latin typeface="Preeti" pitchFamily="2" charset="0"/>
              </a:rPr>
              <a:t>ogLx</a:t>
            </a:r>
            <a:r>
              <a:rPr lang="en-US" sz="2800" b="1" dirty="0" smtClean="0">
                <a:latin typeface="Preeti" pitchFamily="2" charset="0"/>
              </a:rPr>
              <a:t>¿ ;a}</a:t>
            </a:r>
            <a:r>
              <a:rPr lang="en-US" sz="2800" b="1" dirty="0" err="1" smtClean="0">
                <a:latin typeface="Preeti" pitchFamily="2" charset="0"/>
              </a:rPr>
              <a:t>eGbf</a:t>
            </a:r>
            <a:r>
              <a:rPr lang="en-US" sz="2800" b="1" dirty="0" smtClean="0">
                <a:latin typeface="Preeti" pitchFamily="2" charset="0"/>
              </a:rPr>
              <a:t> a9L </a:t>
            </a:r>
            <a:r>
              <a:rPr lang="en-US" sz="2800" b="1" dirty="0" err="1" smtClean="0">
                <a:latin typeface="Preeti" pitchFamily="2" charset="0"/>
              </a:rPr>
              <a:t>cfj</a:t>
            </a:r>
            <a:r>
              <a:rPr lang="en-US" sz="2800" b="1" dirty="0" smtClean="0">
                <a:latin typeface="Preeti" pitchFamily="2" charset="0"/>
              </a:rPr>
              <a:t>[</a:t>
            </a:r>
            <a:r>
              <a:rPr lang="en-US" sz="2800" b="1" dirty="0" err="1" smtClean="0">
                <a:latin typeface="Preeti" pitchFamily="2" charset="0"/>
              </a:rPr>
              <a:t>lQ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ePsf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zlStzfnL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ljB't</a:t>
            </a:r>
            <a:r>
              <a:rPr lang="en-US" sz="2800" b="1" dirty="0" smtClean="0">
                <a:latin typeface="Preeti" pitchFamily="2" charset="0"/>
              </a:rPr>
              <a:t>\ </a:t>
            </a:r>
            <a:r>
              <a:rPr lang="en-US" sz="2800" b="1" dirty="0" err="1" smtClean="0">
                <a:latin typeface="Preeti" pitchFamily="2" charset="0"/>
              </a:rPr>
              <a:t>r'DasLo</a:t>
            </a:r>
            <a:r>
              <a:rPr lang="en-US" sz="2800" b="1" dirty="0" smtClean="0">
                <a:latin typeface="Preeti" pitchFamily="2" charset="0"/>
              </a:rPr>
              <a:t> t/ª\u </a:t>
            </a:r>
            <a:r>
              <a:rPr lang="en-US" sz="2800" b="1" dirty="0" err="1" smtClean="0">
                <a:latin typeface="Preeti" pitchFamily="2" charset="0"/>
              </a:rPr>
              <a:t>ePsf</a:t>
            </a:r>
            <a:r>
              <a:rPr lang="en-US" sz="2800" b="1" dirty="0" smtClean="0">
                <a:latin typeface="Preeti" pitchFamily="2" charset="0"/>
              </a:rPr>
              <a:t>]n] </a:t>
            </a:r>
            <a:r>
              <a:rPr lang="en-US" sz="2800" b="1" dirty="0" err="1" smtClean="0">
                <a:latin typeface="Preeti" pitchFamily="2" charset="0"/>
              </a:rPr>
              <a:t>Psbd</a:t>
            </a:r>
            <a:r>
              <a:rPr lang="en-US" sz="2800" b="1" dirty="0" smtClean="0">
                <a:latin typeface="Preeti" pitchFamily="2" charset="0"/>
              </a:rPr>
              <a:t>} 3fts </a:t>
            </a:r>
            <a:r>
              <a:rPr lang="en-US" sz="2800" b="1" dirty="0" err="1" smtClean="0">
                <a:latin typeface="Preeti" pitchFamily="2" charset="0"/>
              </a:rPr>
              <a:t>k|s</a:t>
            </a:r>
            <a:r>
              <a:rPr lang="en-US" sz="2800" b="1" dirty="0" smtClean="0">
                <a:latin typeface="Preeti" pitchFamily="2" charset="0"/>
              </a:rPr>
              <a:t>[</a:t>
            </a:r>
            <a:r>
              <a:rPr lang="en-US" sz="2800" b="1" dirty="0" err="1" smtClean="0">
                <a:latin typeface="Preeti" pitchFamily="2" charset="0"/>
              </a:rPr>
              <a:t>ltsf</a:t>
            </a:r>
            <a:r>
              <a:rPr lang="en-US" sz="2800" b="1" dirty="0" smtClean="0">
                <a:latin typeface="Preeti" pitchFamily="2" charset="0"/>
              </a:rPr>
              <a:t> x'G5g\ 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allAtOnce"/>
      <p:bldP spid="10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0" y="0"/>
            <a:ext cx="48815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 err="1" smtClean="0">
                <a:latin typeface="Preeti" pitchFamily="2" charset="0"/>
              </a:rPr>
              <a:t>Wjlg</a:t>
            </a:r>
            <a:r>
              <a:rPr lang="en-US" sz="2800" b="1" u="sng" dirty="0" smtClean="0">
                <a:latin typeface="Preeti" pitchFamily="2" charset="0"/>
              </a:rPr>
              <a:t> k/</a:t>
            </a:r>
            <a:r>
              <a:rPr lang="en-US" sz="2800" b="1" u="sng" dirty="0" err="1" smtClean="0">
                <a:latin typeface="Preeti" pitchFamily="2" charset="0"/>
              </a:rPr>
              <a:t>fjt</a:t>
            </a:r>
            <a:r>
              <a:rPr lang="en-US" sz="2800" b="1" u="sng" dirty="0" smtClean="0">
                <a:latin typeface="Preeti" pitchFamily="2" charset="0"/>
              </a:rPr>
              <a:t>{g </a:t>
            </a:r>
            <a:r>
              <a:rPr lang="en-US" sz="2800" b="1" u="sng" dirty="0" smtClean="0"/>
              <a:t>(Reflection of sound)</a:t>
            </a:r>
            <a:endParaRPr lang="en-US" sz="2800" b="1" u="sng" dirty="0"/>
          </a:p>
        </p:txBody>
      </p:sp>
      <p:sp>
        <p:nvSpPr>
          <p:cNvPr id="6" name="Rectangle 5"/>
          <p:cNvSpPr/>
          <p:nvPr/>
        </p:nvSpPr>
        <p:spPr>
          <a:xfrm>
            <a:off x="228600" y="533400"/>
            <a:ext cx="8763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Wjlg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t/ª\u k|;f/0fsf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j|mddf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s8f ;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txdf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7f]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lsP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kmls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g'nfO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Wjlg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k/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fjt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{g elgG5 . </a:t>
            </a:r>
            <a:endParaRPr lang="en-US" sz="2800" b="1" dirty="0">
              <a:solidFill>
                <a:srgbClr val="7030A0"/>
              </a:solidFill>
              <a:latin typeface="Preeti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00600" y="1219200"/>
            <a:ext cx="4191000" cy="2677656"/>
          </a:xfrm>
          <a:prstGeom prst="rect">
            <a:avLst/>
          </a:prstGeom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20,000 Hz </a:t>
            </a:r>
            <a:r>
              <a:rPr lang="en-US" sz="2800" b="1" dirty="0" err="1" smtClean="0">
                <a:latin typeface="Preeti" pitchFamily="2" charset="0"/>
              </a:rPr>
              <a:t>cyf</a:t>
            </a:r>
            <a:r>
              <a:rPr lang="en-US" sz="2800" b="1" dirty="0" smtClean="0">
                <a:latin typeface="Preeti" pitchFamily="2" charset="0"/>
              </a:rPr>
              <a:t>{t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20 kHz </a:t>
            </a:r>
            <a:r>
              <a:rPr lang="en-US" sz="2800" b="1" dirty="0" err="1" smtClean="0">
                <a:latin typeface="Preeti" pitchFamily="2" charset="0"/>
              </a:rPr>
              <a:t>eGbf</a:t>
            </a:r>
            <a:r>
              <a:rPr lang="en-US" sz="2800" b="1" dirty="0" smtClean="0">
                <a:latin typeface="Preeti" pitchFamily="2" charset="0"/>
              </a:rPr>
              <a:t> a9L </a:t>
            </a:r>
            <a:r>
              <a:rPr lang="en-US" sz="2800" b="1" dirty="0" err="1" smtClean="0">
                <a:latin typeface="Preeti" pitchFamily="2" charset="0"/>
              </a:rPr>
              <a:t>cfj</a:t>
            </a:r>
            <a:r>
              <a:rPr lang="en-US" sz="2800" b="1" dirty="0" smtClean="0">
                <a:latin typeface="Preeti" pitchFamily="2" charset="0"/>
              </a:rPr>
              <a:t>[</a:t>
            </a:r>
            <a:r>
              <a:rPr lang="en-US" sz="2800" b="1" dirty="0" err="1" smtClean="0">
                <a:latin typeface="Preeti" pitchFamily="2" charset="0"/>
              </a:rPr>
              <a:t>lQ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ePsf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WjlgnfO</a:t>
            </a:r>
            <a:r>
              <a:rPr lang="en-US" sz="2800" b="1" dirty="0" smtClean="0">
                <a:latin typeface="Preeti" pitchFamily="2" charset="0"/>
              </a:rPr>
              <a:t>{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cN6«f;fpG8</a:t>
            </a:r>
            <a:r>
              <a:rPr lang="en-US" sz="2800" b="1" dirty="0" smtClean="0">
                <a:latin typeface="Preeti" pitchFamily="2" charset="0"/>
              </a:rPr>
              <a:t>  elgG5 . o:tf] </a:t>
            </a:r>
            <a:r>
              <a:rPr lang="en-US" sz="2800" b="1" dirty="0" err="1" smtClean="0">
                <a:latin typeface="Preeti" pitchFamily="2" charset="0"/>
              </a:rPr>
              <a:t>WjlgnfO</a:t>
            </a:r>
            <a:r>
              <a:rPr lang="en-US" sz="2800" b="1" dirty="0" smtClean="0">
                <a:latin typeface="Preeti" pitchFamily="2" charset="0"/>
              </a:rPr>
              <a:t>{ </a:t>
            </a:r>
            <a:r>
              <a:rPr lang="en-US" sz="2800" b="1" dirty="0" err="1" smtClean="0">
                <a:latin typeface="Preeti" pitchFamily="2" charset="0"/>
              </a:rPr>
              <a:t>xfd|f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sfgn</a:t>
            </a:r>
            <a:r>
              <a:rPr lang="en-US" sz="2800" b="1" dirty="0" smtClean="0">
                <a:latin typeface="Preeti" pitchFamily="2" charset="0"/>
              </a:rPr>
              <a:t>] ;'</a:t>
            </a:r>
            <a:r>
              <a:rPr lang="en-US" sz="2800" b="1" dirty="0" err="1" smtClean="0">
                <a:latin typeface="Preeti" pitchFamily="2" charset="0"/>
              </a:rPr>
              <a:t>Gg</a:t>
            </a:r>
            <a:r>
              <a:rPr lang="en-US" sz="2800" b="1" dirty="0" smtClean="0">
                <a:latin typeface="Preeti" pitchFamily="2" charset="0"/>
              </a:rPr>
              <a:t> ;</a:t>
            </a:r>
            <a:r>
              <a:rPr lang="en-US" sz="2800" b="1" dirty="0" err="1" smtClean="0">
                <a:latin typeface="Preeti" pitchFamily="2" charset="0"/>
              </a:rPr>
              <a:t>lsb</a:t>
            </a:r>
            <a:r>
              <a:rPr lang="en-US" sz="2800" b="1" dirty="0" smtClean="0">
                <a:latin typeface="Preeti" pitchFamily="2" charset="0"/>
              </a:rPr>
              <a:t>}g . </a:t>
            </a:r>
            <a:r>
              <a:rPr lang="en-US" sz="2800" b="1" dirty="0" err="1" smtClean="0">
                <a:latin typeface="Preeti" pitchFamily="2" charset="0"/>
              </a:rPr>
              <a:t>cfj</a:t>
            </a:r>
            <a:r>
              <a:rPr lang="en-US" sz="2800" b="1" dirty="0" smtClean="0">
                <a:latin typeface="Preeti" pitchFamily="2" charset="0"/>
              </a:rPr>
              <a:t>[</a:t>
            </a:r>
            <a:r>
              <a:rPr lang="en-US" sz="2800" b="1" dirty="0" err="1" smtClean="0">
                <a:latin typeface="Preeti" pitchFamily="2" charset="0"/>
              </a:rPr>
              <a:t>lQ</a:t>
            </a:r>
            <a:r>
              <a:rPr lang="en-US" sz="2800" b="1" dirty="0" smtClean="0">
                <a:latin typeface="Preeti" pitchFamily="2" charset="0"/>
              </a:rPr>
              <a:t> a9L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ePsfn</a:t>
            </a:r>
            <a:r>
              <a:rPr lang="en-US" sz="2800" b="1" dirty="0" smtClean="0">
                <a:latin typeface="Preeti" pitchFamily="2" charset="0"/>
              </a:rPr>
              <a:t>] cN6«f;fpG8n] a9L </a:t>
            </a:r>
            <a:r>
              <a:rPr lang="en-US" sz="2800" b="1" dirty="0" err="1" smtClean="0">
                <a:latin typeface="Preeti" pitchFamily="2" charset="0"/>
              </a:rPr>
              <a:t>zlSt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af</a:t>
            </a:r>
            <a:r>
              <a:rPr lang="en-US" sz="2800" b="1" dirty="0" smtClean="0">
                <a:latin typeface="Preeti" pitchFamily="2" charset="0"/>
              </a:rPr>
              <a:t>]s]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x'G5 .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  <p:sp>
        <p:nvSpPr>
          <p:cNvPr id="8" name="Rectangle 7"/>
          <p:cNvSpPr/>
          <p:nvPr/>
        </p:nvSpPr>
        <p:spPr>
          <a:xfrm>
            <a:off x="228600" y="137160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k/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fjlt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{t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Wjlgsf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pkof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]u -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Application of reflected sound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_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k/</a:t>
            </a:r>
            <a:r>
              <a:rPr lang="en-US" sz="2800" b="1" dirty="0" err="1" smtClean="0">
                <a:latin typeface="Preeti" pitchFamily="2" charset="0"/>
              </a:rPr>
              <a:t>fjlt</a:t>
            </a:r>
            <a:r>
              <a:rPr lang="en-US" sz="2800" b="1" dirty="0" smtClean="0">
                <a:latin typeface="Preeti" pitchFamily="2" charset="0"/>
              </a:rPr>
              <a:t>{t </a:t>
            </a:r>
            <a:r>
              <a:rPr lang="en-US" sz="2800" b="1" dirty="0" err="1" smtClean="0">
                <a:latin typeface="Preeti" pitchFamily="2" charset="0"/>
              </a:rPr>
              <a:t>Wjlgsf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cfwf</a:t>
            </a:r>
            <a:r>
              <a:rPr lang="en-US" sz="2800" b="1" dirty="0" smtClean="0">
                <a:latin typeface="Preeti" pitchFamily="2" charset="0"/>
              </a:rPr>
              <a:t>/</a:t>
            </a:r>
            <a:r>
              <a:rPr lang="en-US" sz="2800" b="1" dirty="0" err="1" smtClean="0">
                <a:latin typeface="Preeti" pitchFamily="2" charset="0"/>
              </a:rPr>
              <a:t>df</a:t>
            </a:r>
            <a:r>
              <a:rPr lang="en-US" sz="2800" b="1" dirty="0" smtClean="0">
                <a:latin typeface="Preeti" pitchFamily="2" charset="0"/>
              </a:rPr>
              <a:t> rd]/fn] cufl8 /x]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cj</a:t>
            </a:r>
            <a:r>
              <a:rPr lang="en-US" sz="2800" b="1" dirty="0" smtClean="0">
                <a:latin typeface="Preeti" pitchFamily="2" charset="0"/>
              </a:rPr>
              <a:t>/f]w </a:t>
            </a:r>
            <a:r>
              <a:rPr lang="en-US" sz="2800" b="1" dirty="0" err="1" smtClean="0">
                <a:latin typeface="Preeti" pitchFamily="2" charset="0"/>
              </a:rPr>
              <a:t>tyf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cfk</a:t>
            </a:r>
            <a:r>
              <a:rPr lang="en-US" sz="2800" b="1" dirty="0" smtClean="0">
                <a:latin typeface="Preeti" pitchFamily="2" charset="0"/>
              </a:rPr>
              <a:t>\</a:t>
            </a:r>
            <a:r>
              <a:rPr lang="en-US" sz="2800" b="1" dirty="0" err="1" smtClean="0">
                <a:latin typeface="Preeti" pitchFamily="2" charset="0"/>
              </a:rPr>
              <a:t>mgf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cfxf</a:t>
            </a:r>
            <a:r>
              <a:rPr lang="en-US" sz="2800" b="1" dirty="0" smtClean="0">
                <a:latin typeface="Preeti" pitchFamily="2" charset="0"/>
              </a:rPr>
              <a:t>/ -</a:t>
            </a:r>
            <a:r>
              <a:rPr lang="en-US" sz="2800" b="1" dirty="0" err="1" smtClean="0">
                <a:latin typeface="Preeti" pitchFamily="2" charset="0"/>
              </a:rPr>
              <a:t>ls</a:t>
            </a:r>
            <a:r>
              <a:rPr lang="en-US" sz="2800" b="1" dirty="0" smtClean="0">
                <a:latin typeface="Preeti" pitchFamily="2" charset="0"/>
              </a:rPr>
              <a:t>/f_ /x]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:</a:t>
            </a:r>
            <a:r>
              <a:rPr lang="en-US" sz="2800" b="1" dirty="0" err="1" smtClean="0">
                <a:latin typeface="Preeti" pitchFamily="2" charset="0"/>
              </a:rPr>
              <a:t>yfg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kQf</a:t>
            </a:r>
            <a:r>
              <a:rPr lang="en-US" sz="2800" b="1" dirty="0" smtClean="0">
                <a:latin typeface="Preeti" pitchFamily="2" charset="0"/>
              </a:rPr>
              <a:t> nufpF5 .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8nlkmgn] </a:t>
            </a:r>
            <a:r>
              <a:rPr lang="en-US" sz="2800" b="1" dirty="0" err="1" smtClean="0">
                <a:latin typeface="Preeti" pitchFamily="2" charset="0"/>
              </a:rPr>
              <a:t>klg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Osf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nf</a:t>
            </a:r>
            <a:r>
              <a:rPr lang="en-US" sz="2800" b="1" dirty="0" smtClean="0">
                <a:latin typeface="Preeti" pitchFamily="2" charset="0"/>
              </a:rPr>
              <a:t>]s];gaf6 </a:t>
            </a:r>
            <a:r>
              <a:rPr lang="en-US" sz="2800" b="1" dirty="0" err="1" smtClean="0">
                <a:latin typeface="Preeti" pitchFamily="2" charset="0"/>
              </a:rPr>
              <a:t>kfgLdf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cfFvfn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gb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lvg</a:t>
            </a:r>
            <a:r>
              <a:rPr lang="en-US" sz="2800" b="1" dirty="0" smtClean="0">
                <a:latin typeface="Preeti" pitchFamily="2" charset="0"/>
              </a:rPr>
              <a:t>] :</a:t>
            </a:r>
            <a:r>
              <a:rPr lang="en-US" sz="2800" b="1" dirty="0" err="1" smtClean="0">
                <a:latin typeface="Preeti" pitchFamily="2" charset="0"/>
              </a:rPr>
              <a:t>yfgsf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af</a:t>
            </a:r>
            <a:r>
              <a:rPr lang="en-US" sz="2800" b="1" dirty="0" smtClean="0">
                <a:latin typeface="Preeti" pitchFamily="2" charset="0"/>
              </a:rPr>
              <a:t>/]</a:t>
            </a:r>
            <a:r>
              <a:rPr lang="en-US" sz="2800" b="1" dirty="0" err="1" smtClean="0">
                <a:latin typeface="Preeti" pitchFamily="2" charset="0"/>
              </a:rPr>
              <a:t>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hfgsf</a:t>
            </a:r>
            <a:r>
              <a:rPr lang="en-US" sz="2800" b="1" dirty="0" smtClean="0">
                <a:latin typeface="Preeti" pitchFamily="2" charset="0"/>
              </a:rPr>
              <a:t>/L </a:t>
            </a:r>
            <a:r>
              <a:rPr lang="en-US" sz="2800" b="1" dirty="0" err="1" smtClean="0">
                <a:latin typeface="Preeti" pitchFamily="2" charset="0"/>
              </a:rPr>
              <a:t>k|fKt</a:t>
            </a:r>
            <a:r>
              <a:rPr lang="en-US" sz="2800" b="1" dirty="0" smtClean="0">
                <a:latin typeface="Preeti" pitchFamily="2" charset="0"/>
              </a:rPr>
              <a:t> u5{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667000" y="4724400"/>
            <a:ext cx="6172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;f]</a:t>
            </a:r>
            <a:r>
              <a:rPr lang="en-US" sz="2800" b="1" dirty="0" err="1" smtClean="0">
                <a:latin typeface="Preeti" pitchFamily="2" charset="0"/>
              </a:rPr>
              <a:t>gf</a:t>
            </a:r>
            <a:r>
              <a:rPr lang="en-US" sz="2800" b="1" dirty="0" smtClean="0">
                <a:latin typeface="Preeti" pitchFamily="2" charset="0"/>
              </a:rPr>
              <a:t>/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Sound navigation and ranging- SONAR</a:t>
            </a:r>
            <a:r>
              <a:rPr lang="en-US" sz="2800" b="1" dirty="0" smtClean="0">
                <a:latin typeface="Preeti" pitchFamily="2" charset="0"/>
              </a:rPr>
              <a:t>_  </a:t>
            </a:r>
            <a:r>
              <a:rPr lang="en-US" sz="2800" b="1" dirty="0" err="1" smtClean="0">
                <a:latin typeface="Preeti" pitchFamily="2" charset="0"/>
              </a:rPr>
              <a:t>k|ljlwn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kfgL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hxfhdf</a:t>
            </a:r>
            <a:r>
              <a:rPr lang="en-US" sz="2800" b="1" dirty="0" smtClean="0">
                <a:latin typeface="Preeti" pitchFamily="2" charset="0"/>
              </a:rPr>
              <a:t> hl8t k]</a:t>
            </a:r>
            <a:r>
              <a:rPr lang="en-US" sz="2800" b="1" dirty="0" err="1" smtClean="0">
                <a:latin typeface="Preeti" pitchFamily="2" charset="0"/>
              </a:rPr>
              <a:t>myf</a:t>
            </a:r>
            <a:r>
              <a:rPr lang="en-US" sz="2800" b="1" dirty="0" smtClean="0">
                <a:latin typeface="Preeti" pitchFamily="2" charset="0"/>
              </a:rPr>
              <a:t>]ld6/ -</a:t>
            </a:r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fathometre</a:t>
            </a:r>
            <a:r>
              <a:rPr lang="en-US" sz="2800" b="1" dirty="0" smtClean="0">
                <a:latin typeface="Preeti" pitchFamily="2" charset="0"/>
              </a:rPr>
              <a:t>_ 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k|of</a:t>
            </a:r>
            <a:r>
              <a:rPr lang="en-US" sz="2800" b="1" dirty="0" smtClean="0">
                <a:latin typeface="Preeti" pitchFamily="2" charset="0"/>
              </a:rPr>
              <a:t>]u </a:t>
            </a:r>
            <a:r>
              <a:rPr lang="en-US" sz="2800" b="1" dirty="0" err="1" smtClean="0">
                <a:latin typeface="Preeti" pitchFamily="2" charset="0"/>
              </a:rPr>
              <a:t>u</a:t>
            </a:r>
            <a:r>
              <a:rPr lang="en-US" sz="2800" b="1" dirty="0" smtClean="0">
                <a:latin typeface="Preeti" pitchFamily="2" charset="0"/>
              </a:rPr>
              <a:t>/L ;</a:t>
            </a:r>
            <a:r>
              <a:rPr lang="en-US" sz="2800" b="1" dirty="0" err="1" smtClean="0">
                <a:latin typeface="Preeti" pitchFamily="2" charset="0"/>
              </a:rPr>
              <a:t>d'b|sf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ulx</a:t>
            </a:r>
            <a:r>
              <a:rPr lang="en-US" sz="2800" b="1" dirty="0" smtClean="0">
                <a:latin typeface="Preeti" pitchFamily="2" charset="0"/>
              </a:rPr>
              <a:t>/</a:t>
            </a:r>
            <a:r>
              <a:rPr lang="en-US" sz="2800" b="1" dirty="0" err="1" smtClean="0">
                <a:latin typeface="Preeti" pitchFamily="2" charset="0"/>
              </a:rPr>
              <a:t>fO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dfkg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ul</a:t>
            </a:r>
            <a:r>
              <a:rPr lang="en-US" sz="2800" b="1" dirty="0" smtClean="0">
                <a:latin typeface="Preeti" pitchFamily="2" charset="0"/>
              </a:rPr>
              <a:t>/G5 .</a:t>
            </a:r>
            <a:endParaRPr lang="en-US" sz="2800" b="1" dirty="0"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" y="152400"/>
            <a:ext cx="7924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csl:6s ;'/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Iff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-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Acoustic protection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_</a:t>
            </a:r>
            <a:endParaRPr lang="en-US" sz="2800" b="1" dirty="0">
              <a:solidFill>
                <a:srgbClr val="00B050"/>
              </a:solidFill>
              <a:latin typeface="Preeti" pitchFamily="2" charset="0"/>
            </a:endParaRPr>
          </a:p>
        </p:txBody>
      </p:sp>
      <p:pic>
        <p:nvPicPr>
          <p:cNvPr id="6" name="Picture 5" descr="C:\Users\ITC\Desktop\Grid\sound.t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1800" y="5105400"/>
            <a:ext cx="2152650" cy="1135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04800" y="1600200"/>
            <a:ext cx="63246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cyf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{t</a:t>
            </a:r>
          </a:p>
          <a:p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csl:6s ;'/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Iff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g/d /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Kjfno'St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-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porous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_ ;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txx¿åf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/f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cgfjZos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Wjlgsf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t/ª\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ux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¿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zf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]if0f -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absorption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_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k|ljlw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xf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. 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o;af6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]7f, ;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efxn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,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Wjlg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/]sl8{ª :6'l8of] -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sound recording studio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_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cflbdf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x'g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Wjlg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k/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fjt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{g lgoGq0f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/G5 . 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csl:6s ;'/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Iffsf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nflu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leQfnfO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{ v;|f]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agfpg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],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leQfdf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kmf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]d 6fF:g] h:tf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pkfox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¿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ckgfpg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;lsG5 .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;fpG8 /]sl8{ª :6'l8of], ;</a:t>
            </a:r>
            <a:r>
              <a:rPr lang="en-US" sz="2800" b="1" dirty="0" err="1" smtClean="0">
                <a:latin typeface="Preeti" pitchFamily="2" charset="0"/>
              </a:rPr>
              <a:t>efxn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cflbsf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leQfdf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dl;gf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Kjfn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ePsf</a:t>
            </a:r>
            <a:r>
              <a:rPr lang="en-US" sz="2800" b="1" dirty="0" smtClean="0">
                <a:latin typeface="Preeti" pitchFamily="2" charset="0"/>
              </a:rPr>
              <a:t>] csl:6s ;'/</a:t>
            </a:r>
            <a:r>
              <a:rPr lang="en-US" sz="2800" b="1" dirty="0" err="1" smtClean="0">
                <a:latin typeface="Preeti" pitchFamily="2" charset="0"/>
              </a:rPr>
              <a:t>Iff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k|of</a:t>
            </a:r>
            <a:r>
              <a:rPr lang="en-US" sz="2800" b="1" dirty="0" smtClean="0">
                <a:latin typeface="Preeti" pitchFamily="2" charset="0"/>
              </a:rPr>
              <a:t>]u </a:t>
            </a:r>
            <a:r>
              <a:rPr lang="en-US" sz="2800" b="1" dirty="0" err="1" smtClean="0">
                <a:latin typeface="Preeti" pitchFamily="2" charset="0"/>
              </a:rPr>
              <a:t>ul</a:t>
            </a:r>
            <a:r>
              <a:rPr lang="en-US" sz="2800" b="1" dirty="0" smtClean="0">
                <a:latin typeface="Preeti" pitchFamily="2" charset="0"/>
              </a:rPr>
              <a:t>/</a:t>
            </a:r>
            <a:r>
              <a:rPr lang="en-US" sz="2800" b="1" dirty="0" err="1" smtClean="0">
                <a:latin typeface="Preeti" pitchFamily="2" charset="0"/>
              </a:rPr>
              <a:t>Psf</a:t>
            </a:r>
            <a:r>
              <a:rPr lang="en-US" sz="2800" b="1" dirty="0" smtClean="0">
                <a:latin typeface="Preeti" pitchFamily="2" charset="0"/>
              </a:rPr>
              <a:t>] x'G5 .</a:t>
            </a:r>
            <a:endParaRPr lang="en-US" sz="2800" b="1" dirty="0">
              <a:latin typeface="Preeti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" y="685800"/>
            <a:ext cx="7772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err="1" smtClean="0">
                <a:latin typeface="Preeti" pitchFamily="2" charset="0"/>
              </a:rPr>
              <a:t>Wjlg</a:t>
            </a:r>
            <a:r>
              <a:rPr lang="en-US" sz="2800" b="1" dirty="0" smtClean="0">
                <a:latin typeface="Preeti" pitchFamily="2" charset="0"/>
              </a:rPr>
              <a:t> k/</a:t>
            </a:r>
            <a:r>
              <a:rPr lang="en-US" sz="2800" b="1" dirty="0" err="1" smtClean="0">
                <a:latin typeface="Preeti" pitchFamily="2" charset="0"/>
              </a:rPr>
              <a:t>fjt</a:t>
            </a:r>
            <a:r>
              <a:rPr lang="en-US" sz="2800" b="1" dirty="0" smtClean="0">
                <a:latin typeface="Preeti" pitchFamily="2" charset="0"/>
              </a:rPr>
              <a:t>{g lgoGq0f </a:t>
            </a:r>
            <a:r>
              <a:rPr lang="en-US" sz="2800" b="1" dirty="0" err="1" smtClean="0">
                <a:latin typeface="Preeti" pitchFamily="2" charset="0"/>
              </a:rPr>
              <a:t>ug</a:t>
            </a:r>
            <a:r>
              <a:rPr lang="en-US" sz="2800" b="1" dirty="0" smtClean="0">
                <a:latin typeface="Preeti" pitchFamily="2" charset="0"/>
              </a:rPr>
              <a:t>{ </a:t>
            </a:r>
            <a:r>
              <a:rPr lang="en-US" sz="2800" b="1" dirty="0" err="1" smtClean="0">
                <a:latin typeface="Preeti" pitchFamily="2" charset="0"/>
              </a:rPr>
              <a:t>k|of</a:t>
            </a:r>
            <a:r>
              <a:rPr lang="en-US" sz="2800" b="1" dirty="0" smtClean="0">
                <a:latin typeface="Preeti" pitchFamily="2" charset="0"/>
              </a:rPr>
              <a:t>]u </a:t>
            </a:r>
            <a:r>
              <a:rPr lang="en-US" sz="2800" b="1" dirty="0" err="1" smtClean="0">
                <a:latin typeface="Preeti" pitchFamily="2" charset="0"/>
              </a:rPr>
              <a:t>ul</a:t>
            </a:r>
            <a:r>
              <a:rPr lang="en-US" sz="2800" b="1" dirty="0" smtClean="0">
                <a:latin typeface="Preeti" pitchFamily="2" charset="0"/>
              </a:rPr>
              <a:t>/g] </a:t>
            </a:r>
            <a:r>
              <a:rPr lang="en-US" sz="2800" b="1" dirty="0" err="1" smtClean="0">
                <a:latin typeface="Preeti" pitchFamily="2" charset="0"/>
              </a:rPr>
              <a:t>k|ljlwnfO</a:t>
            </a:r>
            <a:r>
              <a:rPr lang="en-US" sz="2800" b="1" dirty="0" smtClean="0">
                <a:latin typeface="Preeti" pitchFamily="2" charset="0"/>
              </a:rPr>
              <a:t>{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csl:6s ;'/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Iff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elgG5 .</a:t>
            </a:r>
            <a:r>
              <a:rPr lang="en-US" sz="2800" b="1" dirty="0" smtClean="0">
                <a:latin typeface="Preeti" pitchFamily="2" charset="0"/>
              </a:rPr>
              <a:t> </a:t>
            </a:r>
            <a:endParaRPr lang="en-US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2819400"/>
            <a:ext cx="2590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52400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dfgj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cª\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usf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 r]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shfFrdf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t/ª\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ux¿sf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k|of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]u</a:t>
            </a:r>
            <a:endParaRPr lang="en-US" sz="2800" b="1" u="sng" dirty="0">
              <a:solidFill>
                <a:srgbClr val="00B050"/>
              </a:solidFill>
              <a:latin typeface="Preet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762000"/>
            <a:ext cx="861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u="sng" dirty="0" smtClean="0">
                <a:latin typeface="Preeti" pitchFamily="2" charset="0"/>
              </a:rPr>
              <a:t>!= cN6«f;f]</a:t>
            </a:r>
            <a:r>
              <a:rPr lang="en-US" sz="2800" b="1" u="sng" dirty="0" err="1" smtClean="0">
                <a:latin typeface="Preeti" pitchFamily="2" charset="0"/>
              </a:rPr>
              <a:t>gf</a:t>
            </a:r>
            <a:r>
              <a:rPr lang="en-US" sz="2800" b="1" u="sng" dirty="0" smtClean="0">
                <a:latin typeface="Preeti" pitchFamily="2" charset="0"/>
              </a:rPr>
              <a:t>]</a:t>
            </a:r>
            <a:r>
              <a:rPr lang="en-US" sz="2800" b="1" u="sng" dirty="0" err="1" smtClean="0">
                <a:latin typeface="Preeti" pitchFamily="2" charset="0"/>
              </a:rPr>
              <a:t>u|fkmL</a:t>
            </a:r>
            <a:r>
              <a:rPr lang="en-US" sz="2800" b="1" u="sng" dirty="0" smtClean="0">
                <a:latin typeface="Preeti" pitchFamily="2" charset="0"/>
              </a:rPr>
              <a:t> -</a:t>
            </a:r>
            <a:r>
              <a:rPr lang="en-US" sz="2800" b="1" u="sng" dirty="0" err="1" smtClean="0">
                <a:latin typeface="Times New Roman" pitchFamily="18" charset="0"/>
                <a:cs typeface="Times New Roman" pitchFamily="18" charset="0"/>
              </a:rPr>
              <a:t>Ultrasonography</a:t>
            </a:r>
            <a:r>
              <a:rPr lang="en-US" sz="2800" b="1" u="sng" dirty="0" smtClean="0">
                <a:latin typeface="Preeti" pitchFamily="2" charset="0"/>
              </a:rPr>
              <a:t>_ -lel8of] PS;/]_ 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cN6«f;f]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gf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u|fkmL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pkrf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/ If]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qdf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cN6«f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Wjlg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t/ª\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usf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]uaf6 z/L/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leqL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efux¿sf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r]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shfFr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]{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k|ljlw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xf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.</a:t>
            </a:r>
            <a:endParaRPr lang="en-US" sz="2800" b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" y="2057400"/>
            <a:ext cx="88392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o;df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]u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x'g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 6«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fG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;8\o';/ -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transducer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_ n]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pRr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cfj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[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lQ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ePsf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] cN6«f;fpG8 </a:t>
            </a:r>
            <a:r>
              <a:rPr lang="en-US" sz="2800" b="1" dirty="0" err="1" smtClean="0">
                <a:solidFill>
                  <a:srgbClr val="002060"/>
                </a:solidFill>
                <a:latin typeface="Preeti" pitchFamily="2" charset="0"/>
              </a:rPr>
              <a:t>pTkGg</a:t>
            </a:r>
            <a:r>
              <a:rPr lang="en-US" sz="2800" b="1" dirty="0" smtClean="0">
                <a:solidFill>
                  <a:srgbClr val="002060"/>
                </a:solidFill>
                <a:latin typeface="Preeti" pitchFamily="2" charset="0"/>
              </a:rPr>
              <a:t> u5{ .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pSt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cN6«f;fpG8 z/L/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leqL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efult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nlIft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/G5 . z/L/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ljleGg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txaf6 k/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fjt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{g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eO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cfpg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cN6«f;fpG8nfO{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k'gM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6«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fG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;8\o';/n] u|x0f -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receive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_ u5{ . 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sDKo'6/n]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k|fKt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tYof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ª\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cfwf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leqL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agfj6sf]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cfs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[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lt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tof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 kf5{ .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pSt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cfs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[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ltnfO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 ;f]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gf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u|fd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-</a:t>
            </a:r>
            <a:r>
              <a:rPr lang="en-US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sonogram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_ elgG5 . </a:t>
            </a:r>
            <a:endParaRPr lang="en-US" sz="2800" b="1" dirty="0">
              <a:solidFill>
                <a:srgbClr val="7030A0"/>
              </a:solidFill>
              <a:latin typeface="Preeti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2400" y="5029200"/>
            <a:ext cx="8686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latin typeface="Preeti" pitchFamily="2" charset="0"/>
              </a:rPr>
              <a:t>cN6«f;fpG8sf] </a:t>
            </a:r>
            <a:r>
              <a:rPr lang="en-US" sz="2800" b="1" dirty="0" err="1" smtClean="0">
                <a:latin typeface="Preeti" pitchFamily="2" charset="0"/>
              </a:rPr>
              <a:t>k|of</a:t>
            </a:r>
            <a:r>
              <a:rPr lang="en-US" sz="2800" b="1" dirty="0" smtClean="0">
                <a:latin typeface="Preeti" pitchFamily="2" charset="0"/>
              </a:rPr>
              <a:t>]un]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lduf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}{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nf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,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lkQy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}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nL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,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cflbsf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kTy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/L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,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dl:t:s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, 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Kof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ª\</a:t>
            </a:r>
            <a:r>
              <a:rPr lang="en-US" sz="2800" b="1" dirty="0" err="1" smtClean="0">
                <a:solidFill>
                  <a:srgbClr val="00B0F0"/>
                </a:solidFill>
                <a:latin typeface="Preeti" pitchFamily="2" charset="0"/>
              </a:rPr>
              <a:t>lj|mofh</a:t>
            </a:r>
            <a:r>
              <a:rPr lang="en-US" sz="2800" b="1" dirty="0" smtClean="0">
                <a:solidFill>
                  <a:srgbClr val="00B0F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cflbdf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x'g</a:t>
            </a:r>
            <a:r>
              <a:rPr lang="en-US" sz="2800" b="1" dirty="0" smtClean="0">
                <a:latin typeface="Preeti" pitchFamily="2" charset="0"/>
              </a:rPr>
              <a:t>] 6\</a:t>
            </a:r>
            <a:r>
              <a:rPr lang="en-US" sz="2800" b="1" dirty="0" err="1" smtClean="0">
                <a:latin typeface="Preeti" pitchFamily="2" charset="0"/>
              </a:rPr>
              <a:t>o'd</a:t>
            </a:r>
            <a:r>
              <a:rPr lang="en-US" sz="2800" b="1" dirty="0" smtClean="0">
                <a:latin typeface="Preeti" pitchFamily="2" charset="0"/>
              </a:rPr>
              <a:t>/,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sn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hf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 /f]u</a:t>
            </a:r>
            <a:r>
              <a:rPr lang="en-US" sz="2800" b="1" dirty="0" smtClean="0">
                <a:latin typeface="Preeti" pitchFamily="2" charset="0"/>
              </a:rPr>
              <a:t>,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cfGb|fsf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;d:of</a:t>
            </a:r>
            <a:r>
              <a:rPr lang="en-US" sz="2800" b="1" dirty="0" smtClean="0">
                <a:latin typeface="Preeti" pitchFamily="2" charset="0"/>
              </a:rPr>
              <a:t>,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dlxnfx¿sf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kf7]3/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;d:of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cflb</a:t>
            </a:r>
            <a:r>
              <a:rPr lang="en-US" sz="2800" b="1" dirty="0" smtClean="0">
                <a:latin typeface="Preeti" pitchFamily="2" charset="0"/>
              </a:rPr>
              <a:t> r]</a:t>
            </a:r>
            <a:r>
              <a:rPr lang="en-US" sz="2800" b="1" dirty="0" err="1" smtClean="0">
                <a:latin typeface="Preeti" pitchFamily="2" charset="0"/>
              </a:rPr>
              <a:t>shfFr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ul</a:t>
            </a:r>
            <a:r>
              <a:rPr lang="en-US" sz="2800" b="1" dirty="0" smtClean="0">
                <a:latin typeface="Preeti" pitchFamily="2" charset="0"/>
              </a:rPr>
              <a:t>/G5 . ;</a:t>
            </a:r>
            <a:r>
              <a:rPr lang="en-US" sz="2800" b="1" dirty="0" err="1" smtClean="0">
                <a:latin typeface="Preeti" pitchFamily="2" charset="0"/>
              </a:rPr>
              <a:t>fy</a:t>
            </a:r>
            <a:r>
              <a:rPr lang="en-US" sz="2800" b="1" dirty="0" smtClean="0">
                <a:latin typeface="Preeti" pitchFamily="2" charset="0"/>
              </a:rPr>
              <a:t>} </a:t>
            </a:r>
            <a:r>
              <a:rPr lang="en-US" sz="2800" b="1" u="sng" dirty="0" err="1" smtClean="0">
                <a:solidFill>
                  <a:srgbClr val="FF0000"/>
                </a:solidFill>
                <a:latin typeface="Preeti" pitchFamily="2" charset="0"/>
              </a:rPr>
              <a:t>Osf</a:t>
            </a:r>
            <a:r>
              <a:rPr lang="en-US" sz="2800" b="1" u="sng" dirty="0" smtClean="0">
                <a:solidFill>
                  <a:srgbClr val="FF0000"/>
                </a:solidFill>
                <a:latin typeface="Preeti" pitchFamily="2" charset="0"/>
              </a:rPr>
              <a:t>]sfl8{of]</a:t>
            </a:r>
            <a:r>
              <a:rPr lang="en-US" sz="2800" b="1" u="sng" dirty="0" err="1" smtClean="0">
                <a:solidFill>
                  <a:srgbClr val="FF0000"/>
                </a:solidFill>
                <a:latin typeface="Preeti" pitchFamily="2" charset="0"/>
              </a:rPr>
              <a:t>u|fkmL</a:t>
            </a:r>
            <a:r>
              <a:rPr lang="en-US" sz="2800" b="1" dirty="0" err="1" smtClean="0">
                <a:latin typeface="Preeti" pitchFamily="2" charset="0"/>
              </a:rPr>
              <a:t>df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k|of</a:t>
            </a:r>
            <a:r>
              <a:rPr lang="en-US" sz="2800" b="1" dirty="0" smtClean="0">
                <a:latin typeface="Preeti" pitchFamily="2" charset="0"/>
              </a:rPr>
              <a:t>]u </a:t>
            </a:r>
            <a:r>
              <a:rPr lang="en-US" sz="2800" b="1" dirty="0" err="1" smtClean="0">
                <a:latin typeface="Preeti" pitchFamily="2" charset="0"/>
              </a:rPr>
              <a:t>ul</a:t>
            </a:r>
            <a:r>
              <a:rPr lang="en-US" sz="2800" b="1" dirty="0" smtClean="0">
                <a:latin typeface="Preeti" pitchFamily="2" charset="0"/>
              </a:rPr>
              <a:t>/g5   </a:t>
            </a:r>
            <a:endParaRPr lang="en-US" sz="2800" b="1" dirty="0">
              <a:latin typeface="Preeti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0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dfgj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cª\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usf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 r]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shfFrdf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t/ª\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ux¿sf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k|of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]u</a:t>
            </a:r>
            <a:endParaRPr lang="en-US" sz="2800" b="1" u="sng" dirty="0">
              <a:solidFill>
                <a:srgbClr val="00B050"/>
              </a:solidFill>
              <a:latin typeface="Preet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443805"/>
            <a:ext cx="8610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@= PS;–/]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Od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lh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ª -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X-ray imaging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_</a:t>
            </a:r>
          </a:p>
          <a:p>
            <a:r>
              <a:rPr lang="en-US" sz="2800" b="1" dirty="0" smtClean="0">
                <a:latin typeface="Preeti" pitchFamily="2" charset="0"/>
              </a:rPr>
              <a:t>PS;–/] </a:t>
            </a:r>
            <a:r>
              <a:rPr lang="en-US" sz="2800" b="1" dirty="0" err="1" smtClean="0">
                <a:latin typeface="Preeti" pitchFamily="2" charset="0"/>
              </a:rPr>
              <a:t>Od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lh</a:t>
            </a:r>
            <a:r>
              <a:rPr lang="en-US" sz="2800" b="1" dirty="0" smtClean="0">
                <a:latin typeface="Preeti" pitchFamily="2" charset="0"/>
              </a:rPr>
              <a:t>ª 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PS;–/]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]uaf6 </a:t>
            </a:r>
            <a:r>
              <a:rPr lang="en-US" sz="2800" b="1" dirty="0" smtClean="0">
                <a:latin typeface="Preeti" pitchFamily="2" charset="0"/>
              </a:rPr>
              <a:t>z/L/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leqL</a:t>
            </a:r>
            <a:r>
              <a:rPr lang="en-US" sz="2800" b="1" dirty="0" smtClean="0">
                <a:latin typeface="Preeti" pitchFamily="2" charset="0"/>
              </a:rPr>
              <a:t> cª\</a:t>
            </a:r>
            <a:r>
              <a:rPr lang="en-US" sz="2800" b="1" dirty="0" err="1" smtClean="0">
                <a:latin typeface="Preeti" pitchFamily="2" charset="0"/>
              </a:rPr>
              <a:t>usf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lrq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tof</a:t>
            </a:r>
            <a:r>
              <a:rPr lang="en-US" sz="2800" b="1" dirty="0" smtClean="0">
                <a:latin typeface="Preeti" pitchFamily="2" charset="0"/>
              </a:rPr>
              <a:t>/ </a:t>
            </a:r>
            <a:r>
              <a:rPr lang="en-US" sz="2800" b="1" dirty="0" err="1" smtClean="0">
                <a:latin typeface="Preeti" pitchFamily="2" charset="0"/>
              </a:rPr>
              <a:t>kf</a:t>
            </a:r>
            <a:r>
              <a:rPr lang="en-US" sz="2800" b="1" dirty="0" smtClean="0">
                <a:latin typeface="Preeti" pitchFamily="2" charset="0"/>
              </a:rPr>
              <a:t>/L r]</a:t>
            </a:r>
            <a:r>
              <a:rPr lang="en-US" sz="2800" b="1" dirty="0" err="1" smtClean="0">
                <a:latin typeface="Preeti" pitchFamily="2" charset="0"/>
              </a:rPr>
              <a:t>shfFr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ug</a:t>
            </a:r>
            <a:r>
              <a:rPr lang="en-US" sz="2800" b="1" dirty="0" smtClean="0">
                <a:latin typeface="Preeti" pitchFamily="2" charset="0"/>
              </a:rPr>
              <a:t>]{ </a:t>
            </a:r>
            <a:r>
              <a:rPr lang="en-US" sz="2800" b="1" dirty="0" err="1" smtClean="0">
                <a:latin typeface="Preeti" pitchFamily="2" charset="0"/>
              </a:rPr>
              <a:t>k|ljlw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xf</a:t>
            </a:r>
            <a:r>
              <a:rPr lang="en-US" sz="2800" b="1" dirty="0" smtClean="0">
                <a:latin typeface="Preeti" pitchFamily="2" charset="0"/>
              </a:rPr>
              <a:t>] .</a:t>
            </a:r>
            <a:endParaRPr lang="en-US" sz="2800" b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752600"/>
            <a:ext cx="88392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PS;–/]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kmf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]6f]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u|fkmLdf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dl;gaf6 PS;–/]x¿ k7fpFbf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aGg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leqL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cª\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ux¿sf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 5fofsf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cfwf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PS;–/]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kmf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]6f]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k|fKt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/G5 .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kmf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]6f]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5fof k/]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efunfO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 ;]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tf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/ c¿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efunfO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sfnf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agfpF5 .</a:t>
            </a:r>
          </a:p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z/L/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df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efFlrPsf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jf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rs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]{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x8\8L,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bfFtsf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h/f, /f]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;ª\j|md0f, 6\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o'd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/, /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StgnLsf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Ans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]h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cflbsf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r]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shfFr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ug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{ PS;–/]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/G5 .</a:t>
            </a:r>
            <a:endParaRPr lang="en-US" sz="2800" b="1" dirty="0">
              <a:solidFill>
                <a:srgbClr val="7030A0"/>
              </a:solidFill>
              <a:latin typeface="Preeti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3962400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w]/}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zlSt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ePsf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PS;–/] :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jf:Yosf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nflu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xflgsf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/s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ljls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/0f </a:t>
            </a:r>
            <a:r>
              <a:rPr lang="en-US" sz="2800" b="1" dirty="0" err="1" smtClean="0">
                <a:solidFill>
                  <a:srgbClr val="FF0000"/>
                </a:solidFill>
                <a:latin typeface="Preeti" pitchFamily="2" charset="0"/>
              </a:rPr>
              <a:t>x'g</a:t>
            </a:r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\ .</a:t>
            </a:r>
            <a:endParaRPr lang="en-US" sz="2800" b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52400" y="4648200"/>
            <a:ext cx="5334000" cy="13849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ef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}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ltszf:qL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ljnx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Nd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/f]G6hg -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Wilhelm Roentgen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_ n] ;g\ 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1895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X-ray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kQf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nufPsf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00B050"/>
                </a:solidFill>
                <a:latin typeface="Preeti" pitchFamily="2" charset="0"/>
              </a:rPr>
              <a:t>x'g</a:t>
            </a:r>
            <a:r>
              <a:rPr lang="en-US" sz="2800" b="1" dirty="0" smtClean="0">
                <a:solidFill>
                  <a:srgbClr val="00B050"/>
                </a:solidFill>
                <a:latin typeface="Preeti" pitchFamily="2" charset="0"/>
              </a:rPr>
              <a:t>\ .</a:t>
            </a:r>
            <a:endParaRPr lang="en-US" sz="2800" b="1" dirty="0">
              <a:solidFill>
                <a:srgbClr val="00B050"/>
              </a:solidFill>
              <a:latin typeface="Preeti" pitchFamily="2" charset="0"/>
            </a:endParaRPr>
          </a:p>
        </p:txBody>
      </p:sp>
      <p:pic>
        <p:nvPicPr>
          <p:cNvPr id="3074" name="Picture 2" descr="C:\Users\ITC\Desktop\DIGITAL MATERIAL\Screenshot 2023-04-06 190218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4495800"/>
            <a:ext cx="33528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70" decel="100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770" decel="100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build="allAtOnce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5A272-0B28-4BE5-B62C-498C1DB46A50}" type="datetime1">
              <a:rPr lang="ne-NP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Unit 10 : Wave (Class -9)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0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dfgj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cª\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usf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 r]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shfFrdf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 t/ª\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ux¿sf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 </a:t>
            </a:r>
            <a:r>
              <a:rPr lang="en-US" sz="2800" b="1" u="sng" dirty="0" err="1" smtClean="0">
                <a:solidFill>
                  <a:srgbClr val="00B050"/>
                </a:solidFill>
                <a:latin typeface="Preeti" pitchFamily="2" charset="0"/>
              </a:rPr>
              <a:t>k|of</a:t>
            </a:r>
            <a:r>
              <a:rPr lang="en-US" sz="2800" b="1" u="sng" dirty="0" smtClean="0">
                <a:solidFill>
                  <a:srgbClr val="00B050"/>
                </a:solidFill>
                <a:latin typeface="Preeti" pitchFamily="2" charset="0"/>
              </a:rPr>
              <a:t>]u</a:t>
            </a:r>
            <a:endParaRPr lang="en-US" sz="2800" b="1" u="sng" dirty="0">
              <a:solidFill>
                <a:srgbClr val="00B050"/>
              </a:solidFill>
              <a:latin typeface="Preeti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443805"/>
            <a:ext cx="8610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Preeti" pitchFamily="2" charset="0"/>
              </a:rPr>
              <a:t>#= </a:t>
            </a:r>
            <a:r>
              <a:rPr lang="en-US" sz="2800" b="1" dirty="0" smtClean="0">
                <a:latin typeface="Preeti" pitchFamily="2" charset="0"/>
              </a:rPr>
              <a:t>;6L :</a:t>
            </a:r>
            <a:r>
              <a:rPr lang="en-US" sz="2800" b="1" dirty="0" err="1" smtClean="0">
                <a:latin typeface="Preeti" pitchFamily="2" charset="0"/>
              </a:rPr>
              <a:t>Sofg</a:t>
            </a:r>
            <a:r>
              <a:rPr lang="en-US" sz="2800" b="1" dirty="0" smtClean="0">
                <a:latin typeface="Preeti" pitchFamily="2" charset="0"/>
              </a:rPr>
              <a:t>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CT scan</a:t>
            </a:r>
            <a:r>
              <a:rPr lang="en-US" sz="2800" b="1" dirty="0" smtClean="0">
                <a:latin typeface="Preeti" pitchFamily="2" charset="0"/>
              </a:rPr>
              <a:t>_</a:t>
            </a:r>
            <a:endParaRPr lang="en-US" sz="2800" b="1" dirty="0" smtClean="0">
              <a:solidFill>
                <a:srgbClr val="FF0000"/>
              </a:solidFill>
              <a:latin typeface="Preeti" pitchFamily="2" charset="0"/>
            </a:endParaRPr>
          </a:p>
          <a:p>
            <a:r>
              <a:rPr lang="en-US" sz="2800" b="1" dirty="0" smtClean="0">
                <a:latin typeface="Preeti" pitchFamily="2" charset="0"/>
              </a:rPr>
              <a:t>sDKo'6/fOH8 6f]</a:t>
            </a:r>
            <a:r>
              <a:rPr lang="en-US" sz="2800" b="1" dirty="0" err="1" smtClean="0">
                <a:latin typeface="Preeti" pitchFamily="2" charset="0"/>
              </a:rPr>
              <a:t>df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u|fkmL</a:t>
            </a:r>
            <a:r>
              <a:rPr lang="en-US" sz="2800" b="1" dirty="0" smtClean="0">
                <a:latin typeface="Preeti" pitchFamily="2" charset="0"/>
              </a:rPr>
              <a:t> :</a:t>
            </a:r>
            <a:r>
              <a:rPr lang="en-US" sz="2800" b="1" dirty="0" err="1" smtClean="0">
                <a:latin typeface="Preeti" pitchFamily="2" charset="0"/>
              </a:rPr>
              <a:t>Sofg</a:t>
            </a:r>
            <a:r>
              <a:rPr lang="en-US" sz="2800" b="1" dirty="0" smtClean="0">
                <a:latin typeface="Preeti" pitchFamily="2" charset="0"/>
              </a:rPr>
              <a:t> PS;–/] </a:t>
            </a:r>
            <a:r>
              <a:rPr lang="en-US" sz="2800" b="1" dirty="0" err="1" smtClean="0">
                <a:latin typeface="Preeti" pitchFamily="2" charset="0"/>
              </a:rPr>
              <a:t>kmf</a:t>
            </a:r>
            <a:r>
              <a:rPr lang="en-US" sz="2800" b="1" dirty="0" smtClean="0">
                <a:latin typeface="Preeti" pitchFamily="2" charset="0"/>
              </a:rPr>
              <a:t>]6f] u|fkmLaf6 </a:t>
            </a:r>
            <a:r>
              <a:rPr lang="en-US" sz="2800" b="1" dirty="0" err="1" smtClean="0">
                <a:latin typeface="Preeti" pitchFamily="2" charset="0"/>
              </a:rPr>
              <a:t>ljsl;t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ePsf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k|ljlw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xf</a:t>
            </a:r>
            <a:r>
              <a:rPr lang="en-US" sz="2800" b="1" dirty="0" smtClean="0">
                <a:latin typeface="Preeti" pitchFamily="2" charset="0"/>
              </a:rPr>
              <a:t>] h;af6 </a:t>
            </a:r>
            <a:r>
              <a:rPr lang="en-US" sz="2800" b="1" dirty="0" err="1" smtClean="0">
                <a:latin typeface="Preeti" pitchFamily="2" charset="0"/>
              </a:rPr>
              <a:t>ag</a:t>
            </a:r>
            <a:r>
              <a:rPr lang="en-US" sz="2800" b="1" dirty="0" smtClean="0">
                <a:latin typeface="Preeti" pitchFamily="2" charset="0"/>
              </a:rPr>
              <a:t>]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lqcfoflds</a:t>
            </a:r>
            <a:r>
              <a:rPr lang="en-US" sz="2800" b="1" dirty="0" smtClean="0">
                <a:latin typeface="Preeti" pitchFamily="2" charset="0"/>
              </a:rPr>
              <a:t> -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3D</a:t>
            </a:r>
            <a:r>
              <a:rPr lang="en-US" sz="2800" b="1" dirty="0" smtClean="0">
                <a:latin typeface="Preeti" pitchFamily="2" charset="0"/>
              </a:rPr>
              <a:t>_ lrqaf6 z/L/</a:t>
            </a:r>
            <a:r>
              <a:rPr lang="en-US" sz="2800" b="1" dirty="0" err="1" smtClean="0">
                <a:latin typeface="Preeti" pitchFamily="2" charset="0"/>
              </a:rPr>
              <a:t>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leqL</a:t>
            </a:r>
            <a:r>
              <a:rPr lang="en-US" sz="2800" b="1" dirty="0" smtClean="0">
                <a:latin typeface="Preeti" pitchFamily="2" charset="0"/>
              </a:rPr>
              <a:t> </a:t>
            </a:r>
            <a:r>
              <a:rPr lang="en-US" sz="2800" b="1" dirty="0" err="1" smtClean="0">
                <a:latin typeface="Preeti" pitchFamily="2" charset="0"/>
              </a:rPr>
              <a:t>efusf</a:t>
            </a:r>
            <a:r>
              <a:rPr lang="en-US" sz="2800" b="1" dirty="0" smtClean="0">
                <a:latin typeface="Preeti" pitchFamily="2" charset="0"/>
              </a:rPr>
              <a:t>] </a:t>
            </a:r>
            <a:r>
              <a:rPr lang="en-US" sz="2800" b="1" dirty="0" err="1" smtClean="0">
                <a:latin typeface="Preeti" pitchFamily="2" charset="0"/>
              </a:rPr>
              <a:t>klxrfg</a:t>
            </a:r>
            <a:r>
              <a:rPr lang="en-US" sz="2800" b="1" dirty="0" smtClean="0">
                <a:latin typeface="Preeti" pitchFamily="2" charset="0"/>
              </a:rPr>
              <a:t> ;</a:t>
            </a:r>
            <a:r>
              <a:rPr lang="en-US" sz="2800" b="1" dirty="0" err="1" smtClean="0">
                <a:latin typeface="Preeti" pitchFamily="2" charset="0"/>
              </a:rPr>
              <a:t>xh</a:t>
            </a:r>
            <a:r>
              <a:rPr lang="en-US" sz="2800" b="1" dirty="0" smtClean="0">
                <a:latin typeface="Preeti" pitchFamily="2" charset="0"/>
              </a:rPr>
              <a:t> x'G5 . </a:t>
            </a:r>
            <a:endParaRPr lang="en-US" sz="2800" b="1" dirty="0">
              <a:solidFill>
                <a:srgbClr val="FF0000"/>
              </a:solidFill>
              <a:latin typeface="Preeti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286000"/>
            <a:ext cx="8839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l;6L :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Sofgsf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k|of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]u z/L/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leqsf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3fprf]6, /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ut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hd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], 6\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o'd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/,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dl:tissf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cj:yf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,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kmf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S;f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]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cj:yf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cflb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r]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shfFr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 </a:t>
            </a:r>
            <a:r>
              <a:rPr lang="en-US" sz="2800" b="1" dirty="0" err="1" smtClean="0">
                <a:solidFill>
                  <a:srgbClr val="7030A0"/>
                </a:solidFill>
                <a:latin typeface="Preeti" pitchFamily="2" charset="0"/>
              </a:rPr>
              <a:t>ul</a:t>
            </a:r>
            <a:r>
              <a:rPr lang="en-US" sz="2800" b="1" dirty="0" smtClean="0">
                <a:solidFill>
                  <a:srgbClr val="7030A0"/>
                </a:solidFill>
                <a:latin typeface="Preeti" pitchFamily="2" charset="0"/>
              </a:rPr>
              <a:t>/G5 .</a:t>
            </a:r>
            <a:endParaRPr lang="en-US" sz="2800" b="1" dirty="0">
              <a:solidFill>
                <a:srgbClr val="7030A0"/>
              </a:solidFill>
              <a:latin typeface="Preeti" pitchFamily="2" charset="0"/>
            </a:endParaRPr>
          </a:p>
        </p:txBody>
      </p:sp>
      <p:pic>
        <p:nvPicPr>
          <p:cNvPr id="12" name="Picture 11" descr="Screenshot 2023-04-06 1911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3352800"/>
            <a:ext cx="2972018" cy="24386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57400" y="4953000"/>
            <a:ext cx="23968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b="1" dirty="0" smtClean="0">
                <a:solidFill>
                  <a:srgbClr val="00B050"/>
                </a:solidFill>
                <a:latin typeface="Preeti" pitchFamily="2" charset="0"/>
              </a:rPr>
              <a:t>;</a:t>
            </a:r>
            <a:r>
              <a:rPr lang="en-US" sz="8800" b="1" dirty="0" err="1" smtClean="0">
                <a:solidFill>
                  <a:srgbClr val="00B050"/>
                </a:solidFill>
                <a:latin typeface="Preeti" pitchFamily="2" charset="0"/>
              </a:rPr>
              <a:t>dfKt</a:t>
            </a:r>
            <a:endParaRPr lang="en-US" sz="8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</TotalTime>
  <Words>3380</Words>
  <Application>Microsoft Office PowerPoint</Application>
  <PresentationFormat>On-screen Show (4:3)</PresentationFormat>
  <Paragraphs>304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6«fG;e;{ t/ª\u / nª\luRo'l8gn t/ª\u;Fu ;DalGwt zAbfjnLx¿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ITC</dc:creator>
  <cp:lastModifiedBy>ITC</cp:lastModifiedBy>
  <cp:revision>139</cp:revision>
  <dcterms:created xsi:type="dcterms:W3CDTF">2006-08-16T00:00:00Z</dcterms:created>
  <dcterms:modified xsi:type="dcterms:W3CDTF">2023-04-11T14:25:22Z</dcterms:modified>
</cp:coreProperties>
</file>