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70" r:id="rId4"/>
    <p:sldId id="271" r:id="rId5"/>
    <p:sldId id="260" r:id="rId6"/>
    <p:sldId id="261" r:id="rId7"/>
    <p:sldId id="262" r:id="rId8"/>
    <p:sldId id="265" r:id="rId9"/>
    <p:sldId id="266" r:id="rId10"/>
    <p:sldId id="267" r:id="rId11"/>
    <p:sldId id="272" r:id="rId12"/>
    <p:sldId id="273" r:id="rId13"/>
    <p:sldId id="269" r:id="rId14"/>
    <p:sldId id="268" r:id="rId15"/>
    <p:sldId id="274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07" autoAdjust="0"/>
  </p:normalViewPr>
  <p:slideViewPr>
    <p:cSldViewPr>
      <p:cViewPr varScale="1">
        <p:scale>
          <a:sx n="69" d="100"/>
          <a:sy n="69" d="100"/>
        </p:scale>
        <p:origin x="7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8.xml"/><Relationship Id="rId5" Type="http://schemas.openxmlformats.org/officeDocument/2006/relationships/slide" Target="slide7.xml"/><Relationship Id="rId10" Type="http://schemas.openxmlformats.org/officeDocument/2006/relationships/slide" Target="slide13.xml"/><Relationship Id="rId4" Type="http://schemas.openxmlformats.org/officeDocument/2006/relationships/slide" Target="slide6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1219200"/>
            <a:ext cx="8915400" cy="419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smtClean="0">
                <a:solidFill>
                  <a:srgbClr val="002060"/>
                </a:solidFill>
                <a:latin typeface="Preeti" pitchFamily="2" charset="0"/>
              </a:rPr>
              <a:t>xflh/Lhjfkm</a:t>
            </a:r>
            <a:endParaRPr lang="en-US" sz="9600">
              <a:solidFill>
                <a:srgbClr val="002060"/>
              </a:solidFill>
              <a:latin typeface="Preeti" pitchFamily="2" charset="0"/>
            </a:endParaRPr>
          </a:p>
        </p:txBody>
      </p:sp>
      <p:sp>
        <p:nvSpPr>
          <p:cNvPr id="14338" name="AutoShape 2" descr="Clipart Cartoon of Emoji Emoticon Amazed Surprised Shocked - Ets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AutoShape 4" descr="Clipart Cartoon of Emoji Emoticon Amazed Surprised Shocked - Ets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304800"/>
            <a:ext cx="4191000" cy="838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rgbClr val="002060"/>
                </a:solidFill>
                <a:latin typeface="Preeti" pitchFamily="2" charset="0"/>
                <a:hlinkClick r:id="rId2" action="ppaction://hlinksldjump"/>
              </a:rPr>
              <a:t>k|Zg g+ </a:t>
            </a:r>
            <a:r>
              <a:rPr lang="en-US" sz="4000" smtClean="0">
                <a:solidFill>
                  <a:srgbClr val="002060"/>
                </a:solidFill>
                <a:latin typeface="Preeti" pitchFamily="2" charset="0"/>
              </a:rPr>
              <a:t>/f]Hg'xf];\ .</a:t>
            </a:r>
            <a:endParaRPr lang="en-US" sz="4000">
              <a:solidFill>
                <a:srgbClr val="002060"/>
              </a:solidFill>
              <a:latin typeface="Preeti" pitchFamily="2" charset="0"/>
            </a:endParaRPr>
          </a:p>
        </p:txBody>
      </p:sp>
      <p:sp>
        <p:nvSpPr>
          <p:cNvPr id="3" name="Oval 2">
            <a:hlinkClick r:id="rId3" action="ppaction://hlinksldjump"/>
          </p:cNvPr>
          <p:cNvSpPr/>
          <p:nvPr/>
        </p:nvSpPr>
        <p:spPr>
          <a:xfrm>
            <a:off x="228600" y="17526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!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Oval 3">
            <a:hlinkClick r:id="rId4" action="ppaction://hlinksldjump"/>
          </p:cNvPr>
          <p:cNvSpPr/>
          <p:nvPr/>
        </p:nvSpPr>
        <p:spPr>
          <a:xfrm>
            <a:off x="1981200" y="17526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@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5" name="Oval 4">
            <a:hlinkClick r:id="rId5" action="ppaction://hlinksldjump"/>
          </p:cNvPr>
          <p:cNvSpPr/>
          <p:nvPr/>
        </p:nvSpPr>
        <p:spPr>
          <a:xfrm>
            <a:off x="3657600" y="18288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#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7" name="Oval 6">
            <a:hlinkClick r:id="rId6" action="ppaction://hlinksldjump"/>
          </p:cNvPr>
          <p:cNvSpPr/>
          <p:nvPr/>
        </p:nvSpPr>
        <p:spPr>
          <a:xfrm>
            <a:off x="7010400" y="16764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%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8" name="Oval 7">
            <a:hlinkClick r:id="rId7" action="ppaction://hlinksldjump"/>
          </p:cNvPr>
          <p:cNvSpPr/>
          <p:nvPr/>
        </p:nvSpPr>
        <p:spPr>
          <a:xfrm>
            <a:off x="228600" y="35052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^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9" name="Oval 8">
            <a:hlinkClick r:id="rId8" action="ppaction://hlinksldjump"/>
          </p:cNvPr>
          <p:cNvSpPr/>
          <p:nvPr/>
        </p:nvSpPr>
        <p:spPr>
          <a:xfrm>
            <a:off x="1981200" y="35052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&amp;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10" name="Oval 9">
            <a:hlinkClick r:id="rId9" action="ppaction://hlinksldjump"/>
          </p:cNvPr>
          <p:cNvSpPr/>
          <p:nvPr/>
        </p:nvSpPr>
        <p:spPr>
          <a:xfrm>
            <a:off x="3643745" y="35814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*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11" name="Oval 10">
            <a:hlinkClick r:id="rId10" action="ppaction://hlinksldjump"/>
          </p:cNvPr>
          <p:cNvSpPr/>
          <p:nvPr/>
        </p:nvSpPr>
        <p:spPr>
          <a:xfrm>
            <a:off x="5257800" y="35814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(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12" name="Oval 11">
            <a:hlinkClick r:id="rId2" action="ppaction://hlinksldjump"/>
          </p:cNvPr>
          <p:cNvSpPr/>
          <p:nvPr/>
        </p:nvSpPr>
        <p:spPr>
          <a:xfrm>
            <a:off x="7010400" y="3429000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!)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13" name="Oval 12">
            <a:hlinkClick r:id="rId11" action="ppaction://hlinksldjump"/>
          </p:cNvPr>
          <p:cNvSpPr/>
          <p:nvPr/>
        </p:nvSpPr>
        <p:spPr>
          <a:xfrm>
            <a:off x="5257800" y="1835727"/>
            <a:ext cx="13716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reeti" pitchFamily="2" charset="0"/>
              </a:rPr>
              <a:t>$</a:t>
            </a:r>
            <a:endParaRPr lang="en-US" sz="60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reeti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3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1 1"/>
          <p:cNvSpPr/>
          <p:nvPr/>
        </p:nvSpPr>
        <p:spPr>
          <a:xfrm>
            <a:off x="838200" y="685800"/>
            <a:ext cx="3733800" cy="2362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smtClean="0">
                <a:solidFill>
                  <a:srgbClr val="FF0000"/>
                </a:solidFill>
                <a:latin typeface="Preeti" pitchFamily="2" charset="0"/>
              </a:rPr>
              <a:t>7Ls</a:t>
            </a:r>
            <a:endParaRPr lang="en-US" sz="880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4" name="Left Arrow 3">
            <a:hlinkClick r:id="rId2" action="ppaction://hlinksldjump"/>
          </p:cNvPr>
          <p:cNvSpPr/>
          <p:nvPr/>
        </p:nvSpPr>
        <p:spPr>
          <a:xfrm>
            <a:off x="8077200" y="5791200"/>
            <a:ext cx="914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2514600"/>
            <a:ext cx="3733800" cy="3080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Arrow 1">
            <a:hlinkClick r:id="rId2" action="ppaction://hlinksldjump"/>
          </p:cNvPr>
          <p:cNvSpPr/>
          <p:nvPr/>
        </p:nvSpPr>
        <p:spPr>
          <a:xfrm>
            <a:off x="8077200" y="5791200"/>
            <a:ext cx="914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xplosion 1 2"/>
          <p:cNvSpPr/>
          <p:nvPr/>
        </p:nvSpPr>
        <p:spPr>
          <a:xfrm>
            <a:off x="4114800" y="3048000"/>
            <a:ext cx="3733800" cy="2362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smtClean="0">
                <a:solidFill>
                  <a:srgbClr val="FF0000"/>
                </a:solidFill>
                <a:latin typeface="Preeti" pitchFamily="2" charset="0"/>
              </a:rPr>
              <a:t>a]7Ls</a:t>
            </a:r>
            <a:endParaRPr lang="en-US" sz="8800">
              <a:solidFill>
                <a:srgbClr val="FF0000"/>
              </a:solidFill>
              <a:latin typeface="Preeti" pitchFamily="2" charset="0"/>
            </a:endParaRPr>
          </a:p>
        </p:txBody>
      </p:sp>
      <p:pic>
        <p:nvPicPr>
          <p:cNvPr id="1026" name="Picture 2" descr="48,081 Sad Emoji Illustrations &amp; Clip Art - i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190" y="838200"/>
            <a:ext cx="3460610" cy="2821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kfgL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38200" y="838200"/>
            <a:ext cx="7848600" cy="838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 != s'g ;hLj xf]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228600" y="4648200"/>
            <a:ext cx="3352800" cy="762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xfjf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v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_ df6f]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1" name="Rounded Rectangle 10">
            <a:hlinkClick r:id="rId3" action="ppaction://hlinksldjump"/>
          </p:cNvPr>
          <p:cNvSpPr/>
          <p:nvPr/>
        </p:nvSpPr>
        <p:spPr>
          <a:xfrm>
            <a:off x="4495800" y="4648200"/>
            <a:ext cx="3352800" cy="762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3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_ n]p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clS;hg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304800"/>
            <a:ext cx="8534400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@= jg:klt n] vfgf agfpbf s'g UofF; k|of]u ub{5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9" name="Rounded Rectangle 8">
            <a:hlinkClick r:id="rId3" action="ppaction://hlinksldjump"/>
          </p:cNvPr>
          <p:cNvSpPr/>
          <p:nvPr/>
        </p:nvSpPr>
        <p:spPr>
          <a:xfrm>
            <a:off x="4419600" y="2819400"/>
            <a:ext cx="43434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sfa{g 8fO{ cS;fO[8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>
          <a:xfrm>
            <a:off x="533400" y="4544291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u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_ gfO{6«f]hg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4" name="Rounded Rectangle 13">
            <a:hlinkClick r:id="rId2" action="ppaction://hlinksldjump"/>
          </p:cNvPr>
          <p:cNvSpPr/>
          <p:nvPr/>
        </p:nvSpPr>
        <p:spPr>
          <a:xfrm>
            <a:off x="4648200" y="4544291"/>
            <a:ext cx="38862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3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_ Xofnf]hg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8600" y="304800"/>
            <a:ext cx="8534400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#= s'g k|yd bhf{sf] pkef]Qmf  xf]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1" name="Rounded Rectangle 10">
            <a:hlinkClick r:id="rId2" action="ppaction://hlinksldjump"/>
          </p:cNvPr>
          <p:cNvSpPr/>
          <p:nvPr/>
        </p:nvSpPr>
        <p:spPr>
          <a:xfrm>
            <a:off x="3048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x/Lof jg:klt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2" name="Rounded Rectangle 11">
            <a:hlinkClick r:id="rId3" action="ppaction://hlinksldjump"/>
          </p:cNvPr>
          <p:cNvSpPr/>
          <p:nvPr/>
        </p:nvSpPr>
        <p:spPr>
          <a:xfrm>
            <a:off x="4419600" y="28956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x/L0f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>
          <a:xfrm>
            <a:off x="4572000" y="4724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Ajf;f]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4" name="Rounded Rectangle 13">
            <a:hlinkClick r:id="rId2" action="ppaction://hlinksldjump"/>
          </p:cNvPr>
          <p:cNvSpPr/>
          <p:nvPr/>
        </p:nvSpPr>
        <p:spPr>
          <a:xfrm>
            <a:off x="457200" y="48006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u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_ :ofn 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;d'bfo </a:t>
            </a:r>
            <a:r>
              <a:rPr lang="en-US" sz="400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304800"/>
            <a:ext cx="8915400" cy="1905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$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=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Pp6} ;femf jftfj/0fdf /x]/ Pscsf{df lge{/ x'g] ;hLjx¿sf] ;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d"xnfO{  s] elgG5 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;dfh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228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;d"x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4419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ayfg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Osf]l;:6d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533400"/>
            <a:ext cx="8686800" cy="1981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%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= ;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hLjx¿ / ef}lts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jftfj/0f larsf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] lg/Gt/ tyf :yfoL ¿kdf rln/xg] cGt/;DaGwnfO{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s] elgG5 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Osf]nf]lh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228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Osf]xfp; 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4419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Osf]nfO6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sdG;lnHd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304800"/>
            <a:ext cx="8534400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^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= afun] x/L0fsf] l;sf/ ug'{ s:tf] ;DaGw xf] 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k|lt:kwf{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228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l;sf/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419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k/lhlatf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sdG;lnHd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304800"/>
            <a:ext cx="8534400" cy="167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&amp;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= Ajf;f] / efn' b'a}n] hgfj/sf]  l;sf/ ug'{ s:tf] ;DaGw xf] 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k|lt:kwf{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228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l;sf/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419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k/lhlatf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1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sdG;lnHd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0782" y="381000"/>
            <a:ext cx="8915400" cy="167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*=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plkofF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,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p8'; h:tf hLjn] hgfj/sf] /ut ;f];]/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lng' s:tf] ;DaGw xf] 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k|lt:kwf{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228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l;sf/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4419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k/lhlatf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5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n]p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304800"/>
            <a:ext cx="8534400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(=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lbOPsf dWo] s'g hLj ljR5]bs xf]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ls/f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228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em\ofp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4419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Rofp 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304800" y="2743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vfB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hfn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18655" y="304800"/>
            <a:ext cx="8534400" cy="1981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!)=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;hLjx¿df kf]if0f pknAw x'g] k|lj|mofdf pTkfbs / pkef]Stflar cfxf/sf ¿kdf s] aGb5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419600" y="28194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Osf]l;:6d 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1524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vfB z[ª\vnf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419600" y="4648200"/>
            <a:ext cx="3352800" cy="76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;d'bfo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211282" y="2788227"/>
            <a:ext cx="3657600" cy="12192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s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_ 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Pp6f dfq hLj nfeflGjt x'G5 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18654" y="-76200"/>
            <a:ext cx="8825345" cy="2362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!!=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h}ljs cGt/;DaGwdf cfl&gt;t hLjn] cf&gt;o lbg] hLjsf] z/L/af6 vfgf ;f];]/ lnG5 . o; lsl;dsf] cGt/;DaGwdf s] x'G5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4495800" y="2743200"/>
            <a:ext cx="4191000" cy="12192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b'O{ hLjnfO{ kmfObf x'G5 .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96982" y="4648200"/>
            <a:ext cx="3886200" cy="175259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b'j} hLjnfO{ g xflg x'G5 g kmfObf 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4731326" y="4812721"/>
            <a:ext cx="4571998" cy="142355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b'j} hLjnfO{ xflg 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x'G5 . 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23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211282" y="2971800"/>
            <a:ext cx="4055918" cy="121919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s_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xl/ofaf]6 la?jfx¿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94409" y="228600"/>
            <a:ext cx="7377546" cy="1371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!@=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k|fylds kf]if0f tx s'g xf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] &lt;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4696690" y="2971800"/>
            <a:ext cx="4191000" cy="103562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v_ ls/f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km6\ofªu|f 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96982" y="4648201"/>
            <a:ext cx="3886200" cy="1066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u_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Eofu'tf</a:t>
            </a: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4696690" y="4668983"/>
            <a:ext cx="3913910" cy="89361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3_ 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;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k</a:t>
            </a:r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{</a:t>
            </a:r>
            <a:r>
              <a:rPr lang="en-US" sz="4000" smtClean="0">
                <a:solidFill>
                  <a:schemeClr val="tx1"/>
                </a:solidFill>
                <a:latin typeface="Preeti" pitchFamily="2" charset="0"/>
              </a:rPr>
              <a:t> </a:t>
            </a:r>
            <a:endParaRPr lang="en-US" sz="40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28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425</Words>
  <Application>Microsoft Office PowerPoint</Application>
  <PresentationFormat>On-screen Show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Narrow</vt:lpstr>
      <vt:lpstr>Calibri</vt:lpstr>
      <vt:lpstr>Preeti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ecotech</dc:creator>
  <cp:lastModifiedBy>intel</cp:lastModifiedBy>
  <cp:revision>49</cp:revision>
  <dcterms:created xsi:type="dcterms:W3CDTF">2006-08-16T00:00:00Z</dcterms:created>
  <dcterms:modified xsi:type="dcterms:W3CDTF">2023-04-14T14:02:04Z</dcterms:modified>
</cp:coreProperties>
</file>