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757" autoAdjust="0"/>
  </p:normalViewPr>
  <p:slideViewPr>
    <p:cSldViewPr snapToGrid="0">
      <p:cViewPr>
        <p:scale>
          <a:sx n="74" d="100"/>
          <a:sy n="74" d="100"/>
        </p:scale>
        <p:origin x="-475" y="-35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5576B-C757-4D66-81F2-2B28F074F1E3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DE31A-58B3-4EFF-9649-E6D9AFC5CC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E31A-58B3-4EFF-9649-E6D9AFC5CC3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E31A-58B3-4EFF-9649-E6D9AFC5CC33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4DE31A-58B3-4EFF-9649-E6D9AFC5CC3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1955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1755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6687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284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621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7651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7208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10758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3861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6344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610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078A6-B477-4DD4-80A3-5DB864720F7E}" type="datetimeFigureOut">
              <a:rPr lang="en-US" smtClean="0"/>
              <a:pPr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67A16-8E1F-44FE-A02F-8A91FCF43BE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6551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986" y="0"/>
            <a:ext cx="11679382" cy="6858000"/>
          </a:xfrm>
        </p:spPr>
        <p:txBody>
          <a:bodyPr>
            <a:normAutofit lnSpcReduction="10000"/>
          </a:bodyPr>
          <a:lstStyle/>
          <a:p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ljifo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M lj1fg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tyf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k|ljlw</a:t>
            </a:r>
            <a:endParaRPr lang="en-US" sz="4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(Science &amp; Technology)</a:t>
            </a:r>
          </a:p>
          <a:p>
            <a:pPr algn="l"/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sIff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M (									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PsfO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{ M &amp;</a:t>
            </a:r>
          </a:p>
          <a:p>
            <a:r>
              <a:rPr lang="en-US" sz="4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an / </a:t>
            </a:r>
            <a:r>
              <a:rPr lang="en-US" sz="48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rfn</a:t>
            </a:r>
            <a:endParaRPr lang="en-US" sz="48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  <a:p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(Force and Motion)</a:t>
            </a:r>
          </a:p>
          <a:p>
            <a:endParaRPr lang="en-US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  <a:p>
            <a:endParaRPr lang="en-US" sz="3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  <a:p>
            <a:endParaRPr lang="en-US" sz="3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  <a:p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l8hL6n k7g 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tyf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kf7g ;</a:t>
            </a:r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fdu|L</a:t>
            </a:r>
            <a:endParaRPr lang="en-US" sz="44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  <a:p>
            <a:r>
              <a:rPr lang="en-US" sz="44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sfo</a:t>
            </a:r>
            <a:r>
              <a:rPr 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{306f </a:t>
            </a:r>
            <a:r>
              <a:rPr lang="en-US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M !!</a:t>
            </a:r>
          </a:p>
          <a:p>
            <a:endParaRPr 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hak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0308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77" y="98474"/>
            <a:ext cx="11901268" cy="6639951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3600" dirty="0" smtClean="0">
                <a:latin typeface="Preeti" pitchFamily="2" charset="0"/>
              </a:rPr>
              <a:t>   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of]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PsfO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{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df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xfdLx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?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lgDglnlvt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ljifoj:t'x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?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af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/]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cWoog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ug</a:t>
            </a:r>
            <a:r>
              <a:rPr lang="en-US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haki" pitchFamily="2" charset="0"/>
              </a:rPr>
              <a:t>{]5f}F .</a:t>
            </a: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&amp;=!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l;wf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/]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vLo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rfnsf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 ;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dLs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/0fx¿</a:t>
            </a:r>
            <a:r>
              <a:rPr lang="en-US" sz="3600" b="1" dirty="0">
                <a:latin typeface="Khaki" pitchFamily="2" charset="0"/>
              </a:rPr>
              <a:t> </a:t>
            </a:r>
            <a:endParaRPr lang="en-US" sz="3600" b="1" dirty="0" smtClean="0">
              <a:latin typeface="Khaki" pitchFamily="2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&amp;=@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l;wf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/]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vLo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rfnsf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u|fkm</a:t>
            </a:r>
            <a:r>
              <a:rPr lang="en-US" sz="3600" dirty="0">
                <a:latin typeface="Khaki" pitchFamily="2" charset="0"/>
              </a:rPr>
              <a:t> </a:t>
            </a:r>
          </a:p>
          <a:p>
            <a:r>
              <a:rPr lang="en-US" sz="3600" dirty="0" smtClean="0">
                <a:latin typeface="Khaki" pitchFamily="2" charset="0"/>
              </a:rPr>
              <a:t>:</a:t>
            </a:r>
            <a:r>
              <a:rPr lang="en-US" sz="3600" dirty="0" err="1">
                <a:latin typeface="Khaki" pitchFamily="2" charset="0"/>
              </a:rPr>
              <a:t>yfgfGt</a:t>
            </a:r>
            <a:r>
              <a:rPr lang="en-US" sz="3600" dirty="0">
                <a:latin typeface="Khaki" pitchFamily="2" charset="0"/>
              </a:rPr>
              <a:t>/0f–;</a:t>
            </a:r>
            <a:r>
              <a:rPr lang="en-US" sz="3600" dirty="0" err="1" smtClean="0">
                <a:latin typeface="Khaki" pitchFamily="2" charset="0"/>
              </a:rPr>
              <a:t>dosf</a:t>
            </a:r>
            <a:r>
              <a:rPr lang="en-US" sz="3600" dirty="0" smtClean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u|fkm</a:t>
            </a:r>
            <a:endParaRPr lang="en-US" sz="3600" dirty="0">
              <a:latin typeface="Khaki" pitchFamily="2" charset="0"/>
            </a:endParaRPr>
          </a:p>
          <a:p>
            <a:r>
              <a:rPr lang="en-US" sz="3600" dirty="0" err="1" smtClean="0">
                <a:latin typeface="Khaki" pitchFamily="2" charset="0"/>
              </a:rPr>
              <a:t>ult</a:t>
            </a:r>
            <a:r>
              <a:rPr lang="en-US" sz="3600" dirty="0">
                <a:latin typeface="Khaki" pitchFamily="2" charset="0"/>
              </a:rPr>
              <a:t>—;</a:t>
            </a:r>
            <a:r>
              <a:rPr lang="en-US" sz="3600" dirty="0" err="1">
                <a:latin typeface="Khaki" pitchFamily="2" charset="0"/>
              </a:rPr>
              <a:t>dosf</a:t>
            </a:r>
            <a:r>
              <a:rPr lang="en-US" sz="3600" dirty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u|fkm</a:t>
            </a:r>
            <a:r>
              <a:rPr lang="en-US" sz="3600" dirty="0" smtClean="0">
                <a:latin typeface="Khaki" pitchFamily="2" charset="0"/>
              </a:rPr>
              <a:t> </a:t>
            </a:r>
          </a:p>
          <a:p>
            <a:r>
              <a:rPr lang="en-US" sz="3600" dirty="0" err="1" smtClean="0">
                <a:latin typeface="Khaki" pitchFamily="2" charset="0"/>
              </a:rPr>
              <a:t>ult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>
                <a:latin typeface="Khaki" pitchFamily="2" charset="0"/>
              </a:rPr>
              <a:t>/ </a:t>
            </a:r>
            <a:r>
              <a:rPr lang="en-US" sz="3600" dirty="0" err="1">
                <a:latin typeface="Khaki" pitchFamily="2" charset="0"/>
              </a:rPr>
              <a:t>k|j</a:t>
            </a:r>
            <a:r>
              <a:rPr lang="en-US" sz="3600" dirty="0">
                <a:latin typeface="Khaki" pitchFamily="2" charset="0"/>
              </a:rPr>
              <a:t>]u ;</a:t>
            </a:r>
            <a:r>
              <a:rPr lang="en-US" sz="3600" dirty="0" err="1">
                <a:latin typeface="Khaki" pitchFamily="2" charset="0"/>
              </a:rPr>
              <a:t>DalGw</a:t>
            </a:r>
            <a:r>
              <a:rPr lang="en-US" sz="3600" dirty="0">
                <a:latin typeface="Khaki" pitchFamily="2" charset="0"/>
              </a:rPr>
              <a:t> ul0ftLo ;</a:t>
            </a:r>
            <a:r>
              <a:rPr lang="en-US" sz="3600" dirty="0" err="1">
                <a:latin typeface="Khaki" pitchFamily="2" charset="0"/>
              </a:rPr>
              <a:t>d:ofx</a:t>
            </a:r>
            <a:r>
              <a:rPr lang="en-US" sz="3600" dirty="0">
                <a:latin typeface="Khaki" pitchFamily="2" charset="0"/>
              </a:rPr>
              <a:t>¿ </a:t>
            </a:r>
            <a:endParaRPr lang="en-US" sz="3600" dirty="0" smtClean="0">
              <a:latin typeface="Khaki" pitchFamily="2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&amp;=#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rfn;DaGwL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 Go'6gsf </a:t>
            </a: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lgodx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¿ </a:t>
            </a:r>
          </a:p>
          <a:p>
            <a:r>
              <a:rPr lang="en-US" sz="3600" dirty="0" err="1" smtClean="0">
                <a:latin typeface="Khaki" pitchFamily="2" charset="0"/>
              </a:rPr>
              <a:t>Ogl</a:t>
            </a:r>
            <a:r>
              <a:rPr lang="en-US" sz="3600" dirty="0">
                <a:latin typeface="Khaki" pitchFamily="2" charset="0"/>
              </a:rPr>
              <a:t>;{of </a:t>
            </a:r>
          </a:p>
          <a:p>
            <a:r>
              <a:rPr lang="en-US" sz="3600" dirty="0" err="1" smtClean="0">
                <a:latin typeface="Khaki" pitchFamily="2" charset="0"/>
              </a:rPr>
              <a:t>rfn;DaGwL</a:t>
            </a:r>
            <a:r>
              <a:rPr lang="en-US" sz="3600" dirty="0" smtClean="0">
                <a:latin typeface="Khaki" pitchFamily="2" charset="0"/>
              </a:rPr>
              <a:t> Go'6gsf] </a:t>
            </a:r>
            <a:r>
              <a:rPr lang="en-US" sz="3600" dirty="0" err="1">
                <a:latin typeface="Khaki" pitchFamily="2" charset="0"/>
              </a:rPr>
              <a:t>klxnf</a:t>
            </a:r>
            <a:r>
              <a:rPr lang="en-US" sz="3600" dirty="0">
                <a:latin typeface="Khaki" pitchFamily="2" charset="0"/>
              </a:rPr>
              <a:t>] </a:t>
            </a:r>
            <a:r>
              <a:rPr lang="en-US" sz="3600" dirty="0" err="1">
                <a:latin typeface="Khaki" pitchFamily="2" charset="0"/>
              </a:rPr>
              <a:t>lgod</a:t>
            </a:r>
            <a:r>
              <a:rPr lang="en-US" sz="3600" dirty="0">
                <a:latin typeface="Khaki" pitchFamily="2" charset="0"/>
              </a:rPr>
              <a:t> / </a:t>
            </a:r>
            <a:r>
              <a:rPr lang="en-US" sz="3600" dirty="0" smtClean="0">
                <a:latin typeface="Khaki" pitchFamily="2" charset="0"/>
              </a:rPr>
              <a:t>b}</a:t>
            </a:r>
            <a:r>
              <a:rPr lang="en-US" sz="3600" dirty="0" err="1" smtClean="0">
                <a:latin typeface="Khaki" pitchFamily="2" charset="0"/>
              </a:rPr>
              <a:t>lgs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>
                <a:latin typeface="Khaki" pitchFamily="2" charset="0"/>
              </a:rPr>
              <a:t>hLjgdf</a:t>
            </a:r>
            <a:r>
              <a:rPr lang="en-US" sz="3600" dirty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pkof</a:t>
            </a:r>
            <a:r>
              <a:rPr lang="en-US" sz="3600" dirty="0" smtClean="0">
                <a:latin typeface="Khaki" pitchFamily="2" charset="0"/>
              </a:rPr>
              <a:t>]</a:t>
            </a:r>
            <a:r>
              <a:rPr lang="en-US" sz="3600" dirty="0" err="1" smtClean="0">
                <a:latin typeface="Khaki" pitchFamily="2" charset="0"/>
              </a:rPr>
              <a:t>usf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pbfx</a:t>
            </a:r>
            <a:r>
              <a:rPr lang="en-US" sz="3600" dirty="0" smtClean="0">
                <a:latin typeface="Khaki" pitchFamily="2" charset="0"/>
              </a:rPr>
              <a:t>/0fx</a:t>
            </a:r>
            <a:r>
              <a:rPr lang="en-US" sz="3600" dirty="0">
                <a:latin typeface="Khaki" pitchFamily="2" charset="0"/>
              </a:rPr>
              <a:t>¿ </a:t>
            </a:r>
            <a:r>
              <a:rPr lang="en-US" sz="3600" dirty="0" smtClean="0">
                <a:latin typeface="Khaki" pitchFamily="2" charset="0"/>
              </a:rPr>
              <a:t> </a:t>
            </a:r>
          </a:p>
          <a:p>
            <a:r>
              <a:rPr lang="en-US" sz="3600" dirty="0" err="1" smtClean="0">
                <a:latin typeface="Khaki" pitchFamily="2" charset="0"/>
              </a:rPr>
              <a:t>rfn;DaGwL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>
                <a:latin typeface="Khaki" pitchFamily="2" charset="0"/>
              </a:rPr>
              <a:t>Go'6gsf] bf];|f] </a:t>
            </a:r>
            <a:r>
              <a:rPr lang="en-US" sz="3600" dirty="0" err="1">
                <a:latin typeface="Khaki" pitchFamily="2" charset="0"/>
              </a:rPr>
              <a:t>lgod</a:t>
            </a:r>
            <a:r>
              <a:rPr lang="en-US" sz="3600" dirty="0">
                <a:latin typeface="Khaki" pitchFamily="2" charset="0"/>
              </a:rPr>
              <a:t> / o;;</a:t>
            </a:r>
            <a:r>
              <a:rPr lang="en-US" sz="3600" dirty="0" err="1">
                <a:latin typeface="Khaki" pitchFamily="2" charset="0"/>
              </a:rPr>
              <a:t>DaGwL</a:t>
            </a:r>
            <a:r>
              <a:rPr lang="en-US" sz="3600" dirty="0">
                <a:latin typeface="Khaki" pitchFamily="2" charset="0"/>
              </a:rPr>
              <a:t> ul0ftLo ;</a:t>
            </a:r>
            <a:r>
              <a:rPr lang="en-US" sz="3600" dirty="0" err="1">
                <a:latin typeface="Khaki" pitchFamily="2" charset="0"/>
              </a:rPr>
              <a:t>d:of</a:t>
            </a:r>
            <a:r>
              <a:rPr lang="en-US" sz="3600" dirty="0">
                <a:latin typeface="Khaki" pitchFamily="2" charset="0"/>
              </a:rPr>
              <a:t> </a:t>
            </a:r>
            <a:endParaRPr lang="en-US" sz="3600" dirty="0" smtClean="0">
              <a:latin typeface="Khaki" pitchFamily="2" charset="0"/>
            </a:endParaRPr>
          </a:p>
          <a:p>
            <a:r>
              <a:rPr lang="en-US" sz="3600" dirty="0" err="1" smtClean="0">
                <a:latin typeface="Khaki" pitchFamily="2" charset="0"/>
              </a:rPr>
              <a:t>rfn;DaGwL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>
                <a:latin typeface="Khaki" pitchFamily="2" charset="0"/>
              </a:rPr>
              <a:t>Go'6gsf] t];|f] </a:t>
            </a:r>
            <a:r>
              <a:rPr lang="en-US" sz="3600" dirty="0" err="1">
                <a:latin typeface="Khaki" pitchFamily="2" charset="0"/>
              </a:rPr>
              <a:t>lgod</a:t>
            </a:r>
            <a:r>
              <a:rPr lang="en-US" sz="3600" dirty="0">
                <a:latin typeface="Khaki" pitchFamily="2" charset="0"/>
              </a:rPr>
              <a:t> / b}</a:t>
            </a:r>
            <a:r>
              <a:rPr lang="en-US" sz="3600" dirty="0" err="1">
                <a:latin typeface="Khaki" pitchFamily="2" charset="0"/>
              </a:rPr>
              <a:t>lgs</a:t>
            </a:r>
            <a:r>
              <a:rPr lang="en-US" sz="3600" dirty="0">
                <a:latin typeface="Khaki" pitchFamily="2" charset="0"/>
              </a:rPr>
              <a:t> </a:t>
            </a:r>
            <a:r>
              <a:rPr lang="en-US" sz="3600" dirty="0" err="1">
                <a:latin typeface="Khaki" pitchFamily="2" charset="0"/>
              </a:rPr>
              <a:t>pkof</a:t>
            </a:r>
            <a:r>
              <a:rPr lang="en-US" sz="3600" dirty="0">
                <a:latin typeface="Khaki" pitchFamily="2" charset="0"/>
              </a:rPr>
              <a:t>]</a:t>
            </a:r>
            <a:r>
              <a:rPr lang="en-US" sz="3600" dirty="0" err="1">
                <a:latin typeface="Khaki" pitchFamily="2" charset="0"/>
              </a:rPr>
              <a:t>ux¿sf</a:t>
            </a:r>
            <a:r>
              <a:rPr lang="en-US" sz="3600" dirty="0">
                <a:latin typeface="Khaki" pitchFamily="2" charset="0"/>
              </a:rPr>
              <a:t> </a:t>
            </a:r>
            <a:r>
              <a:rPr lang="en-US" sz="3600" dirty="0" err="1">
                <a:latin typeface="Khaki" pitchFamily="2" charset="0"/>
              </a:rPr>
              <a:t>pbfx</a:t>
            </a:r>
            <a:r>
              <a:rPr lang="en-US" sz="3600" dirty="0">
                <a:latin typeface="Khaki" pitchFamily="2" charset="0"/>
              </a:rPr>
              <a:t>/0fx¿ </a:t>
            </a:r>
            <a:endParaRPr lang="en-US" sz="3600" dirty="0" smtClean="0">
              <a:latin typeface="Khaki" pitchFamily="2" charset="0"/>
            </a:endParaRPr>
          </a:p>
          <a:p>
            <a:r>
              <a:rPr lang="en-US" sz="3600" dirty="0" err="1" smtClean="0">
                <a:latin typeface="Khaki" pitchFamily="2" charset="0"/>
              </a:rPr>
              <a:t>lj|mof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>
                <a:latin typeface="Khaki" pitchFamily="2" charset="0"/>
              </a:rPr>
              <a:t>/ </a:t>
            </a:r>
            <a:r>
              <a:rPr lang="en-US" sz="3600" dirty="0" err="1">
                <a:latin typeface="Khaki" pitchFamily="2" charset="0"/>
              </a:rPr>
              <a:t>k|ltlj|mofsf</a:t>
            </a:r>
            <a:r>
              <a:rPr lang="en-US" sz="3600" dirty="0">
                <a:latin typeface="Khaki" pitchFamily="2" charset="0"/>
              </a:rPr>
              <a:t> </a:t>
            </a:r>
            <a:r>
              <a:rPr lang="en-US" sz="3600" dirty="0" err="1">
                <a:latin typeface="Khaki" pitchFamily="2" charset="0"/>
              </a:rPr>
              <a:t>hf</a:t>
            </a:r>
            <a:r>
              <a:rPr lang="en-US" sz="3600" dirty="0">
                <a:latin typeface="Khaki" pitchFamily="2" charset="0"/>
              </a:rPr>
              <a:t>]8Lx¿ </a:t>
            </a:r>
            <a:endParaRPr lang="en-US" sz="3600" dirty="0" smtClean="0">
              <a:latin typeface="Khaki" pitchFamily="2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&amp;=$ </a:t>
            </a:r>
            <a:r>
              <a:rPr lang="en-US" sz="3600" b="1" dirty="0">
                <a:solidFill>
                  <a:srgbClr val="0070C0"/>
                </a:solidFill>
                <a:latin typeface="Khaki" pitchFamily="2" charset="0"/>
              </a:rPr>
              <a:t>Onfl:6l;6L / Knfl:6l;6L </a:t>
            </a:r>
            <a:endParaRPr lang="en-US" sz="3600" b="1" dirty="0" smtClean="0">
              <a:solidFill>
                <a:srgbClr val="0070C0"/>
              </a:solidFill>
              <a:latin typeface="Khaki" pitchFamily="2" charset="0"/>
            </a:endParaRPr>
          </a:p>
          <a:p>
            <a:r>
              <a:rPr lang="en-US" sz="3600" dirty="0" smtClean="0">
                <a:latin typeface="Khaki" pitchFamily="2" charset="0"/>
              </a:rPr>
              <a:t>kl/</a:t>
            </a:r>
            <a:r>
              <a:rPr lang="en-US" sz="3600" dirty="0" err="1" smtClean="0">
                <a:latin typeface="Khaki" pitchFamily="2" charset="0"/>
              </a:rPr>
              <a:t>efiff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>
                <a:latin typeface="Khaki" pitchFamily="2" charset="0"/>
              </a:rPr>
              <a:t>/ </a:t>
            </a:r>
            <a:r>
              <a:rPr lang="en-US" sz="3600" dirty="0" err="1">
                <a:latin typeface="Khaki" pitchFamily="2" charset="0"/>
              </a:rPr>
              <a:t>pbfx</a:t>
            </a:r>
            <a:r>
              <a:rPr lang="en-US" sz="3600" dirty="0">
                <a:latin typeface="Khaki" pitchFamily="2" charset="0"/>
              </a:rPr>
              <a:t>/0f</a:t>
            </a:r>
            <a:r>
              <a:rPr lang="en-US" sz="3600" dirty="0" smtClean="0">
                <a:latin typeface="Khaki" pitchFamily="2" charset="0"/>
              </a:rPr>
              <a:t> </a:t>
            </a:r>
            <a:endParaRPr lang="en-US" sz="3600" dirty="0">
              <a:latin typeface="Khak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3117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591" y="92765"/>
            <a:ext cx="11632096" cy="6533322"/>
          </a:xfrm>
        </p:spPr>
        <p:txBody>
          <a:bodyPr/>
          <a:lstStyle/>
          <a:p>
            <a:pPr marL="0" indent="0" algn="just">
              <a:buNone/>
            </a:pP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anM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an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eg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sf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Pp6f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aflx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/L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tTj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xf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h;n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l:y/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cj:yfdf</a:t>
            </a:r>
            <a:endParaRPr lang="en-US" sz="3600" b="1" dirty="0" smtClean="0">
              <a:solidFill>
                <a:srgbClr val="0070C0"/>
              </a:solidFill>
              <a:latin typeface="Khaki" pitchFamily="2" charset="0"/>
            </a:endParaRPr>
          </a:p>
          <a:p>
            <a:pPr marL="0" indent="0" algn="just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/x]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sf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j:t'nfO{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rfn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/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rfn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cj:yfdf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/x]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sf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j:t'nfO{ l:y/</a:t>
            </a:r>
          </a:p>
          <a:p>
            <a:pPr marL="0" indent="0" algn="just">
              <a:buNone/>
            </a:pPr>
            <a:r>
              <a:rPr lang="en-US" sz="3600" b="1" dirty="0" err="1">
                <a:solidFill>
                  <a:srgbClr val="0070C0"/>
                </a:solidFill>
                <a:latin typeface="Khaki" pitchFamily="2" charset="0"/>
              </a:rPr>
              <a:t>c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j:yfdf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Nofp5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cyjf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Nofpg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vf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]H5 . </a:t>
            </a:r>
          </a:p>
          <a:p>
            <a:pPr marL="0" indent="0" algn="just">
              <a:buNone/>
            </a:pP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ansf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P;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cfO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{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PsfO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{ Go'6g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(N) 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/ l;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hL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P; </a:t>
            </a: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PsfO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{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Dyne</a:t>
            </a:r>
          </a:p>
          <a:p>
            <a:pPr marL="0" indent="0" algn="just">
              <a:buNone/>
            </a:pPr>
            <a:r>
              <a:rPr lang="en-US" sz="3600" b="1" dirty="0" err="1" smtClean="0">
                <a:solidFill>
                  <a:srgbClr val="0070C0"/>
                </a:solidFill>
                <a:latin typeface="Khaki" pitchFamily="2" charset="0"/>
              </a:rPr>
              <a:t>xf</a:t>
            </a: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] .                   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 Newton = 10</a:t>
            </a:r>
            <a:r>
              <a:rPr lang="en-US" sz="3600" b="1" baseline="30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Dyne</a:t>
            </a:r>
            <a:endParaRPr lang="en-US" sz="3600" b="1" baseline="30000" dirty="0" smtClean="0">
              <a:solidFill>
                <a:srgbClr val="0070C0"/>
              </a:solidFill>
              <a:latin typeface="Khaki" pitchFamily="2" charset="0"/>
            </a:endParaRPr>
          </a:p>
          <a:p>
            <a:pPr marL="0" indent="0">
              <a:buNone/>
            </a:pPr>
            <a:r>
              <a:rPr lang="en-US" sz="3600" b="1" dirty="0" smtClean="0">
                <a:solidFill>
                  <a:srgbClr val="0070C0"/>
                </a:solidFill>
                <a:latin typeface="Khaki" pitchFamily="2" charset="0"/>
              </a:rPr>
              <a:t>  </a:t>
            </a:r>
            <a:endParaRPr lang="en-US" sz="3600" b="1" dirty="0">
              <a:solidFill>
                <a:srgbClr val="0070C0"/>
              </a:solidFill>
              <a:latin typeface="Khaki" pitchFamily="2" charset="0"/>
            </a:endParaRPr>
          </a:p>
        </p:txBody>
      </p:sp>
      <p:sp>
        <p:nvSpPr>
          <p:cNvPr id="6" name="AutoShape 6" descr="Exploring Forces - GeeksforGeek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4049" y="3586706"/>
            <a:ext cx="3111777" cy="256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179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515" y="1102289"/>
            <a:ext cx="11248373" cy="47724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a]u /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ult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500" dirty="0" smtClean="0">
                <a:solidFill>
                  <a:srgbClr val="00B050"/>
                </a:solidFill>
                <a:latin typeface="Preeti" pitchFamily="2" charset="0"/>
              </a:rPr>
              <a:t>-</a:t>
            </a:r>
            <a:r>
              <a:rPr lang="en-US" sz="35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5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peed and Velocity</a:t>
            </a:r>
            <a:r>
              <a:rPr lang="en-US" sz="3500" dirty="0" smtClean="0">
                <a:solidFill>
                  <a:srgbClr val="00B050"/>
                </a:solidFill>
                <a:latin typeface="Preeti" pitchFamily="2" charset="0"/>
              </a:rPr>
              <a:t>_</a:t>
            </a:r>
          </a:p>
          <a:p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a:t'n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]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k|lt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PsfO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{ ;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dodf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kf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/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ug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]{ b'/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LnfO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{ a]u elgG5 .</a:t>
            </a:r>
          </a:p>
          <a:p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a]u :s]n/ kl/df0f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xf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] . </a:t>
            </a:r>
          </a:p>
          <a:p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j:t'n]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lglZrt</a:t>
            </a:r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lbzflt</a:t>
            </a:r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/ </a:t>
            </a:r>
            <a:r>
              <a:rPr lang="en-US" sz="3500" dirty="0" err="1">
                <a:solidFill>
                  <a:srgbClr val="00B050"/>
                </a:solidFill>
                <a:latin typeface="Khaki" pitchFamily="2" charset="0"/>
              </a:rPr>
              <a:t>k|ltPsfO</a:t>
            </a:r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 ;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dodf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\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kf</a:t>
            </a:r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/ u/]sf] b'/L </a:t>
            </a:r>
            <a:r>
              <a:rPr lang="en-US" sz="3500" dirty="0" err="1">
                <a:solidFill>
                  <a:srgbClr val="00B050"/>
                </a:solidFill>
                <a:latin typeface="Khaki" pitchFamily="2" charset="0"/>
              </a:rPr>
              <a:t>pSt</a:t>
            </a:r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j:t'sf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]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ult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500" dirty="0" smtClean="0">
                <a:solidFill>
                  <a:srgbClr val="00B050"/>
                </a:solidFill>
                <a:latin typeface="Preeti" pitchFamily="2" charset="0"/>
              </a:rPr>
              <a:t>-</a:t>
            </a:r>
            <a:r>
              <a:rPr lang="en-US" sz="35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5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elocity</a:t>
            </a:r>
            <a:r>
              <a:rPr lang="en-US" sz="3500" dirty="0">
                <a:solidFill>
                  <a:srgbClr val="00B050"/>
                </a:solidFill>
                <a:latin typeface="Preeti" pitchFamily="2" charset="0"/>
              </a:rPr>
              <a:t>_ </a:t>
            </a:r>
            <a:r>
              <a:rPr lang="en-US" sz="3500" dirty="0" err="1">
                <a:solidFill>
                  <a:srgbClr val="00B050"/>
                </a:solidFill>
                <a:latin typeface="Khaki" pitchFamily="2" charset="0"/>
              </a:rPr>
              <a:t>xf</a:t>
            </a:r>
            <a:r>
              <a:rPr lang="en-US" sz="3500" dirty="0">
                <a:solidFill>
                  <a:srgbClr val="00B050"/>
                </a:solidFill>
                <a:latin typeface="Khaki" pitchFamily="2" charset="0"/>
              </a:rPr>
              <a:t>] </a:t>
            </a:r>
            <a:r>
              <a:rPr lang="en-US" sz="3500" dirty="0">
                <a:solidFill>
                  <a:srgbClr val="00B050"/>
                </a:solidFill>
                <a:latin typeface="Preeti" pitchFamily="2" charset="0"/>
              </a:rPr>
              <a:t>. </a:t>
            </a:r>
            <a:endParaRPr lang="en-US" sz="3500" dirty="0" smtClean="0">
              <a:solidFill>
                <a:srgbClr val="00B050"/>
              </a:solidFill>
              <a:latin typeface="Preeti" pitchFamily="2" charset="0"/>
            </a:endParaRPr>
          </a:p>
          <a:p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ult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 e]S6/ kl/df0f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xf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] .</a:t>
            </a:r>
          </a:p>
          <a:p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a]u /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ultsf</a:t>
            </a:r>
            <a:r>
              <a:rPr lang="en-US" sz="3500" dirty="0" smtClean="0">
                <a:solidFill>
                  <a:srgbClr val="00B050"/>
                </a:solidFill>
                <a:latin typeface="Khaki" pitchFamily="2" charset="0"/>
              </a:rPr>
              <a:t>] </a:t>
            </a:r>
            <a:r>
              <a:rPr lang="en-US" sz="3500" dirty="0" err="1" smtClean="0">
                <a:solidFill>
                  <a:srgbClr val="00B050"/>
                </a:solidFill>
                <a:latin typeface="Khaki" pitchFamily="2" charset="0"/>
              </a:rPr>
              <a:t>PsfO</a:t>
            </a:r>
            <a:r>
              <a:rPr lang="en-US" sz="3500" dirty="0" smtClean="0">
                <a:solidFill>
                  <a:srgbClr val="00B050"/>
                </a:solidFill>
                <a:latin typeface="Preeti" pitchFamily="2" charset="0"/>
              </a:rPr>
              <a:t>{ </a:t>
            </a:r>
            <a:r>
              <a:rPr lang="en-US" sz="35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5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/s</a:t>
            </a:r>
          </a:p>
          <a:p>
            <a:endParaRPr lang="en-US" sz="3500" dirty="0">
              <a:solidFill>
                <a:srgbClr val="00B050"/>
              </a:solidFill>
              <a:latin typeface="Preet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98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0519" y="769638"/>
            <a:ext cx="11837097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3500" dirty="0">
                <a:latin typeface="Khaki" pitchFamily="2" charset="0"/>
              </a:rPr>
              <a:t>j:t'n] </a:t>
            </a:r>
            <a:r>
              <a:rPr lang="en-US" sz="3500" dirty="0" err="1">
                <a:latin typeface="Khaki" pitchFamily="2" charset="0"/>
              </a:rPr>
              <a:t>k|lt</a:t>
            </a:r>
            <a:r>
              <a:rPr lang="en-US" sz="3500" dirty="0">
                <a:latin typeface="Khaki" pitchFamily="2" charset="0"/>
              </a:rPr>
              <a:t>;]s]G8df </a:t>
            </a:r>
            <a:r>
              <a:rPr lang="en-US" sz="3500" dirty="0" err="1">
                <a:latin typeface="Khaki" pitchFamily="2" charset="0"/>
              </a:rPr>
              <a:t>kf</a:t>
            </a:r>
            <a:r>
              <a:rPr lang="en-US" sz="3500" dirty="0">
                <a:latin typeface="Khaki" pitchFamily="2" charset="0"/>
              </a:rPr>
              <a:t>/ </a:t>
            </a:r>
            <a:r>
              <a:rPr lang="en-US" sz="3500" dirty="0" err="1">
                <a:latin typeface="Khaki" pitchFamily="2" charset="0"/>
              </a:rPr>
              <a:t>ug</a:t>
            </a:r>
            <a:r>
              <a:rPr lang="en-US" sz="3500" dirty="0">
                <a:latin typeface="Khaki" pitchFamily="2" charset="0"/>
              </a:rPr>
              <a:t>]{ b'/L </a:t>
            </a:r>
            <a:r>
              <a:rPr lang="en-US" sz="3500" dirty="0" err="1" smtClean="0">
                <a:latin typeface="Khaki" pitchFamily="2" charset="0"/>
              </a:rPr>
              <a:t>ult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xf</a:t>
            </a:r>
            <a:r>
              <a:rPr lang="en-US" sz="3500" dirty="0">
                <a:latin typeface="Khaki" pitchFamily="2" charset="0"/>
              </a:rPr>
              <a:t>] . </a:t>
            </a:r>
            <a:endParaRPr lang="en-US" sz="3500" dirty="0" smtClean="0">
              <a:latin typeface="Khaki" pitchFamily="2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500" dirty="0" err="1" smtClean="0">
                <a:latin typeface="Khaki" pitchFamily="2" charset="0"/>
              </a:rPr>
              <a:t>c;dfg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 err="1" smtClean="0">
                <a:latin typeface="Khaki" pitchFamily="2" charset="0"/>
              </a:rPr>
              <a:t>ultn</a:t>
            </a:r>
            <a:r>
              <a:rPr lang="en-US" sz="3500" dirty="0" smtClean="0">
                <a:latin typeface="Khaki" pitchFamily="2" charset="0"/>
              </a:rPr>
              <a:t>] </a:t>
            </a:r>
            <a:r>
              <a:rPr lang="en-US" sz="3500" dirty="0" err="1" smtClean="0">
                <a:latin typeface="Khaki" pitchFamily="2" charset="0"/>
              </a:rPr>
              <a:t>lglZrt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lbzfdf</a:t>
            </a:r>
            <a:r>
              <a:rPr lang="en-US" sz="3500" dirty="0">
                <a:latin typeface="Khaki" pitchFamily="2" charset="0"/>
              </a:rPr>
              <a:t> u'l8/x]sf] j:t'n] </a:t>
            </a:r>
            <a:r>
              <a:rPr lang="en-US" sz="3500" dirty="0" err="1">
                <a:latin typeface="Khaki" pitchFamily="2" charset="0"/>
              </a:rPr>
              <a:t>nIodf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k'Ubf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To;n</a:t>
            </a:r>
            <a:r>
              <a:rPr lang="en-US" sz="3500" dirty="0">
                <a:latin typeface="Khaki" pitchFamily="2" charset="0"/>
              </a:rPr>
              <a:t>] </a:t>
            </a:r>
            <a:r>
              <a:rPr lang="en-US" sz="3500" dirty="0" err="1">
                <a:latin typeface="Khaki" pitchFamily="2" charset="0"/>
              </a:rPr>
              <a:t>kf</a:t>
            </a:r>
            <a:r>
              <a:rPr lang="en-US" sz="3500" dirty="0">
                <a:latin typeface="Khaki" pitchFamily="2" charset="0"/>
              </a:rPr>
              <a:t>/ u/]sf] hDdf b'/</a:t>
            </a:r>
            <a:r>
              <a:rPr lang="en-US" sz="3500" dirty="0" err="1">
                <a:latin typeface="Khaki" pitchFamily="2" charset="0"/>
              </a:rPr>
              <a:t>LnfO</a:t>
            </a:r>
            <a:r>
              <a:rPr lang="en-US" sz="3500" dirty="0">
                <a:latin typeface="Khaki" pitchFamily="2" charset="0"/>
              </a:rPr>
              <a:t>{ </a:t>
            </a:r>
            <a:r>
              <a:rPr lang="en-US" sz="3500" dirty="0" err="1">
                <a:latin typeface="Khaki" pitchFamily="2" charset="0"/>
              </a:rPr>
              <a:t>pSt</a:t>
            </a:r>
            <a:r>
              <a:rPr lang="en-US" sz="3500" dirty="0">
                <a:latin typeface="Khaki" pitchFamily="2" charset="0"/>
              </a:rPr>
              <a:t> b'/L </a:t>
            </a:r>
            <a:r>
              <a:rPr lang="en-US" sz="3500" dirty="0" err="1" smtClean="0">
                <a:latin typeface="Khaki" pitchFamily="2" charset="0"/>
              </a:rPr>
              <a:t>kf</a:t>
            </a:r>
            <a:r>
              <a:rPr lang="en-US" sz="3500" dirty="0" smtClean="0">
                <a:latin typeface="Khaki" pitchFamily="2" charset="0"/>
              </a:rPr>
              <a:t>/</a:t>
            </a:r>
          </a:p>
          <a:p>
            <a:r>
              <a:rPr lang="en-US" sz="3500" dirty="0" smtClean="0">
                <a:latin typeface="Khaki" pitchFamily="2" charset="0"/>
              </a:rPr>
              <a:t>	</a:t>
            </a:r>
            <a:r>
              <a:rPr lang="en-US" sz="3500" dirty="0" err="1" smtClean="0">
                <a:latin typeface="Khaki" pitchFamily="2" charset="0"/>
              </a:rPr>
              <a:t>ug</a:t>
            </a:r>
            <a:r>
              <a:rPr lang="en-US" sz="3500" dirty="0">
                <a:latin typeface="Khaki" pitchFamily="2" charset="0"/>
              </a:rPr>
              <a:t>{ </a:t>
            </a:r>
            <a:r>
              <a:rPr lang="en-US" sz="3500" dirty="0" err="1">
                <a:latin typeface="Khaki" pitchFamily="2" charset="0"/>
              </a:rPr>
              <a:t>nfu</a:t>
            </a:r>
            <a:r>
              <a:rPr lang="en-US" sz="3500" dirty="0">
                <a:latin typeface="Khaki" pitchFamily="2" charset="0"/>
              </a:rPr>
              <a:t>]sf] ;don] </a:t>
            </a:r>
            <a:r>
              <a:rPr lang="en-US" sz="3500" dirty="0" err="1">
                <a:latin typeface="Khaki" pitchFamily="2" charset="0"/>
              </a:rPr>
              <a:t>efu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ubf</a:t>
            </a:r>
            <a:r>
              <a:rPr lang="en-US" sz="3500" dirty="0">
                <a:latin typeface="Khaki" pitchFamily="2" charset="0"/>
              </a:rPr>
              <a:t>{ </a:t>
            </a:r>
            <a:r>
              <a:rPr lang="en-US" sz="3500" dirty="0" err="1">
                <a:latin typeface="Khaki" pitchFamily="2" charset="0"/>
              </a:rPr>
              <a:t>k|fKt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x'g</a:t>
            </a:r>
            <a:r>
              <a:rPr lang="en-US" sz="3500" dirty="0">
                <a:latin typeface="Khaki" pitchFamily="2" charset="0"/>
              </a:rPr>
              <a:t>] </a:t>
            </a:r>
            <a:r>
              <a:rPr lang="en-US" sz="3500" dirty="0" err="1">
                <a:latin typeface="Khaki" pitchFamily="2" charset="0"/>
              </a:rPr>
              <a:t>ult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Tof</a:t>
            </a:r>
            <a:r>
              <a:rPr lang="en-US" sz="3500" dirty="0">
                <a:latin typeface="Khaki" pitchFamily="2" charset="0"/>
              </a:rPr>
              <a:t>] </a:t>
            </a:r>
            <a:r>
              <a:rPr lang="en-US" sz="3500" dirty="0" err="1">
                <a:latin typeface="Khaki" pitchFamily="2" charset="0"/>
              </a:rPr>
              <a:t>j:t'sf</a:t>
            </a:r>
            <a:r>
              <a:rPr lang="en-US" sz="3500" dirty="0">
                <a:latin typeface="Khaki" pitchFamily="2" charset="0"/>
              </a:rPr>
              <a:t>] cf};t </a:t>
            </a:r>
            <a:r>
              <a:rPr lang="en-US" sz="3500" dirty="0" err="1">
                <a:latin typeface="Khaki" pitchFamily="2" charset="0"/>
              </a:rPr>
              <a:t>ult</a:t>
            </a:r>
            <a:r>
              <a:rPr lang="en-US" sz="3500" dirty="0">
                <a:latin typeface="Khaki" pitchFamily="2" charset="0"/>
              </a:rPr>
              <a:t> x'G5 </a:t>
            </a:r>
            <a:r>
              <a:rPr lang="en-US" sz="3500" dirty="0" smtClean="0">
                <a:latin typeface="Khaki" pitchFamily="2" charset="0"/>
              </a:rPr>
              <a:t>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3500" dirty="0" err="1" smtClean="0">
                <a:latin typeface="Khaki" pitchFamily="2" charset="0"/>
              </a:rPr>
              <a:t>ultsf</a:t>
            </a:r>
            <a:r>
              <a:rPr lang="en-US" sz="3500" dirty="0">
                <a:latin typeface="Khaki" pitchFamily="2" charset="0"/>
              </a:rPr>
              <a:t>] </a:t>
            </a:r>
            <a:r>
              <a:rPr lang="en-US" sz="3500" dirty="0" err="1">
                <a:latin typeface="Khaki" pitchFamily="2" charset="0"/>
              </a:rPr>
              <a:t>dfgdf</a:t>
            </a:r>
            <a:r>
              <a:rPr lang="en-US" sz="3500" dirty="0">
                <a:latin typeface="Khaki" pitchFamily="2" charset="0"/>
              </a:rPr>
              <a:t> kl/</a:t>
            </a:r>
            <a:r>
              <a:rPr lang="en-US" sz="3500" dirty="0" err="1">
                <a:latin typeface="Khaki" pitchFamily="2" charset="0"/>
              </a:rPr>
              <a:t>jt</a:t>
            </a:r>
            <a:r>
              <a:rPr lang="en-US" sz="3500" dirty="0">
                <a:latin typeface="Khaki" pitchFamily="2" charset="0"/>
              </a:rPr>
              <a:t>{g </a:t>
            </a:r>
            <a:r>
              <a:rPr lang="en-US" sz="3500" dirty="0" err="1">
                <a:latin typeface="Khaki" pitchFamily="2" charset="0"/>
              </a:rPr>
              <a:t>geP</a:t>
            </a:r>
            <a:r>
              <a:rPr lang="en-US" sz="3500" dirty="0">
                <a:latin typeface="Khaki" pitchFamily="2" charset="0"/>
              </a:rPr>
              <a:t>/ </a:t>
            </a:r>
            <a:r>
              <a:rPr lang="en-US" sz="3500" dirty="0" smtClean="0">
                <a:latin typeface="Khaki" pitchFamily="2" charset="0"/>
              </a:rPr>
              <a:t>s]</a:t>
            </a:r>
            <a:r>
              <a:rPr lang="en-US" sz="3500" dirty="0" err="1" smtClean="0">
                <a:latin typeface="Khaki" pitchFamily="2" charset="0"/>
              </a:rPr>
              <a:t>jn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 smtClean="0">
                <a:latin typeface="Khaki" pitchFamily="2" charset="0"/>
              </a:rPr>
              <a:t>lbzf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>
                <a:latin typeface="Khaki" pitchFamily="2" charset="0"/>
              </a:rPr>
              <a:t>kl/</a:t>
            </a:r>
            <a:r>
              <a:rPr lang="en-US" sz="3500" dirty="0" err="1">
                <a:latin typeface="Khaki" pitchFamily="2" charset="0"/>
              </a:rPr>
              <a:t>jt</a:t>
            </a:r>
            <a:r>
              <a:rPr lang="en-US" sz="3500" dirty="0">
                <a:latin typeface="Khaki" pitchFamily="2" charset="0"/>
              </a:rPr>
              <a:t>{g </a:t>
            </a:r>
            <a:r>
              <a:rPr lang="en-US" sz="3500" dirty="0" err="1">
                <a:latin typeface="Khaki" pitchFamily="2" charset="0"/>
              </a:rPr>
              <a:t>x'Fbf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ult</a:t>
            </a:r>
            <a:r>
              <a:rPr lang="en-US" sz="3500" dirty="0">
                <a:latin typeface="Khaki" pitchFamily="2" charset="0"/>
              </a:rPr>
              <a:t> kl/</a:t>
            </a:r>
            <a:r>
              <a:rPr lang="en-US" sz="3500" dirty="0" err="1">
                <a:latin typeface="Khaki" pitchFamily="2" charset="0"/>
              </a:rPr>
              <a:t>jt</a:t>
            </a:r>
            <a:r>
              <a:rPr lang="en-US" sz="3500" dirty="0">
                <a:latin typeface="Khaki" pitchFamily="2" charset="0"/>
              </a:rPr>
              <a:t>{g x'G5 t/ j]u </a:t>
            </a:r>
            <a:r>
              <a:rPr lang="en-US" sz="3500" dirty="0" err="1">
                <a:latin typeface="Khaki" pitchFamily="2" charset="0"/>
              </a:rPr>
              <a:t>l:y</a:t>
            </a:r>
            <a:r>
              <a:rPr lang="en-US" sz="3500" dirty="0">
                <a:latin typeface="Khaki" pitchFamily="2" charset="0"/>
              </a:rPr>
              <a:t>/ /xG5 . </a:t>
            </a:r>
            <a:endParaRPr lang="en-US" sz="3500" dirty="0" smtClean="0">
              <a:latin typeface="Khaki" pitchFamily="2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3500" dirty="0" err="1" smtClean="0">
                <a:latin typeface="Khaki" pitchFamily="2" charset="0"/>
              </a:rPr>
              <a:t>lrq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7.5</a:t>
            </a:r>
            <a:r>
              <a:rPr lang="en-US" sz="3500" dirty="0">
                <a:latin typeface="Khaki" pitchFamily="2" charset="0"/>
              </a:rPr>
              <a:t> df b]</a:t>
            </a:r>
            <a:r>
              <a:rPr lang="en-US" sz="3500" dirty="0" err="1">
                <a:latin typeface="Khaki" pitchFamily="2" charset="0"/>
              </a:rPr>
              <a:t>vfOP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h:t</a:t>
            </a:r>
            <a:r>
              <a:rPr lang="en-US" sz="3500" dirty="0">
                <a:latin typeface="Khaki" pitchFamily="2" charset="0"/>
              </a:rPr>
              <a:t>} ;</a:t>
            </a:r>
            <a:r>
              <a:rPr lang="en-US" sz="3500" dirty="0" err="1" smtClean="0">
                <a:latin typeface="Khaki" pitchFamily="2" charset="0"/>
              </a:rPr>
              <a:t>Gbe</a:t>
            </a:r>
            <a:r>
              <a:rPr lang="en-US" sz="3500" dirty="0" smtClean="0">
                <a:latin typeface="Khaki" pitchFamily="2" charset="0"/>
              </a:rPr>
              <a:t>{ </a:t>
            </a:r>
            <a:r>
              <a:rPr lang="en-US" sz="3500" dirty="0" err="1" smtClean="0">
                <a:latin typeface="Khaki" pitchFamily="2" charset="0"/>
              </a:rPr>
              <a:t>laGb</a:t>
            </a:r>
            <a:r>
              <a:rPr lang="en-US" sz="3500" dirty="0">
                <a:latin typeface="Khaki" pitchFamily="2" charset="0"/>
              </a:rPr>
              <a:t>' -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reference point</a:t>
            </a:r>
            <a:r>
              <a:rPr lang="en-US" sz="3500" dirty="0">
                <a:latin typeface="Khaki" pitchFamily="2" charset="0"/>
              </a:rPr>
              <a:t>_ sf cfwf/df </a:t>
            </a:r>
            <a:r>
              <a:rPr lang="en-US" sz="3500" dirty="0" err="1">
                <a:latin typeface="Khaki" pitchFamily="2" charset="0"/>
              </a:rPr>
              <a:t>s'g</a:t>
            </a:r>
            <a:r>
              <a:rPr lang="en-US" sz="3500" dirty="0">
                <a:latin typeface="Khaki" pitchFamily="2" charset="0"/>
              </a:rPr>
              <a:t>} Ps </a:t>
            </a:r>
            <a:r>
              <a:rPr lang="en-US" sz="3500" dirty="0" err="1">
                <a:latin typeface="Khaki" pitchFamily="2" charset="0"/>
              </a:rPr>
              <a:t>lbzfdf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>
                <a:latin typeface="Khaki" pitchFamily="2" charset="0"/>
              </a:rPr>
              <a:t>uO</a:t>
            </a:r>
            <a:r>
              <a:rPr lang="en-US" sz="3500" dirty="0">
                <a:latin typeface="Khaki" pitchFamily="2" charset="0"/>
              </a:rPr>
              <a:t>/x]sf] j:t'n] l7s </a:t>
            </a:r>
            <a:r>
              <a:rPr lang="en-US" sz="3500" dirty="0" err="1">
                <a:latin typeface="Khaki" pitchFamily="2" charset="0"/>
              </a:rPr>
              <a:t>ljk</a:t>
            </a:r>
            <a:r>
              <a:rPr lang="en-US" sz="3500" dirty="0">
                <a:latin typeface="Khaki" pitchFamily="2" charset="0"/>
              </a:rPr>
              <a:t>/Lt </a:t>
            </a:r>
            <a:r>
              <a:rPr lang="en-US" sz="3500" dirty="0" err="1">
                <a:latin typeface="Khaki" pitchFamily="2" charset="0"/>
              </a:rPr>
              <a:t>lbzfdf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 smtClean="0">
                <a:latin typeface="Khaki" pitchFamily="2" charset="0"/>
              </a:rPr>
              <a:t>hfFbf</a:t>
            </a:r>
            <a:r>
              <a:rPr lang="en-US" sz="3500" dirty="0">
                <a:latin typeface="Khaki" pitchFamily="2" charset="0"/>
              </a:rPr>
              <a:t> </a:t>
            </a:r>
            <a:r>
              <a:rPr lang="en-US" sz="3500" dirty="0" err="1" smtClean="0">
                <a:latin typeface="Khaki" pitchFamily="2" charset="0"/>
              </a:rPr>
              <a:t>ult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>
                <a:latin typeface="Khaki" pitchFamily="2" charset="0"/>
              </a:rPr>
              <a:t>wgfTdsaf6 C0ffTds x'G5 . </a:t>
            </a:r>
            <a:r>
              <a:rPr lang="en-US" sz="3500" dirty="0" err="1">
                <a:latin typeface="Khaki" pitchFamily="2" charset="0"/>
              </a:rPr>
              <a:t>j:t'sf</a:t>
            </a:r>
            <a:r>
              <a:rPr lang="en-US" sz="3500" dirty="0">
                <a:latin typeface="Khaki" pitchFamily="2" charset="0"/>
              </a:rPr>
              <a:t>] j]u ;</a:t>
            </a:r>
            <a:r>
              <a:rPr lang="en-US" sz="3500" dirty="0" smtClean="0">
                <a:latin typeface="Khaki" pitchFamily="2" charset="0"/>
              </a:rPr>
              <a:t>w} </a:t>
            </a:r>
            <a:r>
              <a:rPr lang="en-US" sz="3500" dirty="0" err="1" smtClean="0">
                <a:latin typeface="Khaki" pitchFamily="2" charset="0"/>
              </a:rPr>
              <a:t>wgfTds</a:t>
            </a:r>
            <a:r>
              <a:rPr lang="en-US" sz="3500" dirty="0" smtClean="0">
                <a:latin typeface="Khaki" pitchFamily="2" charset="0"/>
              </a:rPr>
              <a:t> </a:t>
            </a:r>
            <a:r>
              <a:rPr lang="en-US" sz="3500" dirty="0">
                <a:latin typeface="Khaki" pitchFamily="2" charset="0"/>
              </a:rPr>
              <a:t>x'G5 .</a:t>
            </a:r>
          </a:p>
        </p:txBody>
      </p:sp>
    </p:spTree>
    <p:extLst>
      <p:ext uri="{BB962C8B-B14F-4D97-AF65-F5344CB8AC3E}">
        <p14:creationId xmlns:p14="http://schemas.microsoft.com/office/powerpoint/2010/main" xmlns="" val="409803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450" t="31336" r="12393" b="23459"/>
          <a:stretch/>
        </p:blipFill>
        <p:spPr bwMode="auto">
          <a:xfrm>
            <a:off x="944546" y="913229"/>
            <a:ext cx="9978378" cy="528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5498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6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n-US" sz="56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]u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Cheddar Gothic Rough" pitchFamily="50" charset="0"/>
              </a:rPr>
              <a:t>Acceleration</a:t>
            </a:r>
            <a:r>
              <a:rPr lang="en-US" dirty="0">
                <a:latin typeface="Cheddar Gothic Rough" pitchFamily="50" charset="0"/>
              </a:rPr>
              <a:t/>
            </a:r>
            <a:br>
              <a:rPr lang="en-US" dirty="0">
                <a:latin typeface="Cheddar Gothic Rough" pitchFamily="50" charset="0"/>
              </a:rPr>
            </a:br>
            <a:endParaRPr lang="en-US" dirty="0">
              <a:latin typeface="Cheddar Gothic Rough" pitchFamily="50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5466" y="1290181"/>
            <a:ext cx="10515600" cy="4774048"/>
          </a:xfrm>
        </p:spPr>
        <p:txBody>
          <a:bodyPr>
            <a:normAutofit fontScale="92500" lnSpcReduction="10000"/>
          </a:bodyPr>
          <a:lstStyle/>
          <a:p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k|lt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PsfO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;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dodf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x'g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ult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kl/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jt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{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gnfO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{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]u elgG5 . </a:t>
            </a:r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o;sf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SI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PsfO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m/s</a:t>
            </a:r>
            <a:r>
              <a:rPr lang="en-US" sz="3500" baseline="30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xf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.</a:t>
            </a:r>
          </a:p>
          <a:p>
            <a:r>
              <a:rPr lang="en-US" sz="3000" i="1" dirty="0" err="1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k|j</a:t>
            </a:r>
            <a:r>
              <a:rPr lang="en-US" sz="30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]u </a:t>
            </a:r>
            <a:r>
              <a:rPr lang="en-US" sz="3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(a) </a:t>
            </a:r>
            <a:r>
              <a:rPr lang="en-US" sz="3000" i="1" dirty="0" smtClean="0">
                <a:solidFill>
                  <a:srgbClr val="7030A0"/>
                </a:solidFill>
                <a:latin typeface="Tiem"/>
                <a:cs typeface="Times New Roman" pitchFamily="18" charset="0"/>
              </a:rPr>
              <a:t> =   </a:t>
            </a:r>
            <a:r>
              <a:rPr lang="nl-NL" sz="3000" i="1" dirty="0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clGtd </a:t>
            </a:r>
            <a:r>
              <a:rPr lang="nl-NL" sz="30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ult </a:t>
            </a:r>
            <a:r>
              <a:rPr lang="nl-NL" sz="3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(v) – </a:t>
            </a:r>
            <a:r>
              <a:rPr lang="nl-NL" sz="30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;'?sf] ult </a:t>
            </a:r>
            <a:r>
              <a:rPr lang="nl-NL" sz="3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(u)</a:t>
            </a:r>
          </a:p>
          <a:p>
            <a:pPr marL="0" indent="0">
              <a:buNone/>
            </a:pPr>
            <a:r>
              <a:rPr lang="en-US" sz="3000" i="1" dirty="0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                    ;</a:t>
            </a:r>
            <a:r>
              <a:rPr lang="en-US" sz="30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do </a:t>
            </a:r>
            <a:r>
              <a:rPr lang="en-US" sz="3000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(t)</a:t>
            </a:r>
          </a:p>
          <a:p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k[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YjLsf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u'?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Tjansf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sf/0f :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jtGq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¿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vl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;/x]sf] </a:t>
            </a:r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j:t'df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pTkGg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x'g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]u u'?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Tj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]u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xf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. </a:t>
            </a:r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o;nfO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'g' 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n] ;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ª\s]t ul/G5 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. </a:t>
            </a:r>
            <a:endParaRPr lang="en-US" sz="3500" dirty="0" smtClean="0">
              <a:solidFill>
                <a:schemeClr val="accent6">
                  <a:lumMod val="75000"/>
                </a:schemeClr>
              </a:solidFill>
              <a:latin typeface="Khaki" pitchFamily="2" charset="0"/>
            </a:endParaRPr>
          </a:p>
          <a:p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k[</a:t>
            </a:r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YjLsf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;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txdf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o;sf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cf};t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dfg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9.8 m/s</a:t>
            </a:r>
            <a:r>
              <a:rPr lang="en-US" sz="3500" baseline="30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x'G5 .</a:t>
            </a:r>
          </a:p>
          <a:p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u'8\b} u/]sf]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a;df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lj:tf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/} a|]s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nufpFbf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o;sf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ult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36\b} u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/]sf]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cg'ej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ug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{ ;lsG5 . </a:t>
            </a:r>
            <a:endParaRPr lang="en-US" sz="3500" dirty="0" smtClean="0">
              <a:solidFill>
                <a:schemeClr val="accent6">
                  <a:lumMod val="75000"/>
                </a:schemeClr>
              </a:solidFill>
              <a:latin typeface="Khaki" pitchFamily="2" charset="0"/>
            </a:endParaRPr>
          </a:p>
          <a:p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s'g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}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rfn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cj:yfdf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/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x]sf] </a:t>
            </a:r>
            <a:r>
              <a:rPr lang="en-US" sz="3500" dirty="0" err="1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j:t'sf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k|ltPsfO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;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dodf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ult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 36\g] b/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nfO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{ </a:t>
            </a:r>
            <a:r>
              <a:rPr lang="en-U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ultx|f</a:t>
            </a:r>
            <a:r>
              <a:rPr lang="en-U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; </a:t>
            </a:r>
            <a:r>
              <a:rPr lang="es-ES" sz="3500" dirty="0" smtClean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-</a:t>
            </a:r>
            <a:r>
              <a:rPr lang="es-ES" sz="3500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retardation</a:t>
            </a:r>
            <a:r>
              <a:rPr lang="es-E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_ elgG5 . </a:t>
            </a:r>
            <a:r>
              <a:rPr lang="es-E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o;nfO</a:t>
            </a:r>
            <a:r>
              <a:rPr lang="es-E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{ C0ffTds </a:t>
            </a:r>
            <a:r>
              <a:rPr lang="es-ES" sz="3500" dirty="0" err="1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s-E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]u elgG5 </a:t>
            </a:r>
            <a:r>
              <a:rPr lang="en-US" sz="3500" dirty="0">
                <a:solidFill>
                  <a:schemeClr val="accent6">
                    <a:lumMod val="75000"/>
                  </a:schemeClr>
                </a:solidFill>
                <a:latin typeface="Khaki" pitchFamily="2" charset="0"/>
              </a:rPr>
              <a:t>.</a:t>
            </a:r>
          </a:p>
          <a:p>
            <a:endParaRPr lang="es-ES" dirty="0"/>
          </a:p>
          <a:p>
            <a:endParaRPr lang="en-US" dirty="0">
              <a:latin typeface="Khaki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818356" y="2655518"/>
            <a:ext cx="33695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5390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1041"/>
            <a:ext cx="10515600" cy="5675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: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jtGq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¿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vl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;/x]sf]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lbzf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lglZrt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eP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tfklg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k|lt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;]s]G8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]{ b'/L km/s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km/s x'G5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h'g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c;dfg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. </a:t>
            </a:r>
          </a:p>
          <a:p>
            <a:pPr marL="0" indent="0">
              <a:buNone/>
            </a:pPr>
            <a:endParaRPr lang="en-US" dirty="0" smtClean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vl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;/x]sf] j:t'n]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 u/]sf] hDdf b'/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LnfO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nfu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]sf] ;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don]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efu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ubf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 cf};t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k|fKt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x'G5 . :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jtGq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v;fOsf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cj:yfdf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k|lt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;s]G8 ;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x'G5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.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' ;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]un]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l;wf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/]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vfdf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v:bf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jf u'8\bf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lDes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/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clGtd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ultsf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dWosn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pSt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cf};t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lbG5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.</a:t>
            </a:r>
          </a:p>
          <a:p>
            <a:pPr marL="0" indent="0">
              <a:buNone/>
            </a:pPr>
            <a:r>
              <a:rPr lang="en-US" dirty="0">
                <a:latin typeface="Khaki" pitchFamily="2" charset="0"/>
              </a:rPr>
              <a:t> </a:t>
            </a:r>
            <a:endParaRPr lang="en-US" dirty="0" smtClean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marL="0" indent="0">
              <a:buNone/>
            </a:pP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l;wf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/]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vLo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rfndf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dfg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]un]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ePsf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nflu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marL="0" indent="0">
              <a:buNone/>
            </a:pPr>
            <a:r>
              <a:rPr lang="en-US" dirty="0" smtClean="0">
                <a:latin typeface="Khaki" pitchFamily="2" charset="0"/>
              </a:rPr>
              <a:t>           </a:t>
            </a:r>
            <a:r>
              <a:rPr lang="en-US" i="1" dirty="0" smtClean="0">
                <a:solidFill>
                  <a:srgbClr val="7030A0"/>
                </a:solidFill>
                <a:latin typeface="Khaki" pitchFamily="2" charset="0"/>
              </a:rPr>
              <a:t>cf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};t </a:t>
            </a:r>
            <a:r>
              <a:rPr lang="en-US" i="1" dirty="0" err="1">
                <a:solidFill>
                  <a:srgbClr val="7030A0"/>
                </a:solidFill>
                <a:latin typeface="Khaki" pitchFamily="2" charset="0"/>
              </a:rPr>
              <a:t>ult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 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Vav</a:t>
            </a:r>
            <a:r>
              <a:rPr lang="en-US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x-none" i="1" smtClean="0">
                <a:solidFill>
                  <a:srgbClr val="7030A0"/>
                </a:solidFill>
                <a:latin typeface="Time"/>
              </a:rPr>
              <a:t>=</a:t>
            </a:r>
            <a:r>
              <a:rPr lang="en-US" i="1" dirty="0">
                <a:solidFill>
                  <a:srgbClr val="7030A0"/>
                </a:solidFill>
                <a:latin typeface="Time"/>
              </a:rPr>
              <a:t> </a:t>
            </a:r>
            <a:r>
              <a:rPr lang="en-US" i="1" dirty="0" smtClean="0">
                <a:solidFill>
                  <a:srgbClr val="7030A0"/>
                </a:solidFill>
                <a:latin typeface="Khaki" pitchFamily="2" charset="0"/>
              </a:rPr>
              <a:t>;'?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sf] </a:t>
            </a:r>
            <a:r>
              <a:rPr lang="en-US" i="1" dirty="0" err="1">
                <a:solidFill>
                  <a:srgbClr val="7030A0"/>
                </a:solidFill>
                <a:latin typeface="Khaki" pitchFamily="2" charset="0"/>
              </a:rPr>
              <a:t>ult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 </a:t>
            </a:r>
            <a:r>
              <a:rPr lang="en-US" i="1" dirty="0" smtClean="0">
                <a:solidFill>
                  <a:srgbClr val="7030A0"/>
                </a:solidFill>
                <a:latin typeface="Khaki" pitchFamily="2" charset="0"/>
              </a:rPr>
              <a:t>-</a:t>
            </a:r>
            <a:r>
              <a:rPr lang="en-US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dirty="0" smtClean="0">
                <a:solidFill>
                  <a:srgbClr val="7030A0"/>
                </a:solidFill>
                <a:latin typeface="Khaki" pitchFamily="2" charset="0"/>
              </a:rPr>
              <a:t>_ 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± </a:t>
            </a:r>
            <a:r>
              <a:rPr lang="en-US" i="1" dirty="0" err="1">
                <a:solidFill>
                  <a:srgbClr val="7030A0"/>
                </a:solidFill>
                <a:latin typeface="Khaki" pitchFamily="2" charset="0"/>
              </a:rPr>
              <a:t>clGtd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 </a:t>
            </a:r>
            <a:r>
              <a:rPr lang="en-US" i="1" dirty="0" err="1">
                <a:solidFill>
                  <a:srgbClr val="7030A0"/>
                </a:solidFill>
                <a:latin typeface="Khaki" pitchFamily="2" charset="0"/>
              </a:rPr>
              <a:t>ult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 -</a:t>
            </a:r>
            <a:r>
              <a:rPr lang="en-US" i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i="1" dirty="0">
                <a:solidFill>
                  <a:srgbClr val="7030A0"/>
                </a:solidFill>
                <a:latin typeface="Khaki" pitchFamily="2" charset="0"/>
              </a:rPr>
              <a:t>_</a:t>
            </a:r>
          </a:p>
          <a:p>
            <a:pPr marL="0" indent="0" algn="ctr">
              <a:buNone/>
            </a:pPr>
            <a:r>
              <a:rPr lang="en-US" i="1" dirty="0" smtClean="0">
                <a:solidFill>
                  <a:srgbClr val="7030A0"/>
                </a:solidFill>
                <a:latin typeface="Time"/>
              </a:rPr>
              <a:t>              </a:t>
            </a:r>
            <a:r>
              <a:rPr lang="x-none" i="1" smtClean="0">
                <a:solidFill>
                  <a:srgbClr val="7030A0"/>
                </a:solidFill>
                <a:latin typeface="Time"/>
              </a:rPr>
              <a:t>2</a:t>
            </a:r>
            <a:endParaRPr lang="x-none" i="1">
              <a:solidFill>
                <a:srgbClr val="7030A0"/>
              </a:solidFill>
              <a:latin typeface="Time"/>
            </a:endParaRPr>
          </a:p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734838" y="5223353"/>
            <a:ext cx="3970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589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365125"/>
            <a:ext cx="11686784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00B0F0"/>
                </a:solidFill>
                <a:latin typeface="Khaki" pitchFamily="2" charset="0"/>
              </a:rPr>
              <a:t>l;wf</a:t>
            </a:r>
            <a:r>
              <a:rPr lang="en-US" dirty="0">
                <a:solidFill>
                  <a:srgbClr val="00B0F0"/>
                </a:solidFill>
                <a:latin typeface="Khaki" pitchFamily="2" charset="0"/>
              </a:rPr>
              <a:t> /]</a:t>
            </a:r>
            <a:r>
              <a:rPr lang="en-US" dirty="0" err="1">
                <a:solidFill>
                  <a:srgbClr val="00B0F0"/>
                </a:solidFill>
                <a:latin typeface="Khaki" pitchFamily="2" charset="0"/>
              </a:rPr>
              <a:t>vLo</a:t>
            </a:r>
            <a:r>
              <a:rPr lang="en-US" dirty="0">
                <a:solidFill>
                  <a:srgbClr val="00B0F0"/>
                </a:solidFill>
                <a:latin typeface="Khaki" pitchFamily="2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Khaki" pitchFamily="2" charset="0"/>
              </a:rPr>
              <a:t>rfnsf</a:t>
            </a:r>
            <a:r>
              <a:rPr lang="en-US" dirty="0">
                <a:solidFill>
                  <a:srgbClr val="00B0F0"/>
                </a:solidFill>
                <a:latin typeface="Khaki" pitchFamily="2" charset="0"/>
              </a:rPr>
              <a:t> ;</a:t>
            </a:r>
            <a:r>
              <a:rPr lang="en-US" dirty="0" err="1">
                <a:solidFill>
                  <a:srgbClr val="00B0F0"/>
                </a:solidFill>
                <a:latin typeface="Khaki" pitchFamily="2" charset="0"/>
              </a:rPr>
              <a:t>dLs</a:t>
            </a:r>
            <a:r>
              <a:rPr lang="en-US" dirty="0">
                <a:solidFill>
                  <a:srgbClr val="00B0F0"/>
                </a:solidFill>
                <a:latin typeface="Khaki" pitchFamily="2" charset="0"/>
              </a:rPr>
              <a:t>/0fx¿ -</a:t>
            </a:r>
            <a:r>
              <a:rPr lang="en-US" dirty="0">
                <a:solidFill>
                  <a:srgbClr val="00B0F0"/>
                </a:solidFill>
              </a:rPr>
              <a:t>Equations of </a:t>
            </a:r>
            <a:r>
              <a:rPr lang="en-US" dirty="0" smtClean="0">
                <a:solidFill>
                  <a:srgbClr val="00B0F0"/>
                </a:solidFill>
              </a:rPr>
              <a:t>linear motion)</a:t>
            </a:r>
            <a:r>
              <a:rPr lang="en-US" dirty="0">
                <a:solidFill>
                  <a:srgbClr val="00B0F0"/>
                </a:solidFill>
              </a:rPr>
              <a:t/>
            </a:r>
            <a:br>
              <a:rPr lang="en-US" dirty="0">
                <a:solidFill>
                  <a:srgbClr val="00B0F0"/>
                </a:solidFill>
              </a:rPr>
            </a:b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15" y="1024932"/>
            <a:ext cx="11696833" cy="57074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l;wf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/]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vLo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rfnsf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dLs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/0fdf ;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dfj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]z r/ /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flzx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¿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s, u, v, a, t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cGt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{ut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l;wf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/]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vLo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rfndf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/x]sf]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nflu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'u'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n]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pSt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;'?sf]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'v'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n]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j:t'sf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clGtd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em"/>
              </a:rPr>
              <a:t>, 'a'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j:t'df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pTkGg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't'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n]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'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cj:yfdf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x'Fbfsf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;do 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/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's'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j:t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'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rfndf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x'Fbf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;'?sf] :yfgaf6</a:t>
            </a:r>
          </a:p>
          <a:p>
            <a:pPr marL="0" indent="0">
              <a:buNone/>
            </a:pP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ePsf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: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yfgfGt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/0fnfO{ hgfpF5g\ .</a:t>
            </a:r>
          </a:p>
          <a:p>
            <a:pPr marL="0" indent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l;wf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/]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vLo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rfnsf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nflu ;'?sf]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ult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u'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clGtd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ult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 '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v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 ,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k|j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]u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'a'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/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;do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;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DaGwL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;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dLs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/0f</a:t>
            </a:r>
            <a:endParaRPr lang="en-US" sz="3100" dirty="0">
              <a:solidFill>
                <a:schemeClr val="accent6">
                  <a:lumMod val="50000"/>
                </a:schemeClr>
              </a:solidFill>
              <a:latin typeface="Khaki" pitchFamily="2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dfgf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}F,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s'g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}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l;wf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/]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vLo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rfndf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/x]sf]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j:t'sf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] ;'?sf]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ult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'u' 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Psgf;n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] kl/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jt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{g 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x'Fb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} s]</a:t>
            </a:r>
            <a:r>
              <a:rPr lang="en-US" sz="31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xL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;do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'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kl5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clGtd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ult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'v'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df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kl/0ft </a:t>
            </a:r>
            <a:r>
              <a:rPr lang="en-US" sz="31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eof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  <a:cs typeface="Times New Roman" pitchFamily="18" charset="0"/>
              </a:rPr>
              <a:t>] .</a:t>
            </a:r>
          </a:p>
          <a:p>
            <a:pPr marL="0" indent="0">
              <a:buNone/>
            </a:pPr>
            <a:r>
              <a:rPr lang="en-US" sz="3100" i="1" dirty="0" err="1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k|j</a:t>
            </a:r>
            <a:r>
              <a:rPr lang="en-US" sz="31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]</a:t>
            </a:r>
            <a:r>
              <a:rPr lang="en-US" sz="3100" i="1" dirty="0" err="1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usf</a:t>
            </a:r>
            <a:r>
              <a:rPr lang="en-US" sz="31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] kl/</a:t>
            </a:r>
            <a:r>
              <a:rPr lang="en-US" sz="3100" i="1" dirty="0" err="1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efiffcg</a:t>
            </a:r>
            <a:r>
              <a:rPr lang="en-US" sz="31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';f/, </a:t>
            </a:r>
            <a:r>
              <a:rPr lang="en-US" sz="3100" i="1" dirty="0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i="1" dirty="0" err="1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k|j</a:t>
            </a:r>
            <a:r>
              <a:rPr lang="en-US" sz="3100" i="1" dirty="0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]u </a:t>
            </a:r>
            <a:r>
              <a:rPr lang="en-US" sz="3100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100" i="1" dirty="0" err="1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clGtd</a:t>
            </a:r>
            <a:r>
              <a:rPr lang="en-US" sz="3100" i="1" dirty="0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100" i="1" dirty="0" err="1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ult</a:t>
            </a:r>
            <a:r>
              <a:rPr lang="en-US" sz="31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 – ;'?sf] </a:t>
            </a:r>
            <a:r>
              <a:rPr lang="en-US" sz="3100" i="1" dirty="0" err="1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ult</a:t>
            </a:r>
            <a:endParaRPr lang="en-US" sz="3100" i="1" dirty="0">
              <a:solidFill>
                <a:srgbClr val="7030A0"/>
              </a:solidFill>
              <a:latin typeface="Khaki" pitchFamily="2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100" i="1" dirty="0" smtClean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                                 ;</a:t>
            </a:r>
            <a:r>
              <a:rPr lang="en-US" sz="3100" i="1" dirty="0">
                <a:solidFill>
                  <a:srgbClr val="7030A0"/>
                </a:solidFill>
                <a:latin typeface="Khaki" pitchFamily="2" charset="0"/>
                <a:cs typeface="Times New Roman" pitchFamily="18" charset="0"/>
              </a:rPr>
              <a:t>do</a:t>
            </a:r>
          </a:p>
          <a:p>
            <a:pPr marL="0" indent="0">
              <a:buNone/>
            </a:pP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 = (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v-u)</a:t>
            </a:r>
          </a:p>
          <a:p>
            <a:pPr marL="0" indent="0">
              <a:buNone/>
            </a:pP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     t</a:t>
            </a:r>
            <a:endParaRPr lang="en-US" sz="31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at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v - u</a:t>
            </a:r>
          </a:p>
          <a:p>
            <a:pPr marL="0" indent="0">
              <a:buNone/>
            </a:pP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v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n-US" sz="31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 + at </a:t>
            </a:r>
            <a:r>
              <a:rPr lang="en-US" sz="31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………………….. (i)</a:t>
            </a:r>
          </a:p>
          <a:p>
            <a:endParaRPr lang="en-US" sz="31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796194" y="5346962"/>
            <a:ext cx="864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200262" y="4628161"/>
            <a:ext cx="26743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1363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66" t="16988" r="23993" b="19222"/>
          <a:stretch/>
        </p:blipFill>
        <p:spPr bwMode="auto">
          <a:xfrm>
            <a:off x="483972" y="321548"/>
            <a:ext cx="11101776" cy="4742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7806" y="5526593"/>
            <a:ext cx="11235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k|f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/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lDes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 :yfgaf6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lglZrt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lbzfdf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uP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/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clGtd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: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yfgdf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k'Ubf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 j:t'n]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kf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/ u/]sf] ;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a}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eGbf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5f]6f] b'/L :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yfgfGt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/0f </a:t>
            </a: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displacement)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xf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] 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. :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yfgfGt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/0fnfO{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JoSt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ubf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{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dfg;u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}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lbzf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klg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pNn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]v 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ul/g]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ePsfn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] of] Ps e]S6/ </a:t>
            </a:r>
            <a:r>
              <a:rPr lang="en-US" sz="2400" dirty="0" err="1">
                <a:solidFill>
                  <a:srgbClr val="FF0000"/>
                </a:solidFill>
                <a:latin typeface="Khaki" pitchFamily="2" charset="0"/>
              </a:rPr>
              <a:t>kl</a:t>
            </a:r>
            <a:r>
              <a:rPr lang="en-US" sz="2400" dirty="0">
                <a:solidFill>
                  <a:srgbClr val="FF0000"/>
                </a:solidFill>
                <a:latin typeface="Khaki" pitchFamily="2" charset="0"/>
              </a:rPr>
              <a:t>/df0f </a:t>
            </a:r>
            <a:r>
              <a:rPr lang="en-US" sz="2400" dirty="0" err="1" smtClean="0">
                <a:solidFill>
                  <a:srgbClr val="FF0000"/>
                </a:solidFill>
                <a:latin typeface="Khaki" pitchFamily="2" charset="0"/>
              </a:rPr>
              <a:t>xf</a:t>
            </a:r>
            <a:r>
              <a:rPr lang="en-US" sz="2400" dirty="0" smtClean="0">
                <a:solidFill>
                  <a:srgbClr val="FF0000"/>
                </a:solidFill>
                <a:latin typeface="Khaki" pitchFamily="2" charset="0"/>
              </a:rPr>
              <a:t>] . </a:t>
            </a:r>
            <a:endParaRPr lang="en-US" sz="2400" dirty="0">
              <a:solidFill>
                <a:srgbClr val="FF0000"/>
              </a:solidFill>
              <a:latin typeface="Khak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745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046" t="18921" r="19960" b="20463"/>
          <a:stretch/>
        </p:blipFill>
        <p:spPr bwMode="auto">
          <a:xfrm>
            <a:off x="1002083" y="313147"/>
            <a:ext cx="10571966" cy="632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8697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3046"/>
            <a:ext cx="10515600" cy="620038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quation  of linear motion </a:t>
            </a:r>
            <a:r>
              <a:rPr lang="en-US" sz="3200" dirty="0" smtClean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df </a:t>
            </a:r>
            <a:r>
              <a:rPr lang="en-US" sz="3200" dirty="0" err="1" smtClean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cfwfl</a:t>
            </a:r>
            <a:r>
              <a:rPr lang="en-US" sz="3200" dirty="0" smtClean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/t ul0ftLo ;</a:t>
            </a:r>
            <a:r>
              <a:rPr lang="en-US" sz="3200" dirty="0" err="1" smtClean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Df:of</a:t>
            </a:r>
            <a:r>
              <a:rPr lang="en-US" sz="3200" dirty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 </a:t>
            </a:r>
            <a:r>
              <a:rPr lang="en-US" sz="3200" dirty="0" smtClean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/ ;</a:t>
            </a:r>
            <a:r>
              <a:rPr lang="en-US" sz="3200" dirty="0" err="1" smtClean="0">
                <a:solidFill>
                  <a:srgbClr val="00B0F0"/>
                </a:solidFill>
                <a:latin typeface="Khaki" pitchFamily="2" charset="0"/>
                <a:cs typeface="Times New Roman" pitchFamily="18" charset="0"/>
              </a:rPr>
              <a:t>dfwfg</a:t>
            </a:r>
            <a:endParaRPr lang="en-US" sz="3200" dirty="0" smtClean="0">
              <a:solidFill>
                <a:srgbClr val="00B0F0"/>
              </a:solidFill>
              <a:latin typeface="Khaki" pitchFamily="2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k"j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{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klZrd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/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fhdfu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{sf]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l;wf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v08df Pp6f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l:y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/ cj:yfaf6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rNg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;'? u/]sf] df]6/;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fOsn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m/s2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sf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;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dfg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]un]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400 m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k"j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{lt/ u'l8;s]kl5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rfnsn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a|]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ssf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k|of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]u u/] .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pSt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df]6/;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fOsnsf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24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ult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;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Dd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Psgf;n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36\b}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 m/s2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sf]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ultx|f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;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pTkGg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eof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. ;'?sf] :yfgaf6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ePsf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df]6/;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fOsnsf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: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yfgfGt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/0f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lx;fa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ug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'{</a:t>
            </a:r>
            <a:r>
              <a:rPr lang="en-US" sz="2400" dirty="0" err="1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xf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];\ M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  <a:cs typeface="Times New Roman" pitchFamily="18" charset="0"/>
              </a:rPr>
              <a:t> 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646" t="19006" r="26161" b="30994"/>
          <a:stretch/>
        </p:blipFill>
        <p:spPr bwMode="auto">
          <a:xfrm>
            <a:off x="914401" y="1905330"/>
            <a:ext cx="10691445" cy="459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7016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5677" y="-79653"/>
            <a:ext cx="11724361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>
                <a:solidFill>
                  <a:srgbClr val="FF0000"/>
                </a:solidFill>
                <a:latin typeface="Khaki" pitchFamily="2" charset="0"/>
              </a:rPr>
              <a:t>ul0ftLo ;</a:t>
            </a:r>
            <a:r>
              <a:rPr lang="en-US" sz="4000" dirty="0" err="1">
                <a:solidFill>
                  <a:srgbClr val="FF0000"/>
                </a:solidFill>
                <a:latin typeface="Khaki" pitchFamily="2" charset="0"/>
              </a:rPr>
              <a:t>d:ofx</a:t>
            </a:r>
            <a:r>
              <a:rPr lang="en-US" sz="4000" dirty="0" smtClean="0">
                <a:solidFill>
                  <a:srgbClr val="FF0000"/>
                </a:solidFill>
                <a:latin typeface="Khaki" pitchFamily="2" charset="0"/>
              </a:rPr>
              <a:t>¿</a:t>
            </a:r>
          </a:p>
          <a:p>
            <a:pPr algn="just"/>
            <a:endParaRPr lang="en-US" sz="4400" dirty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algn="just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-!_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l:y/ cj:yfaf6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wfjg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{df blIf0f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lbzf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tk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{m u'8\g ;'? u/]sf]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xjfOhxfhdf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1.5 m/s2</a:t>
            </a:r>
          </a:p>
          <a:p>
            <a:pPr algn="just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sf] ;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pTkGg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eof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/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 s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kl5 hldgaf6 p8\of] .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xjfOhxfh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wfjgdfu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{df u'8\bf</a:t>
            </a:r>
          </a:p>
          <a:p>
            <a:pPr algn="just"/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;'?sf] :yfgaf6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clGtd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:yfg ;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Ddsf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: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yfgfGt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/0f / l7s hldgaf6 p8\g'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k"j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{sf]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algn="just"/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lx;fa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'{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];\ .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(675 m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blIf0f,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45 m/s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blIf0f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_</a:t>
            </a:r>
          </a:p>
          <a:p>
            <a:pPr algn="just"/>
            <a:endParaRPr lang="en-US" sz="3200" dirty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algn="just"/>
            <a:endParaRPr lang="en-US" sz="3200" dirty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algn="just"/>
            <a:r>
              <a:rPr lang="en-US" sz="320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-@_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/f]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xgn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Pp6f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k'nsf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dfly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af6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gbLsf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kfgLdf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9'ª\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v;fn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/ ;'/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hn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tn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glbsf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5]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pdf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a;L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:6kjfrsf] ;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xoftfn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9'ª\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ufnfO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kfgLsf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;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tx;Dd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cfOk'Ug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nfu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]sf] ;do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s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kQf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nufP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.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9'ª\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ufsf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v;fOdf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unfO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9.8 m/s2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dfgL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kfgLsf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;txaf6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k'nsf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prfO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lx;fa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ug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'{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xf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];\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|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(19.6 m)</a:t>
            </a:r>
          </a:p>
          <a:p>
            <a:pPr algn="just"/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7893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8732" y="475658"/>
            <a:ext cx="10515600" cy="800484"/>
          </a:xfrm>
        </p:spPr>
        <p:txBody>
          <a:bodyPr/>
          <a:lstStyle/>
          <a:p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l;wf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 /]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vLo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rfnsf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u|fkm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(Graph of linear motion)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Khaki" pitchFamily="2" charset="0"/>
              </a:rPr>
              <a:t>M</a:t>
            </a:r>
            <a:endParaRPr lang="en-US" dirty="0">
              <a:solidFill>
                <a:schemeClr val="accent5">
                  <a:lumMod val="75000"/>
                </a:schemeClr>
              </a:solidFill>
              <a:latin typeface="Khak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137" y="1343304"/>
            <a:ext cx="10515600" cy="5168028"/>
          </a:xfrm>
        </p:spPr>
        <p:txBody>
          <a:bodyPr>
            <a:normAutofit/>
          </a:bodyPr>
          <a:lstStyle/>
          <a:p>
            <a:endParaRPr lang="en-US" dirty="0" smtClean="0">
              <a:latin typeface="Khaki" pitchFamily="2" charset="0"/>
            </a:endParaRPr>
          </a:p>
          <a:p>
            <a:endParaRPr lang="en-US" dirty="0" smtClean="0">
              <a:latin typeface="Khaki" pitchFamily="2" charset="0"/>
            </a:endParaRPr>
          </a:p>
          <a:p>
            <a:endParaRPr lang="en-US" dirty="0" smtClean="0">
              <a:latin typeface="Khaki" pitchFamily="2" charset="0"/>
            </a:endParaRPr>
          </a:p>
          <a:p>
            <a:endParaRPr lang="en-US" dirty="0" smtClean="0">
              <a:latin typeface="Khaki" pitchFamily="2" charset="0"/>
            </a:endParaRPr>
          </a:p>
          <a:p>
            <a:r>
              <a:rPr lang="en-US" dirty="0" smtClean="0">
                <a:latin typeface="Khaki" pitchFamily="2" charset="0"/>
              </a:rPr>
              <a:t>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</a:t>
            </a:r>
            <a:r>
              <a:rPr lang="en-US" dirty="0" err="1" smtClean="0">
                <a:latin typeface="Khaki" pitchFamily="2" charset="0"/>
              </a:rPr>
              <a:t>u|fkm</a:t>
            </a:r>
            <a:r>
              <a:rPr lang="en-US" dirty="0" smtClean="0">
                <a:latin typeface="Khaki" pitchFamily="2" charset="0"/>
              </a:rPr>
              <a:t> -</a:t>
            </a:r>
            <a:r>
              <a:rPr lang="en-US" dirty="0" smtClean="0">
                <a:latin typeface="+mj-lt"/>
              </a:rPr>
              <a:t>displacement- time graph</a:t>
            </a:r>
            <a:r>
              <a:rPr lang="en-US" dirty="0" smtClean="0">
                <a:latin typeface="Khaki" pitchFamily="2" charset="0"/>
              </a:rPr>
              <a:t>_ M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</a:t>
            </a:r>
            <a:r>
              <a:rPr lang="en-US" dirty="0" err="1" smtClean="0">
                <a:latin typeface="Khaki" pitchFamily="2" charset="0"/>
              </a:rPr>
              <a:t>u|fkmsf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nflu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nfu</a:t>
            </a:r>
            <a:r>
              <a:rPr lang="en-US" dirty="0" smtClean="0">
                <a:latin typeface="Khaki" pitchFamily="2" charset="0"/>
              </a:rPr>
              <a:t>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;</a:t>
            </a:r>
            <a:r>
              <a:rPr lang="en-US" dirty="0" err="1" smtClean="0">
                <a:latin typeface="Khaki" pitchFamily="2" charset="0"/>
              </a:rPr>
              <a:t>donfO</a:t>
            </a:r>
            <a:r>
              <a:rPr lang="en-US" dirty="0" smtClean="0">
                <a:latin typeface="Khaki" pitchFamily="2" charset="0"/>
              </a:rPr>
              <a:t>{ </a:t>
            </a:r>
            <a:r>
              <a:rPr lang="en-US" dirty="0" smtClean="0"/>
              <a:t>X-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cIfdf</a:t>
            </a:r>
            <a:r>
              <a:rPr lang="en-US" dirty="0" smtClean="0">
                <a:latin typeface="Khaki" pitchFamily="2" charset="0"/>
              </a:rPr>
              <a:t> / ;</a:t>
            </a:r>
            <a:r>
              <a:rPr lang="en-US" dirty="0" err="1" smtClean="0">
                <a:latin typeface="Khaki" pitchFamily="2" charset="0"/>
              </a:rPr>
              <a:t>DaGwLt</a:t>
            </a:r>
            <a:r>
              <a:rPr lang="en-US" dirty="0" smtClean="0">
                <a:latin typeface="Khaki" pitchFamily="2" charset="0"/>
              </a:rPr>
              <a:t>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/0fnfO</a:t>
            </a:r>
            <a:r>
              <a:rPr lang="en-US" dirty="0" smtClean="0"/>
              <a:t> Y- </a:t>
            </a:r>
            <a:r>
              <a:rPr lang="en-US" dirty="0" err="1" smtClean="0">
                <a:latin typeface="Khaki" pitchFamily="2" charset="0"/>
              </a:rPr>
              <a:t>cIfdf</a:t>
            </a:r>
            <a:r>
              <a:rPr lang="en-US" dirty="0" smtClean="0">
                <a:latin typeface="Khaki" pitchFamily="2" charset="0"/>
              </a:rPr>
              <a:t> k|:</a:t>
            </a:r>
            <a:r>
              <a:rPr lang="en-US" dirty="0" err="1" smtClean="0">
                <a:latin typeface="Khaki" pitchFamily="2" charset="0"/>
              </a:rPr>
              <a:t>t't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ul</a:t>
            </a:r>
            <a:r>
              <a:rPr lang="en-US" dirty="0" smtClean="0">
                <a:latin typeface="Khaki" pitchFamily="2" charset="0"/>
              </a:rPr>
              <a:t>/G5 .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</a:t>
            </a:r>
            <a:r>
              <a:rPr lang="en-US" dirty="0" err="1" smtClean="0">
                <a:latin typeface="Khaki" pitchFamily="2" charset="0"/>
              </a:rPr>
              <a:t>u|fkmsf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e'msfjn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rfn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cj:yfdf</a:t>
            </a:r>
            <a:r>
              <a:rPr lang="en-US" dirty="0" smtClean="0">
                <a:latin typeface="Khaki" pitchFamily="2" charset="0"/>
              </a:rPr>
              <a:t> 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j:t'sf]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hgfpF5 . </a:t>
            </a:r>
          </a:p>
          <a:p>
            <a:r>
              <a:rPr lang="en-US" dirty="0" err="1" smtClean="0">
                <a:latin typeface="Khaki" pitchFamily="2" charset="0"/>
              </a:rPr>
              <a:t>b'O</a:t>
            </a:r>
            <a:r>
              <a:rPr lang="en-US" dirty="0" smtClean="0">
                <a:latin typeface="Khaki" pitchFamily="2" charset="0"/>
              </a:rPr>
              <a:t>{</a:t>
            </a:r>
            <a:r>
              <a:rPr lang="en-US" dirty="0" err="1" smtClean="0">
                <a:latin typeface="Khaki" pitchFamily="2" charset="0"/>
              </a:rPr>
              <a:t>cf</a:t>
            </a:r>
            <a:r>
              <a:rPr lang="en-US" dirty="0" smtClean="0">
                <a:latin typeface="Khaki" pitchFamily="2" charset="0"/>
              </a:rPr>
              <a:t>]6f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/]</a:t>
            </a:r>
            <a:r>
              <a:rPr lang="en-US" dirty="0" err="1" smtClean="0">
                <a:latin typeface="Khaki" pitchFamily="2" charset="0"/>
              </a:rPr>
              <a:t>vfx¿sf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e'msfjsf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t'ngf</a:t>
            </a:r>
            <a:r>
              <a:rPr lang="en-US" dirty="0" smtClean="0">
                <a:latin typeface="Khaki" pitchFamily="2" charset="0"/>
              </a:rPr>
              <a:t> u/]/ l56f] </a:t>
            </a:r>
            <a:r>
              <a:rPr lang="en-US" dirty="0" err="1" smtClean="0">
                <a:latin typeface="Khaki" pitchFamily="2" charset="0"/>
              </a:rPr>
              <a:t>jf</a:t>
            </a:r>
            <a:r>
              <a:rPr lang="en-US" dirty="0" smtClean="0">
                <a:latin typeface="Khaki" pitchFamily="2" charset="0"/>
              </a:rPr>
              <a:t> l9nf] u'l8/x]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j:t' </a:t>
            </a:r>
            <a:r>
              <a:rPr lang="en-US" dirty="0" err="1" smtClean="0">
                <a:latin typeface="Khaki" pitchFamily="2" charset="0"/>
              </a:rPr>
              <a:t>yfxf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kfpg</a:t>
            </a:r>
            <a:r>
              <a:rPr lang="en-US" dirty="0" smtClean="0">
                <a:latin typeface="Khaki" pitchFamily="2" charset="0"/>
              </a:rPr>
              <a:t> ;lsG5 . </a:t>
            </a:r>
            <a:r>
              <a:rPr lang="en-US" dirty="0" err="1" smtClean="0">
                <a:latin typeface="Khaki" pitchFamily="2" charset="0"/>
              </a:rPr>
              <a:t>t'ngfTds</a:t>
            </a:r>
            <a:r>
              <a:rPr lang="en-US" dirty="0" smtClean="0">
                <a:latin typeface="Khaki" pitchFamily="2" charset="0"/>
              </a:rPr>
              <a:t> ¿</a:t>
            </a:r>
            <a:r>
              <a:rPr lang="en-US" dirty="0" err="1" smtClean="0">
                <a:latin typeface="Khaki" pitchFamily="2" charset="0"/>
              </a:rPr>
              <a:t>kdf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e'msfj</a:t>
            </a:r>
            <a:r>
              <a:rPr lang="en-US" dirty="0" smtClean="0">
                <a:latin typeface="Khaki" pitchFamily="2" charset="0"/>
              </a:rPr>
              <a:t> a9L </a:t>
            </a:r>
            <a:r>
              <a:rPr lang="en-US" dirty="0" err="1" smtClean="0">
                <a:latin typeface="Khaki" pitchFamily="2" charset="0"/>
              </a:rPr>
              <a:t>ePdf</a:t>
            </a:r>
            <a:r>
              <a:rPr lang="en-US" dirty="0" smtClean="0">
                <a:latin typeface="Khaki" pitchFamily="2" charset="0"/>
              </a:rPr>
              <a:t> j:t'sf]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klg</a:t>
            </a:r>
            <a:r>
              <a:rPr lang="en-US" dirty="0" smtClean="0">
                <a:latin typeface="Khaki" pitchFamily="2" charset="0"/>
              </a:rPr>
              <a:t> a9L x'G5 / </a:t>
            </a:r>
            <a:r>
              <a:rPr lang="en-US" dirty="0" err="1" smtClean="0">
                <a:latin typeface="Khaki" pitchFamily="2" charset="0"/>
              </a:rPr>
              <a:t>e'msfj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sd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x'Fbf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klg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sd</a:t>
            </a:r>
            <a:r>
              <a:rPr lang="en-US" dirty="0" smtClean="0">
                <a:latin typeface="Khaki" pitchFamily="2" charset="0"/>
              </a:rPr>
              <a:t> x'G5 .</a:t>
            </a:r>
          </a:p>
          <a:p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b'O</a:t>
            </a:r>
            <a:r>
              <a:rPr lang="en-US" dirty="0" smtClean="0">
                <a:latin typeface="Khaki" pitchFamily="2" charset="0"/>
              </a:rPr>
              <a:t>{ /]</a:t>
            </a:r>
            <a:r>
              <a:rPr lang="en-US" dirty="0" err="1" smtClean="0">
                <a:latin typeface="Khaki" pitchFamily="2" charset="0"/>
              </a:rPr>
              <a:t>vfx</a:t>
            </a:r>
            <a:r>
              <a:rPr lang="en-US" dirty="0" smtClean="0">
                <a:latin typeface="Khaki" pitchFamily="2" charset="0"/>
              </a:rPr>
              <a:t>¿ sfl6Psf] :</a:t>
            </a:r>
            <a:r>
              <a:rPr lang="en-US" dirty="0" err="1" smtClean="0">
                <a:latin typeface="Khaki" pitchFamily="2" charset="0"/>
              </a:rPr>
              <a:t>yfgdf</a:t>
            </a:r>
            <a:r>
              <a:rPr lang="en-US" dirty="0" smtClean="0">
                <a:latin typeface="Khaki" pitchFamily="2" charset="0"/>
              </a:rPr>
              <a:t> j:t'x¿sf] </a:t>
            </a:r>
            <a:r>
              <a:rPr lang="en-US" dirty="0" err="1" smtClean="0">
                <a:latin typeface="Khaki" pitchFamily="2" charset="0"/>
              </a:rPr>
              <a:t>kf</a:t>
            </a:r>
            <a:r>
              <a:rPr lang="en-US" dirty="0" smtClean="0">
                <a:latin typeface="Khaki" pitchFamily="2" charset="0"/>
              </a:rPr>
              <a:t>/u/]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b'/L</a:t>
            </a:r>
            <a:r>
              <a:rPr lang="en-US" dirty="0" smtClean="0"/>
              <a:t> </a:t>
            </a:r>
            <a:r>
              <a:rPr lang="en-US" dirty="0" smtClean="0">
                <a:latin typeface="Khaki" pitchFamily="2" charset="0"/>
              </a:rPr>
              <a:t>a/</a:t>
            </a:r>
            <a:r>
              <a:rPr lang="en-US" dirty="0" err="1" smtClean="0">
                <a:latin typeface="Khaki" pitchFamily="2" charset="0"/>
              </a:rPr>
              <a:t>fa</a:t>
            </a:r>
            <a:r>
              <a:rPr lang="en-US" dirty="0" smtClean="0">
                <a:latin typeface="Khaki" pitchFamily="2" charset="0"/>
              </a:rPr>
              <a:t>/ x'G5 . </a:t>
            </a:r>
            <a:endParaRPr lang="en-US" dirty="0">
              <a:latin typeface="Khaki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48349" t="16706" r="29179" b="54659"/>
          <a:stretch>
            <a:fillRect/>
          </a:stretch>
        </p:blipFill>
        <p:spPr bwMode="auto">
          <a:xfrm>
            <a:off x="3639178" y="1386672"/>
            <a:ext cx="3836796" cy="1929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48248" y="281354"/>
            <a:ext cx="10515600" cy="5845367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latin typeface="Khaki" pitchFamily="2" charset="0"/>
              </a:rPr>
              <a:t>lj|mofsnfk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M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Psgf;sf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;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dtn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;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txdf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tn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lrqdf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b]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vfOP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h:t} Ps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Ps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ld6/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b'/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lrx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\g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nufP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/ </a:t>
            </a:r>
            <a:r>
              <a:rPr lang="en-US" dirty="0" smtClean="0">
                <a:solidFill>
                  <a:srgbClr val="FF0000"/>
                </a:solidFill>
              </a:rPr>
              <a:t>6 m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nfdf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6«ofs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tof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kfg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'{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xf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];\ . Pp6f Aof6«Laf6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rNg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6f]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osf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lnP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/ u'8fpg'xf];\ . 6f]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osf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pknAw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gePdf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lrNnf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;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dtn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;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txdf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es'G8f] u'8fpg'xf];\ .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rfn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;'?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eP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;“u} :6kjfr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lyRg'xf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];\ .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k|To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]s Ps ld6/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b'/L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ylk“b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}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hf“bf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nfu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;do l6Kg'xf];\ M</a:t>
            </a:r>
            <a:endParaRPr lang="en-US" dirty="0">
              <a:solidFill>
                <a:srgbClr val="FF0000"/>
              </a:solidFill>
              <a:latin typeface="Khaki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34231" t="38681" r="32802" b="46227"/>
          <a:stretch>
            <a:fillRect/>
          </a:stretch>
        </p:blipFill>
        <p:spPr bwMode="auto">
          <a:xfrm>
            <a:off x="2110154" y="2009670"/>
            <a:ext cx="7988439" cy="1617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53143" y="4712677"/>
          <a:ext cx="10982850" cy="1491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6570"/>
                <a:gridCol w="2196570"/>
                <a:gridCol w="2196570"/>
                <a:gridCol w="2196570"/>
                <a:gridCol w="2196570"/>
              </a:tblGrid>
              <a:tr h="633046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haki" pitchFamily="2" charset="0"/>
                        </a:rPr>
                        <a:t>;do -</a:t>
                      </a:r>
                      <a:r>
                        <a:rPr lang="en-US" dirty="0" smtClean="0">
                          <a:latin typeface="+mn-lt"/>
                        </a:rPr>
                        <a:t>x–</a:t>
                      </a:r>
                      <a:r>
                        <a:rPr lang="en-US" dirty="0" err="1" smtClean="0">
                          <a:latin typeface="Khaki" pitchFamily="2" charset="0"/>
                        </a:rPr>
                        <a:t>cIfdf</a:t>
                      </a:r>
                      <a:r>
                        <a:rPr lang="en-US" dirty="0" smtClean="0">
                          <a:latin typeface="Khaki" pitchFamily="2" charset="0"/>
                        </a:rPr>
                        <a:t>_ </a:t>
                      </a:r>
                      <a:endParaRPr lang="en-US" dirty="0">
                        <a:latin typeface="Khak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4</a:t>
                      </a:r>
                      <a:endParaRPr lang="en-US" sz="2400" dirty="0"/>
                    </a:p>
                  </a:txBody>
                  <a:tcPr/>
                </a:tc>
              </a:tr>
              <a:tr h="85877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Khaki" pitchFamily="2" charset="0"/>
                        </a:rPr>
                        <a:t>:</a:t>
                      </a:r>
                      <a:r>
                        <a:rPr lang="en-US" dirty="0" err="1" smtClean="0">
                          <a:latin typeface="Khaki" pitchFamily="2" charset="0"/>
                        </a:rPr>
                        <a:t>yfgfGt</a:t>
                      </a:r>
                      <a:r>
                        <a:rPr lang="en-US" dirty="0" smtClean="0">
                          <a:latin typeface="Khaki" pitchFamily="2" charset="0"/>
                        </a:rPr>
                        <a:t>/0f -</a:t>
                      </a:r>
                      <a:r>
                        <a:rPr lang="en-US" dirty="0" smtClean="0">
                          <a:latin typeface="+mn-lt"/>
                        </a:rPr>
                        <a:t>y</a:t>
                      </a:r>
                      <a:r>
                        <a:rPr lang="en-US" dirty="0" smtClean="0">
                          <a:latin typeface="Khaki" pitchFamily="2" charset="0"/>
                        </a:rPr>
                        <a:t>– </a:t>
                      </a:r>
                      <a:r>
                        <a:rPr lang="en-US" dirty="0" err="1" smtClean="0">
                          <a:latin typeface="Khaki" pitchFamily="2" charset="0"/>
                        </a:rPr>
                        <a:t>cIfdf</a:t>
                      </a:r>
                      <a:r>
                        <a:rPr lang="en-US" dirty="0" smtClean="0">
                          <a:latin typeface="Khaki" pitchFamily="2" charset="0"/>
                        </a:rPr>
                        <a:t>_</a:t>
                      </a:r>
                      <a:endParaRPr lang="en-US" dirty="0">
                        <a:latin typeface="Khaki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 rot="10800000" flipV="1">
            <a:off x="4591543" y="3785373"/>
            <a:ext cx="44519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Khaki" pitchFamily="2" charset="0"/>
              </a:rPr>
              <a:t>:</a:t>
            </a:r>
            <a:r>
              <a:rPr lang="en-US" sz="3200" dirty="0" err="1" smtClean="0">
                <a:latin typeface="Khaki" pitchFamily="2" charset="0"/>
              </a:rPr>
              <a:t>yfgfGt</a:t>
            </a:r>
            <a:r>
              <a:rPr lang="en-US" sz="3200" dirty="0" smtClean="0">
                <a:latin typeface="Khaki" pitchFamily="2" charset="0"/>
              </a:rPr>
              <a:t>/0f ;do </a:t>
            </a:r>
            <a:r>
              <a:rPr lang="en-US" sz="3200" dirty="0" err="1" smtClean="0">
                <a:latin typeface="Khaki" pitchFamily="2" charset="0"/>
              </a:rPr>
              <a:t>tYof</a:t>
            </a:r>
            <a:r>
              <a:rPr lang="en-US" sz="3200" dirty="0" smtClean="0">
                <a:latin typeface="Khaki" pitchFamily="2" charset="0"/>
              </a:rPr>
              <a:t>ª\s</a:t>
            </a:r>
            <a:endParaRPr lang="en-US" sz="3200" dirty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1305" y="351692"/>
            <a:ext cx="11575702" cy="6260123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l="51863" t="54346" r="34238" b="24810"/>
          <a:stretch>
            <a:fillRect/>
          </a:stretch>
        </p:blipFill>
        <p:spPr bwMode="auto">
          <a:xfrm>
            <a:off x="6045758" y="391886"/>
            <a:ext cx="5781152" cy="5164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753624" y="844062"/>
            <a:ext cx="4953839" cy="4585871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;"</a:t>
            </a:r>
            <a:r>
              <a:rPr lang="en-US" dirty="0" err="1" smtClean="0">
                <a:solidFill>
                  <a:srgbClr val="FFC000"/>
                </a:solidFill>
                <a:latin typeface="Khaki" pitchFamily="2" charset="0"/>
              </a:rPr>
              <a:t>qcg';f</a:t>
            </a:r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/ </a:t>
            </a:r>
          </a:p>
          <a:p>
            <a:endParaRPr lang="en-US" dirty="0" smtClean="0">
              <a:solidFill>
                <a:srgbClr val="FFC000"/>
              </a:solidFill>
              <a:latin typeface="Khaki" pitchFamily="2" charset="0"/>
            </a:endParaRPr>
          </a:p>
          <a:p>
            <a:r>
              <a:rPr lang="en-US" dirty="0" err="1" smtClean="0">
                <a:solidFill>
                  <a:srgbClr val="FFC000"/>
                </a:solidFill>
                <a:latin typeface="Khaki" pitchFamily="2" charset="0"/>
              </a:rPr>
              <a:t>e'msfj</a:t>
            </a:r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(slope)</a:t>
            </a:r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= </a:t>
            </a:r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r9fj </a:t>
            </a:r>
            <a:r>
              <a:rPr lang="en-US" dirty="0" smtClean="0">
                <a:solidFill>
                  <a:srgbClr val="FFC000"/>
                </a:solidFill>
              </a:rPr>
              <a:t>(Rise) </a:t>
            </a:r>
          </a:p>
          <a:p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                </a:t>
            </a:r>
            <a:r>
              <a:rPr lang="en-US" dirty="0" err="1" smtClean="0">
                <a:solidFill>
                  <a:srgbClr val="FFC000"/>
                </a:solidFill>
                <a:latin typeface="Khaki" pitchFamily="2" charset="0"/>
              </a:rPr>
              <a:t>lj:tf</a:t>
            </a:r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/ </a:t>
            </a:r>
            <a:r>
              <a:rPr lang="en-US" dirty="0" smtClean="0">
                <a:solidFill>
                  <a:srgbClr val="FFC000"/>
                </a:solidFill>
              </a:rPr>
              <a:t>(Run) </a:t>
            </a:r>
          </a:p>
          <a:p>
            <a:r>
              <a:rPr lang="en-US" dirty="0" smtClean="0">
                <a:solidFill>
                  <a:srgbClr val="FFC000"/>
                </a:solidFill>
                <a:latin typeface="Khaki" pitchFamily="2" charset="0"/>
              </a:rPr>
              <a:t>       </a:t>
            </a:r>
          </a:p>
          <a:p>
            <a:r>
              <a:rPr lang="en-US" dirty="0" smtClean="0">
                <a:latin typeface="Khaki" pitchFamily="2" charset="0"/>
              </a:rPr>
              <a:t>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/0f–;do </a:t>
            </a:r>
            <a:r>
              <a:rPr lang="en-US" dirty="0" err="1" smtClean="0">
                <a:latin typeface="Khaki" pitchFamily="2" charset="0"/>
              </a:rPr>
              <a:t>u|fkmdf</a:t>
            </a:r>
            <a:r>
              <a:rPr lang="en-US" dirty="0" smtClean="0">
                <a:latin typeface="Khaki" pitchFamily="2" charset="0"/>
              </a:rPr>
              <a:t>, </a:t>
            </a:r>
          </a:p>
          <a:p>
            <a:endParaRPr lang="en-US" dirty="0" smtClean="0">
              <a:latin typeface="Khaki" pitchFamily="2" charset="0"/>
            </a:endParaRPr>
          </a:p>
          <a:p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e'msfj</a:t>
            </a:r>
            <a:r>
              <a:rPr lang="en-US" dirty="0" smtClean="0">
                <a:solidFill>
                  <a:srgbClr val="00B0F0"/>
                </a:solidFill>
              </a:rPr>
              <a:t> =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 :</a:t>
            </a:r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yfgdf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cfPsf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cGt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/ </a:t>
            </a:r>
            <a:r>
              <a:rPr lang="en-US" dirty="0" smtClean="0">
                <a:solidFill>
                  <a:srgbClr val="00B0F0"/>
                </a:solidFill>
              </a:rPr>
              <a:t>(∆x) </a:t>
            </a:r>
            <a:endParaRPr lang="en-US" dirty="0" smtClean="0">
              <a:solidFill>
                <a:srgbClr val="00B0F0"/>
              </a:solidFill>
              <a:latin typeface="Khaki" pitchFamily="2" charset="0"/>
            </a:endParaRPr>
          </a:p>
          <a:p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        ;</a:t>
            </a:r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dodf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cfPsf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rgbClr val="00B0F0"/>
                </a:solidFill>
                <a:latin typeface="Khaki" pitchFamily="2" charset="0"/>
              </a:rPr>
              <a:t>cGt</a:t>
            </a:r>
            <a:r>
              <a:rPr lang="en-US" dirty="0" smtClean="0">
                <a:solidFill>
                  <a:srgbClr val="00B0F0"/>
                </a:solidFill>
              </a:rPr>
              <a:t>/ (∆t)</a:t>
            </a:r>
            <a:r>
              <a:rPr lang="en-US" dirty="0" smtClean="0">
                <a:solidFill>
                  <a:srgbClr val="00B0F0"/>
                </a:solidFill>
                <a:latin typeface="Khaki" pitchFamily="2" charset="0"/>
              </a:rPr>
              <a:t> </a:t>
            </a:r>
          </a:p>
          <a:p>
            <a:endParaRPr lang="en-US" dirty="0" smtClean="0">
              <a:latin typeface="Khaki" pitchFamily="2" charset="0"/>
            </a:endParaRPr>
          </a:p>
          <a:p>
            <a:r>
              <a:rPr lang="en-US" dirty="0" smtClean="0">
                <a:latin typeface="Khaki" pitchFamily="2" charset="0"/>
              </a:rPr>
              <a:t>    </a:t>
            </a:r>
            <a:r>
              <a:rPr lang="en-US" dirty="0" err="1" smtClean="0">
                <a:latin typeface="Khaki" pitchFamily="2" charset="0"/>
              </a:rPr>
              <a:t>hxfF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smtClean="0"/>
              <a:t>'∆’ 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u|Ls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efiffsf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cIf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xf</a:t>
            </a:r>
            <a:r>
              <a:rPr lang="en-US" dirty="0" smtClean="0">
                <a:latin typeface="Khaki" pitchFamily="2" charset="0"/>
              </a:rPr>
              <a:t>] . </a:t>
            </a:r>
            <a:r>
              <a:rPr lang="en-US" dirty="0" err="1" smtClean="0">
                <a:latin typeface="Khaki" pitchFamily="2" charset="0"/>
              </a:rPr>
              <a:t>o;n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ePsf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kl</a:t>
            </a:r>
            <a:r>
              <a:rPr lang="en-US" dirty="0" smtClean="0">
                <a:latin typeface="Khaki" pitchFamily="2" charset="0"/>
              </a:rPr>
              <a:t>/</a:t>
            </a:r>
            <a:r>
              <a:rPr lang="en-US" dirty="0" err="1" smtClean="0">
                <a:latin typeface="Khaki" pitchFamily="2" charset="0"/>
              </a:rPr>
              <a:t>jt</a:t>
            </a:r>
            <a:r>
              <a:rPr lang="en-US" dirty="0" smtClean="0">
                <a:latin typeface="Khaki" pitchFamily="2" charset="0"/>
              </a:rPr>
              <a:t>{</a:t>
            </a:r>
            <a:r>
              <a:rPr lang="en-US" dirty="0" err="1" smtClean="0">
                <a:latin typeface="Khaki" pitchFamily="2" charset="0"/>
              </a:rPr>
              <a:t>gnfO</a:t>
            </a:r>
            <a:r>
              <a:rPr lang="en-US" dirty="0" smtClean="0">
                <a:latin typeface="Khaki" pitchFamily="2" charset="0"/>
              </a:rPr>
              <a:t>{ hgfpF5 . </a:t>
            </a:r>
          </a:p>
          <a:p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e'msfj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r9fj </a:t>
            </a:r>
            <a:r>
              <a:rPr lang="en-US" sz="2000" dirty="0" smtClean="0">
                <a:solidFill>
                  <a:srgbClr val="FF0000"/>
                </a:solidFill>
              </a:rPr>
              <a:t>(x2 – x1 ) </a:t>
            </a:r>
          </a:p>
          <a:p>
            <a:r>
              <a:rPr lang="en-US" sz="2000" dirty="0" smtClean="0">
                <a:solidFill>
                  <a:srgbClr val="FF0000"/>
                </a:solidFill>
                <a:latin typeface="Khaki" pitchFamily="2" charset="0"/>
              </a:rPr>
              <a:t>       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lj:tf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/ </a:t>
            </a:r>
            <a:r>
              <a:rPr lang="en-US" dirty="0" smtClean="0">
                <a:solidFill>
                  <a:srgbClr val="FF0000"/>
                </a:solidFill>
              </a:rPr>
              <a:t>(t2 – t1 ) </a:t>
            </a:r>
          </a:p>
          <a:p>
            <a:endParaRPr lang="en-US" dirty="0" smtClean="0">
              <a:solidFill>
                <a:srgbClr val="FF0000"/>
              </a:solidFill>
              <a:latin typeface="Khaki" pitchFamily="2" charset="0"/>
            </a:endParaRPr>
          </a:p>
          <a:p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e'msfj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=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8/2 = 4 m/s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210637" y="1698173"/>
            <a:ext cx="1004835" cy="20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47447" y="3054698"/>
            <a:ext cx="1808703" cy="20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537397" y="4451419"/>
            <a:ext cx="1245995" cy="10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2031"/>
            <a:ext cx="10515600" cy="5754932"/>
          </a:xfrm>
        </p:spPr>
        <p:txBody>
          <a:bodyPr/>
          <a:lstStyle/>
          <a:p>
            <a:r>
              <a:rPr lang="en-US" dirty="0" err="1" smtClean="0">
                <a:latin typeface="Khaki" pitchFamily="2" charset="0"/>
              </a:rPr>
              <a:t>pbfx</a:t>
            </a:r>
            <a:r>
              <a:rPr lang="en-US" dirty="0" smtClean="0">
                <a:latin typeface="Khaki" pitchFamily="2" charset="0"/>
              </a:rPr>
              <a:t>/0fsf] </a:t>
            </a:r>
            <a:r>
              <a:rPr lang="en-US" dirty="0" err="1" smtClean="0">
                <a:latin typeface="Khaki" pitchFamily="2" charset="0"/>
              </a:rPr>
              <a:t>NffUfL</a:t>
            </a:r>
            <a:r>
              <a:rPr lang="en-US" dirty="0" smtClean="0">
                <a:latin typeface="Khaki" pitchFamily="2" charset="0"/>
              </a:rPr>
              <a:t> </a:t>
            </a:r>
            <a:br>
              <a:rPr lang="en-US" dirty="0" smtClean="0">
                <a:latin typeface="Khaki" pitchFamily="2" charset="0"/>
              </a:rPr>
            </a:br>
            <a:r>
              <a:rPr lang="en-US" dirty="0" err="1" smtClean="0">
                <a:latin typeface="Khaki" pitchFamily="2" charset="0"/>
              </a:rPr>
              <a:t>tnsf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u|fkmdf</a:t>
            </a:r>
            <a:r>
              <a:rPr lang="en-US" dirty="0" smtClean="0">
                <a:latin typeface="Khaki" pitchFamily="2" charset="0"/>
              </a:rPr>
              <a:t> Pp6f 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]6/;</a:t>
            </a:r>
            <a:r>
              <a:rPr lang="en-US" dirty="0" err="1" smtClean="0">
                <a:latin typeface="Khaki" pitchFamily="2" charset="0"/>
              </a:rPr>
              <a:t>fOsnsf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rfnnfO</a:t>
            </a:r>
            <a:r>
              <a:rPr lang="en-US" dirty="0" smtClean="0">
                <a:latin typeface="Khaki" pitchFamily="2" charset="0"/>
              </a:rPr>
              <a:t>{ </a:t>
            </a:r>
            <a:r>
              <a:rPr lang="en-US" dirty="0" err="1" smtClean="0">
                <a:latin typeface="Khaki" pitchFamily="2" charset="0"/>
              </a:rPr>
              <a:t>tLgcf</a:t>
            </a:r>
            <a:r>
              <a:rPr lang="en-US" dirty="0" smtClean="0">
                <a:latin typeface="Khaki" pitchFamily="2" charset="0"/>
              </a:rPr>
              <a:t>]6f v08df b]</a:t>
            </a:r>
            <a:r>
              <a:rPr lang="en-US" dirty="0" err="1" smtClean="0">
                <a:latin typeface="Khaki" pitchFamily="2" charset="0"/>
              </a:rPr>
              <a:t>vfOPsf</a:t>
            </a:r>
            <a:r>
              <a:rPr lang="en-US" dirty="0" smtClean="0">
                <a:latin typeface="Khaki" pitchFamily="2" charset="0"/>
              </a:rPr>
              <a:t>] 5 . </a:t>
            </a:r>
            <a:r>
              <a:rPr lang="en-US" dirty="0" err="1" smtClean="0">
                <a:latin typeface="Khaki" pitchFamily="2" charset="0"/>
              </a:rPr>
              <a:t>pSt</a:t>
            </a:r>
            <a:r>
              <a:rPr lang="en-US" dirty="0" smtClean="0">
                <a:latin typeface="Khaki" pitchFamily="2" charset="0"/>
              </a:rPr>
              <a:t> v08x¿df 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]6/;</a:t>
            </a:r>
            <a:r>
              <a:rPr lang="en-US" dirty="0" err="1" smtClean="0">
                <a:latin typeface="Khaki" pitchFamily="2" charset="0"/>
              </a:rPr>
              <a:t>fOsnsf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cf</a:t>
            </a:r>
            <a:r>
              <a:rPr lang="en-US" dirty="0" smtClean="0">
                <a:latin typeface="Khaki" pitchFamily="2" charset="0"/>
              </a:rPr>
              <a:t>};t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/ </a:t>
            </a:r>
            <a:r>
              <a:rPr lang="en-US" dirty="0" err="1" smtClean="0">
                <a:latin typeface="Khaki" pitchFamily="2" charset="0"/>
              </a:rPr>
              <a:t>ultsf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cj:yf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klg</a:t>
            </a:r>
            <a:r>
              <a:rPr lang="en-US" dirty="0" smtClean="0">
                <a:latin typeface="Khaki" pitchFamily="2" charset="0"/>
              </a:rPr>
              <a:t> n]</a:t>
            </a:r>
            <a:r>
              <a:rPr lang="en-US" dirty="0" err="1" smtClean="0">
                <a:latin typeface="Khaki" pitchFamily="2" charset="0"/>
              </a:rPr>
              <a:t>Vg'xf</a:t>
            </a:r>
            <a:r>
              <a:rPr lang="en-US" dirty="0" smtClean="0">
                <a:latin typeface="Khaki" pitchFamily="2" charset="0"/>
              </a:rPr>
              <a:t>];\ M</a:t>
            </a:r>
            <a:endParaRPr lang="en-US" dirty="0">
              <a:latin typeface="Khaki" pitchFamily="2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 l="47638" t="22711" r="30769" b="54725"/>
          <a:stretch>
            <a:fillRect/>
          </a:stretch>
        </p:blipFill>
        <p:spPr bwMode="auto">
          <a:xfrm>
            <a:off x="1004835" y="1695838"/>
            <a:ext cx="10168931" cy="4433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1555605" cy="6320413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 smtClean="0">
                <a:latin typeface="Khaki" pitchFamily="2" charset="0"/>
              </a:rPr>
              <a:t>u|fkmcg';f</a:t>
            </a:r>
            <a:r>
              <a:rPr lang="en-US" dirty="0" smtClean="0">
                <a:latin typeface="Khaki" pitchFamily="2" charset="0"/>
              </a:rPr>
              <a:t>/, </a:t>
            </a:r>
            <a:r>
              <a:rPr lang="en-US" dirty="0" smtClean="0"/>
              <a:t>AB</a:t>
            </a:r>
            <a:r>
              <a:rPr lang="en-US" dirty="0" smtClean="0">
                <a:latin typeface="Khaki" pitchFamily="2" charset="0"/>
              </a:rPr>
              <a:t> v08df </a:t>
            </a:r>
            <a:r>
              <a:rPr lang="en-US" dirty="0" err="1" smtClean="0">
                <a:latin typeface="Khaki" pitchFamily="2" charset="0"/>
              </a:rPr>
              <a:t>cf</a:t>
            </a:r>
            <a:r>
              <a:rPr lang="en-US" dirty="0" smtClean="0">
                <a:latin typeface="Khaki" pitchFamily="2" charset="0"/>
              </a:rPr>
              <a:t>};t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/]</a:t>
            </a:r>
            <a:r>
              <a:rPr lang="en-US" dirty="0" err="1" smtClean="0">
                <a:latin typeface="Khaki" pitchFamily="2" charset="0"/>
              </a:rPr>
              <a:t>vfsf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e'msfj</a:t>
            </a:r>
            <a:r>
              <a:rPr lang="en-US" dirty="0" smtClean="0">
                <a:latin typeface="Khaki" pitchFamily="2" charset="0"/>
              </a:rPr>
              <a:t>  </a:t>
            </a:r>
            <a:r>
              <a:rPr lang="en-US" dirty="0" smtClean="0"/>
              <a:t>(V</a:t>
            </a:r>
            <a:r>
              <a:rPr lang="en-US" baseline="-25000" dirty="0" smtClean="0"/>
              <a:t>AB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=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laGb</a:t>
            </a:r>
            <a:r>
              <a:rPr lang="en-US" dirty="0" smtClean="0">
                <a:latin typeface="Khaki" pitchFamily="2" charset="0"/>
              </a:rPr>
              <a:t>' </a:t>
            </a:r>
            <a:r>
              <a:rPr lang="en-US" dirty="0" smtClean="0"/>
              <a:t>G (10,200) 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ljGb</a:t>
            </a:r>
            <a:r>
              <a:rPr lang="en-US" dirty="0" smtClean="0">
                <a:latin typeface="Khaki" pitchFamily="2" charset="0"/>
              </a:rPr>
              <a:t>' </a:t>
            </a:r>
            <a:r>
              <a:rPr lang="en-US" dirty="0" smtClean="0"/>
              <a:t>E (30,600) </a:t>
            </a:r>
            <a:r>
              <a:rPr lang="en-US" dirty="0" err="1" smtClean="0">
                <a:latin typeface="Khaki" pitchFamily="2" charset="0"/>
              </a:rPr>
              <a:t>larsf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e'msfj</a:t>
            </a:r>
            <a:r>
              <a:rPr lang="en-US" dirty="0" smtClean="0">
                <a:latin typeface="Khaki" pitchFamily="2" charset="0"/>
              </a:rPr>
              <a:t> </a:t>
            </a:r>
          </a:p>
          <a:p>
            <a:endParaRPr lang="en-US" b="1" dirty="0" smtClean="0"/>
          </a:p>
          <a:p>
            <a:pPr>
              <a:buNone/>
            </a:pPr>
            <a:r>
              <a:rPr lang="en-US" dirty="0" smtClean="0">
                <a:latin typeface="Khaki" pitchFamily="2" charset="0"/>
              </a:rPr>
              <a:t>+ </a:t>
            </a: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BC </a:t>
            </a:r>
            <a:r>
              <a:rPr lang="en-US" dirty="0" smtClean="0">
                <a:latin typeface="Khaki" pitchFamily="2" charset="0"/>
              </a:rPr>
              <a:t>v08df </a:t>
            </a:r>
            <a:r>
              <a:rPr lang="en-US" dirty="0" err="1" smtClean="0">
                <a:latin typeface="Khaki" pitchFamily="2" charset="0"/>
              </a:rPr>
              <a:t>cf</a:t>
            </a:r>
            <a:r>
              <a:rPr lang="en-US" dirty="0" smtClean="0">
                <a:latin typeface="Khaki" pitchFamily="2" charset="0"/>
              </a:rPr>
              <a:t>};t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 </a:t>
            </a:r>
            <a:r>
              <a:rPr lang="en-US" dirty="0" smtClean="0">
                <a:latin typeface="+mj-lt"/>
              </a:rPr>
              <a:t>= 0 m/s</a:t>
            </a:r>
            <a:r>
              <a:rPr lang="en-US" dirty="0" smtClean="0">
                <a:latin typeface="Khaki" pitchFamily="2" charset="0"/>
              </a:rPr>
              <a:t>, </a:t>
            </a:r>
          </a:p>
          <a:p>
            <a:pPr>
              <a:buNone/>
            </a:pP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]6/;</a:t>
            </a:r>
            <a:r>
              <a:rPr lang="en-US" dirty="0" err="1" smtClean="0">
                <a:latin typeface="Khaki" pitchFamily="2" charset="0"/>
              </a:rPr>
              <a:t>fOsn</a:t>
            </a:r>
            <a:r>
              <a:rPr lang="en-US" dirty="0" smtClean="0">
                <a:latin typeface="Khaki" pitchFamily="2" charset="0"/>
              </a:rPr>
              <a:t> l:y/ </a:t>
            </a:r>
            <a:r>
              <a:rPr lang="en-US" dirty="0" err="1" smtClean="0">
                <a:latin typeface="Khaki" pitchFamily="2" charset="0"/>
              </a:rPr>
              <a:t>cj:yfdf</a:t>
            </a:r>
            <a:r>
              <a:rPr lang="en-US" dirty="0" smtClean="0">
                <a:latin typeface="Khaki" pitchFamily="2" charset="0"/>
              </a:rPr>
              <a:t> 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5 . </a:t>
            </a:r>
          </a:p>
          <a:p>
            <a:pPr>
              <a:buNone/>
            </a:pPr>
            <a:r>
              <a:rPr lang="en-US" dirty="0" smtClean="0">
                <a:latin typeface="+mj-lt"/>
              </a:rPr>
              <a:t>CD </a:t>
            </a:r>
            <a:r>
              <a:rPr lang="en-US" dirty="0" smtClean="0">
                <a:latin typeface="Khaki" pitchFamily="2" charset="0"/>
              </a:rPr>
              <a:t>v08df </a:t>
            </a:r>
            <a:r>
              <a:rPr lang="en-US" dirty="0" err="1" smtClean="0">
                <a:latin typeface="Khaki" pitchFamily="2" charset="0"/>
              </a:rPr>
              <a:t>cf</a:t>
            </a:r>
            <a:r>
              <a:rPr lang="en-US" dirty="0" smtClean="0">
                <a:latin typeface="Khaki" pitchFamily="2" charset="0"/>
              </a:rPr>
              <a:t>};t </a:t>
            </a:r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-</a:t>
            </a:r>
            <a:r>
              <a:rPr lang="en-US" dirty="0" smtClean="0">
                <a:latin typeface="+mj-lt"/>
              </a:rPr>
              <a:t>V</a:t>
            </a:r>
            <a:r>
              <a:rPr lang="en-US" baseline="-25000" dirty="0" smtClean="0">
                <a:latin typeface="+mj-lt"/>
              </a:rPr>
              <a:t>CD</a:t>
            </a:r>
            <a:r>
              <a:rPr lang="en-US" dirty="0" smtClean="0">
                <a:latin typeface="Khaki" pitchFamily="2" charset="0"/>
              </a:rPr>
              <a:t>_ </a:t>
            </a:r>
            <a:r>
              <a:rPr lang="en-US" dirty="0" smtClean="0">
                <a:latin typeface="+mj-lt"/>
              </a:rPr>
              <a:t>=</a:t>
            </a:r>
            <a:r>
              <a:rPr lang="en-US" dirty="0" smtClean="0">
                <a:latin typeface="Khaki" pitchFamily="2" charset="0"/>
              </a:rPr>
              <a:t>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/]</a:t>
            </a:r>
            <a:r>
              <a:rPr lang="en-US" dirty="0" err="1" smtClean="0">
                <a:latin typeface="Khaki" pitchFamily="2" charset="0"/>
              </a:rPr>
              <a:t>vfsf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e'msfj</a:t>
            </a:r>
            <a:r>
              <a:rPr lang="en-US" dirty="0" smtClean="0">
                <a:latin typeface="Khaki" pitchFamily="2" charset="0"/>
              </a:rPr>
              <a:t> </a:t>
            </a:r>
          </a:p>
          <a:p>
            <a:pPr>
              <a:buNone/>
            </a:pPr>
            <a:r>
              <a:rPr lang="en-US" dirty="0" err="1" smtClean="0">
                <a:latin typeface="Khaki" pitchFamily="2" charset="0"/>
              </a:rPr>
              <a:t>laGb</a:t>
            </a:r>
            <a:r>
              <a:rPr lang="en-US" dirty="0" smtClean="0">
                <a:latin typeface="Khaki" pitchFamily="2" charset="0"/>
              </a:rPr>
              <a:t>' </a:t>
            </a:r>
            <a:r>
              <a:rPr lang="en-US" dirty="0" smtClean="0">
                <a:latin typeface="+mj-lt"/>
              </a:rPr>
              <a:t>H (80,600) 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laGb</a:t>
            </a:r>
            <a:r>
              <a:rPr lang="en-US" dirty="0" smtClean="0">
                <a:latin typeface="Khaki" pitchFamily="2" charset="0"/>
              </a:rPr>
              <a:t>' </a:t>
            </a:r>
            <a:r>
              <a:rPr lang="en-US" dirty="0" smtClean="0">
                <a:latin typeface="+mj-lt"/>
              </a:rPr>
              <a:t>J (120,200) </a:t>
            </a:r>
            <a:r>
              <a:rPr lang="en-US" dirty="0" err="1" smtClean="0">
                <a:latin typeface="Khaki" pitchFamily="2" charset="0"/>
              </a:rPr>
              <a:t>larsf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e'msfj</a:t>
            </a:r>
            <a:r>
              <a:rPr lang="en-US" dirty="0" smtClean="0">
                <a:latin typeface="Khaki" pitchFamily="2" charset="0"/>
              </a:rPr>
              <a:t>  </a:t>
            </a:r>
          </a:p>
          <a:p>
            <a:pPr>
              <a:buNone/>
            </a:pPr>
            <a:endParaRPr lang="en-US" dirty="0" smtClean="0">
              <a:latin typeface="Khaki" pitchFamily="2" charset="0"/>
            </a:endParaRPr>
          </a:p>
          <a:p>
            <a:pPr>
              <a:buNone/>
            </a:pPr>
            <a:endParaRPr lang="en-US" dirty="0" smtClean="0">
              <a:latin typeface="Khaki" pitchFamily="2" charset="0"/>
            </a:endParaRPr>
          </a:p>
          <a:p>
            <a:pPr>
              <a:buNone/>
            </a:pPr>
            <a:endParaRPr lang="en-US" dirty="0" smtClean="0">
              <a:latin typeface="Khaki" pitchFamily="2" charset="0"/>
            </a:endParaRPr>
          </a:p>
          <a:p>
            <a:pPr>
              <a:buNone/>
            </a:pPr>
            <a:r>
              <a:rPr lang="en-US" dirty="0" err="1" smtClean="0">
                <a:latin typeface="Khaki" pitchFamily="2" charset="0"/>
              </a:rPr>
              <a:t>hxfF</a:t>
            </a:r>
            <a:r>
              <a:rPr lang="en-US" dirty="0" smtClean="0">
                <a:latin typeface="Khaki" pitchFamily="2" charset="0"/>
              </a:rPr>
              <a:t> C0ffTds </a:t>
            </a:r>
            <a:r>
              <a:rPr lang="en-US" dirty="0" err="1" smtClean="0">
                <a:latin typeface="Khaki" pitchFamily="2" charset="0"/>
              </a:rPr>
              <a:t>lrx</a:t>
            </a:r>
            <a:r>
              <a:rPr lang="en-US" dirty="0" smtClean="0">
                <a:latin typeface="Khaki" pitchFamily="2" charset="0"/>
              </a:rPr>
              <a:t>\</a:t>
            </a:r>
            <a:r>
              <a:rPr lang="en-US" dirty="0" err="1" smtClean="0">
                <a:latin typeface="Khaki" pitchFamily="2" charset="0"/>
              </a:rPr>
              <a:t>gn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]6/;</a:t>
            </a:r>
            <a:r>
              <a:rPr lang="en-US" dirty="0" err="1" smtClean="0">
                <a:latin typeface="Khaki" pitchFamily="2" charset="0"/>
              </a:rPr>
              <a:t>fOsnsf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rfn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d"n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laGb</a:t>
            </a:r>
            <a:r>
              <a:rPr lang="en-US" dirty="0" smtClean="0">
                <a:latin typeface="Khaki" pitchFamily="2" charset="0"/>
              </a:rPr>
              <a:t> -</a:t>
            </a:r>
            <a:r>
              <a:rPr lang="en-US" dirty="0" smtClean="0">
                <a:latin typeface="+mj-lt"/>
              </a:rPr>
              <a:t>origin</a:t>
            </a:r>
            <a:r>
              <a:rPr lang="en-US" dirty="0" smtClean="0">
                <a:latin typeface="Khaki" pitchFamily="2" charset="0"/>
              </a:rPr>
              <a:t>_ </a:t>
            </a:r>
            <a:r>
              <a:rPr lang="en-US" dirty="0" err="1" smtClean="0">
                <a:latin typeface="Khaki" pitchFamily="2" charset="0"/>
              </a:rPr>
              <a:t>lt</a:t>
            </a:r>
            <a:r>
              <a:rPr lang="en-US" dirty="0" smtClean="0">
                <a:latin typeface="Khaki" pitchFamily="2" charset="0"/>
              </a:rPr>
              <a:t>/ 5 </a:t>
            </a:r>
            <a:r>
              <a:rPr lang="en-US" dirty="0" err="1" smtClean="0">
                <a:latin typeface="Khaki" pitchFamily="2" charset="0"/>
              </a:rPr>
              <a:t>cyf</a:t>
            </a:r>
            <a:r>
              <a:rPr lang="en-US" dirty="0" smtClean="0">
                <a:latin typeface="Khaki" pitchFamily="2" charset="0"/>
              </a:rPr>
              <a:t>{t\ </a:t>
            </a:r>
            <a:r>
              <a:rPr lang="en-US" dirty="0" err="1" smtClean="0">
                <a:latin typeface="Khaki" pitchFamily="2" charset="0"/>
              </a:rPr>
              <a:t>kms</a:t>
            </a:r>
            <a:r>
              <a:rPr lang="en-US" dirty="0" smtClean="0">
                <a:latin typeface="Khaki" pitchFamily="2" charset="0"/>
              </a:rPr>
              <a:t>]{/ ;'?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:</a:t>
            </a:r>
            <a:r>
              <a:rPr lang="en-US" dirty="0" err="1" smtClean="0">
                <a:latin typeface="Khaki" pitchFamily="2" charset="0"/>
              </a:rPr>
              <a:t>yfglt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cfO</a:t>
            </a:r>
            <a:r>
              <a:rPr lang="en-US" dirty="0" smtClean="0">
                <a:latin typeface="Khaki" pitchFamily="2" charset="0"/>
              </a:rPr>
              <a:t>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eGg</a:t>
            </a:r>
            <a:r>
              <a:rPr lang="en-US" dirty="0" smtClean="0">
                <a:latin typeface="Khaki" pitchFamily="2" charset="0"/>
              </a:rPr>
              <a:t>] hgfpF5 . 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]6/;</a:t>
            </a:r>
            <a:r>
              <a:rPr lang="en-US" dirty="0" err="1" smtClean="0">
                <a:latin typeface="Khaki" pitchFamily="2" charset="0"/>
              </a:rPr>
              <a:t>fOsn</a:t>
            </a:r>
            <a:r>
              <a:rPr lang="en-US" dirty="0" smtClean="0">
                <a:latin typeface="Khaki" pitchFamily="2" charset="0"/>
              </a:rPr>
              <a:t> k5fl8 </a:t>
            </a:r>
            <a:r>
              <a:rPr lang="en-US" dirty="0" err="1" smtClean="0">
                <a:latin typeface="Khaki" pitchFamily="2" charset="0"/>
              </a:rPr>
              <a:t>kmls</a:t>
            </a:r>
            <a:r>
              <a:rPr lang="en-US" dirty="0" smtClean="0">
                <a:latin typeface="Khaki" pitchFamily="2" charset="0"/>
              </a:rPr>
              <a:t>{b}F </a:t>
            </a:r>
            <a:r>
              <a:rPr lang="en-US" dirty="0" err="1" smtClean="0">
                <a:latin typeface="Khaki" pitchFamily="2" charset="0"/>
              </a:rPr>
              <a:t>ubf</a:t>
            </a:r>
            <a:r>
              <a:rPr lang="en-US" dirty="0" smtClean="0">
                <a:latin typeface="Khaki" pitchFamily="2" charset="0"/>
              </a:rPr>
              <a:t>{ a9]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;</a:t>
            </a:r>
            <a:r>
              <a:rPr lang="en-US" dirty="0" err="1" smtClean="0">
                <a:latin typeface="Khaki" pitchFamily="2" charset="0"/>
              </a:rPr>
              <a:t>do;Fu</a:t>
            </a:r>
            <a:r>
              <a:rPr lang="en-US" dirty="0" smtClean="0">
                <a:latin typeface="Khaki" pitchFamily="2" charset="0"/>
              </a:rPr>
              <a:t>} </a:t>
            </a:r>
            <a:r>
              <a:rPr lang="en-US" dirty="0" err="1" smtClean="0">
                <a:latin typeface="Khaki" pitchFamily="2" charset="0"/>
              </a:rPr>
              <a:t>Psgf;n</a:t>
            </a:r>
            <a:r>
              <a:rPr lang="en-US" dirty="0" smtClean="0">
                <a:latin typeface="Khaki" pitchFamily="2" charset="0"/>
              </a:rPr>
              <a:t>] b'/L </a:t>
            </a:r>
            <a:r>
              <a:rPr lang="en-US" dirty="0" err="1" smtClean="0">
                <a:latin typeface="Khaki" pitchFamily="2" charset="0"/>
              </a:rPr>
              <a:t>kf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ub</a:t>
            </a:r>
            <a:r>
              <a:rPr lang="en-US" dirty="0" smtClean="0">
                <a:latin typeface="Khaki" pitchFamily="2" charset="0"/>
              </a:rPr>
              <a:t>{} </a:t>
            </a:r>
            <a:r>
              <a:rPr lang="en-US" dirty="0" err="1" smtClean="0">
                <a:latin typeface="Khaki" pitchFamily="2" charset="0"/>
              </a:rPr>
              <a:t>kms</a:t>
            </a:r>
            <a:r>
              <a:rPr lang="en-US" dirty="0" smtClean="0">
                <a:latin typeface="Khaki" pitchFamily="2" charset="0"/>
              </a:rPr>
              <a:t>]{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5 . o; v08df </a:t>
            </a:r>
            <a:r>
              <a:rPr lang="en-US" dirty="0" err="1" smtClean="0">
                <a:latin typeface="Khaki" pitchFamily="2" charset="0"/>
              </a:rPr>
              <a:t>klg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]6/;</a:t>
            </a:r>
            <a:r>
              <a:rPr lang="en-US" dirty="0" err="1" smtClean="0">
                <a:latin typeface="Khaki" pitchFamily="2" charset="0"/>
              </a:rPr>
              <a:t>fOsn</a:t>
            </a:r>
            <a:r>
              <a:rPr lang="en-US" dirty="0" smtClean="0">
                <a:latin typeface="Khaki" pitchFamily="2" charset="0"/>
              </a:rPr>
              <a:t> ;</a:t>
            </a:r>
            <a:r>
              <a:rPr lang="en-US" dirty="0" err="1" smtClean="0">
                <a:latin typeface="Khaki" pitchFamily="2" charset="0"/>
              </a:rPr>
              <a:t>dfg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ultn</a:t>
            </a:r>
            <a:r>
              <a:rPr lang="en-US" dirty="0" smtClean="0">
                <a:latin typeface="Khaki" pitchFamily="2" charset="0"/>
              </a:rPr>
              <a:t>] u'l8/x]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5 </a:t>
            </a:r>
            <a:endParaRPr lang="en-US" b="1" dirty="0">
              <a:latin typeface="Khaki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1483" t="35874" r="53022" b="54896"/>
          <a:stretch>
            <a:fillRect/>
          </a:stretch>
        </p:blipFill>
        <p:spPr bwMode="auto">
          <a:xfrm>
            <a:off x="914398" y="1256043"/>
            <a:ext cx="5747658" cy="854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37444" t="52422" r="36577" b="38241"/>
          <a:stretch>
            <a:fillRect/>
          </a:stretch>
        </p:blipFill>
        <p:spPr bwMode="auto">
          <a:xfrm>
            <a:off x="612950" y="4089679"/>
            <a:ext cx="6418824" cy="102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35300" y="231113"/>
            <a:ext cx="11661948" cy="6430944"/>
          </a:xfrm>
        </p:spPr>
        <p:txBody>
          <a:bodyPr/>
          <a:lstStyle/>
          <a:p>
            <a:r>
              <a:rPr lang="en-US" dirty="0" err="1" smtClean="0">
                <a:latin typeface="Khaki" pitchFamily="2" charset="0"/>
              </a:rPr>
              <a:t>ult</a:t>
            </a:r>
            <a:r>
              <a:rPr lang="en-US" dirty="0" smtClean="0">
                <a:latin typeface="Khaki" pitchFamily="2" charset="0"/>
              </a:rPr>
              <a:t> – ;do </a:t>
            </a:r>
            <a:r>
              <a:rPr lang="en-US" dirty="0" err="1" smtClean="0">
                <a:latin typeface="Khaki" pitchFamily="2" charset="0"/>
              </a:rPr>
              <a:t>u|fkm</a:t>
            </a:r>
            <a:r>
              <a:rPr lang="en-US" dirty="0" smtClean="0"/>
              <a:t> (velocity- time graph) </a:t>
            </a:r>
            <a:r>
              <a:rPr lang="en-US" dirty="0" smtClean="0">
                <a:latin typeface="Khaki" pitchFamily="2" charset="0"/>
              </a:rPr>
              <a:t>/ :</a:t>
            </a:r>
            <a:r>
              <a:rPr lang="en-US" dirty="0" err="1" smtClean="0">
                <a:latin typeface="Khaki" pitchFamily="2" charset="0"/>
              </a:rPr>
              <a:t>yfgfGt</a:t>
            </a:r>
            <a:r>
              <a:rPr lang="en-US" dirty="0" smtClean="0">
                <a:latin typeface="Khaki" pitchFamily="2" charset="0"/>
              </a:rPr>
              <a:t>/0f ;do </a:t>
            </a:r>
            <a:r>
              <a:rPr lang="en-US" dirty="0" err="1" smtClean="0">
                <a:latin typeface="Khaki" pitchFamily="2" charset="0"/>
              </a:rPr>
              <a:t>u|fkm</a:t>
            </a:r>
            <a:r>
              <a:rPr lang="en-US" dirty="0" smtClean="0">
                <a:latin typeface="Khaki" pitchFamily="2" charset="0"/>
              </a:rPr>
              <a:t> -</a:t>
            </a:r>
            <a:r>
              <a:rPr lang="en-US" dirty="0" smtClean="0"/>
              <a:t>displacement- time graph</a:t>
            </a:r>
            <a:r>
              <a:rPr lang="en-US" dirty="0" smtClean="0">
                <a:latin typeface="Khaki" pitchFamily="2" charset="0"/>
              </a:rPr>
              <a:t>_ </a:t>
            </a:r>
            <a:r>
              <a:rPr lang="en-US" dirty="0" err="1" smtClean="0">
                <a:latin typeface="Khaki" pitchFamily="2" charset="0"/>
              </a:rPr>
              <a:t>ljr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tngf</a:t>
            </a:r>
            <a:r>
              <a:rPr lang="en-US" dirty="0" smtClean="0">
                <a:latin typeface="Khaki" pitchFamily="2" charset="0"/>
              </a:rPr>
              <a:t> 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30660" t="17143" r="31428" b="28791"/>
          <a:stretch>
            <a:fillRect/>
          </a:stretch>
        </p:blipFill>
        <p:spPr bwMode="auto">
          <a:xfrm>
            <a:off x="361741" y="1145511"/>
            <a:ext cx="11183815" cy="5184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Khaki" pitchFamily="2" charset="0"/>
              </a:rPr>
              <a:t>rfn;DaGwL</a:t>
            </a:r>
            <a:r>
              <a:rPr lang="en-US" dirty="0" smtClean="0">
                <a:latin typeface="Khaki" pitchFamily="2" charset="0"/>
              </a:rPr>
              <a:t> Go'6gsf </a:t>
            </a:r>
            <a:r>
              <a:rPr lang="en-US" dirty="0" err="1" smtClean="0">
                <a:latin typeface="Khaki" pitchFamily="2" charset="0"/>
              </a:rPr>
              <a:t>lgodx</a:t>
            </a:r>
            <a:r>
              <a:rPr lang="en-US" dirty="0" smtClean="0">
                <a:latin typeface="Khaki" pitchFamily="2" charset="0"/>
              </a:rPr>
              <a:t>¿ -</a:t>
            </a:r>
            <a:r>
              <a:rPr lang="en-US" dirty="0" smtClean="0"/>
              <a:t>Newton's laws of motion</a:t>
            </a:r>
            <a:r>
              <a:rPr lang="en-US" dirty="0" smtClean="0">
                <a:latin typeface="Khaki" pitchFamily="2" charset="0"/>
              </a:rPr>
              <a:t>_ </a:t>
            </a:r>
            <a:endParaRPr lang="en-US" dirty="0">
              <a:latin typeface="Khak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 smtClean="0">
                <a:latin typeface="Khaki" pitchFamily="2" charset="0"/>
              </a:rPr>
              <a:t>;/ </a:t>
            </a:r>
            <a:r>
              <a:rPr lang="en-US" sz="3200" dirty="0" err="1" smtClean="0">
                <a:latin typeface="Khaki" pitchFamily="2" charset="0"/>
              </a:rPr>
              <a:t>cfOHofs</a:t>
            </a:r>
            <a:r>
              <a:rPr lang="en-US" sz="3200" dirty="0" smtClean="0">
                <a:latin typeface="Khaki" pitchFamily="2" charset="0"/>
              </a:rPr>
              <a:t> Go"6g -</a:t>
            </a:r>
            <a:r>
              <a:rPr lang="en-US" sz="3200" dirty="0" smtClean="0">
                <a:latin typeface="+mj-lt"/>
              </a:rPr>
              <a:t>Sir </a:t>
            </a:r>
            <a:r>
              <a:rPr lang="en-US" sz="3200" dirty="0" err="1" smtClean="0">
                <a:latin typeface="+mj-lt"/>
              </a:rPr>
              <a:t>Issac</a:t>
            </a:r>
            <a:r>
              <a:rPr lang="en-US" sz="3200" dirty="0" smtClean="0">
                <a:latin typeface="+mj-lt"/>
              </a:rPr>
              <a:t> Newton</a:t>
            </a:r>
            <a:r>
              <a:rPr lang="en-US" sz="3200" dirty="0" smtClean="0">
                <a:latin typeface="Khaki" pitchFamily="2" charset="0"/>
              </a:rPr>
              <a:t>_ Ps </a:t>
            </a:r>
            <a:r>
              <a:rPr lang="en-US" sz="3200" dirty="0" err="1" smtClean="0">
                <a:latin typeface="Khaki" pitchFamily="2" charset="0"/>
              </a:rPr>
              <a:t>ef</a:t>
            </a:r>
            <a:r>
              <a:rPr lang="en-US" sz="3200" dirty="0" smtClean="0">
                <a:latin typeface="Khaki" pitchFamily="2" charset="0"/>
              </a:rPr>
              <a:t>}</a:t>
            </a:r>
            <a:r>
              <a:rPr lang="en-US" sz="3200" dirty="0" err="1" smtClean="0">
                <a:latin typeface="Khaki" pitchFamily="2" charset="0"/>
              </a:rPr>
              <a:t>ltszf:qL</a:t>
            </a:r>
            <a:r>
              <a:rPr lang="en-US" sz="3200" dirty="0" smtClean="0">
                <a:latin typeface="Khaki" pitchFamily="2" charset="0"/>
              </a:rPr>
              <a:t> / ul0ft1 </a:t>
            </a:r>
            <a:r>
              <a:rPr lang="en-US" sz="3200" dirty="0" err="1" smtClean="0">
                <a:latin typeface="Khaki" pitchFamily="2" charset="0"/>
              </a:rPr>
              <a:t>lyP</a:t>
            </a:r>
            <a:r>
              <a:rPr lang="en-US" sz="3200" dirty="0" smtClean="0">
                <a:latin typeface="Khaki" pitchFamily="2" charset="0"/>
              </a:rPr>
              <a:t> . </a:t>
            </a:r>
          </a:p>
          <a:p>
            <a:r>
              <a:rPr lang="en-US" sz="3200" dirty="0" err="1" smtClean="0">
                <a:latin typeface="Khaki" pitchFamily="2" charset="0"/>
              </a:rPr>
              <a:t>pgn</a:t>
            </a:r>
            <a:r>
              <a:rPr lang="en-US" sz="3200" dirty="0" smtClean="0">
                <a:latin typeface="Khaki" pitchFamily="2" charset="0"/>
              </a:rPr>
              <a:t>] ;g\ </a:t>
            </a:r>
            <a:r>
              <a:rPr lang="en-US" sz="3200" dirty="0" smtClean="0">
                <a:latin typeface="+mj-lt"/>
              </a:rPr>
              <a:t>1687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df</a:t>
            </a:r>
            <a:r>
              <a:rPr lang="en-US" sz="3200" dirty="0" smtClean="0">
                <a:latin typeface="Khaki" pitchFamily="2" charset="0"/>
              </a:rPr>
              <a:t> j:t'sf] </a:t>
            </a:r>
            <a:r>
              <a:rPr lang="en-US" sz="3200" dirty="0" err="1" smtClean="0">
                <a:latin typeface="Khaki" pitchFamily="2" charset="0"/>
              </a:rPr>
              <a:t>rfn;DaGwL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tLgcf</a:t>
            </a:r>
            <a:r>
              <a:rPr lang="en-US" sz="3200" dirty="0" smtClean="0">
                <a:latin typeface="Khaki" pitchFamily="2" charset="0"/>
              </a:rPr>
              <a:t>]6f </a:t>
            </a:r>
            <a:r>
              <a:rPr lang="en-US" sz="3200" dirty="0" err="1" smtClean="0">
                <a:latin typeface="Khaki" pitchFamily="2" charset="0"/>
              </a:rPr>
              <a:t>lgodx</a:t>
            </a:r>
            <a:r>
              <a:rPr lang="en-US" sz="3200" dirty="0" smtClean="0">
                <a:latin typeface="Khaki" pitchFamily="2" charset="0"/>
              </a:rPr>
              <a:t>¿ </a:t>
            </a:r>
            <a:r>
              <a:rPr lang="en-US" sz="3200" dirty="0" err="1" smtClean="0">
                <a:latin typeface="Khaki" pitchFamily="2" charset="0"/>
              </a:rPr>
              <a:t>k|ltkfbg</a:t>
            </a:r>
            <a:r>
              <a:rPr lang="en-US" sz="3200" dirty="0" smtClean="0">
                <a:latin typeface="Khaki" pitchFamily="2" charset="0"/>
              </a:rPr>
              <a:t> u/]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lyP</a:t>
            </a:r>
            <a:r>
              <a:rPr lang="en-US" sz="3200" dirty="0" smtClean="0">
                <a:latin typeface="Khaki" pitchFamily="2" charset="0"/>
              </a:rPr>
              <a:t> . </a:t>
            </a:r>
          </a:p>
          <a:p>
            <a:r>
              <a:rPr lang="en-US" sz="3200" dirty="0" smtClean="0">
                <a:latin typeface="Khaki" pitchFamily="2" charset="0"/>
              </a:rPr>
              <a:t>Go'6gsf] </a:t>
            </a:r>
            <a:r>
              <a:rPr lang="en-US" sz="3200" dirty="0" err="1" smtClean="0">
                <a:latin typeface="Khaki" pitchFamily="2" charset="0"/>
              </a:rPr>
              <a:t>rfn;DaGwL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klxnf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lgodn</a:t>
            </a:r>
            <a:r>
              <a:rPr lang="en-US" sz="3200" dirty="0" smtClean="0">
                <a:latin typeface="Khaki" pitchFamily="2" charset="0"/>
              </a:rPr>
              <a:t>] an / </a:t>
            </a:r>
            <a:r>
              <a:rPr lang="en-US" sz="3200" dirty="0" err="1" smtClean="0">
                <a:latin typeface="Khaki" pitchFamily="2" charset="0"/>
              </a:rPr>
              <a:t>Ogl</a:t>
            </a:r>
            <a:r>
              <a:rPr lang="en-US" sz="3200" dirty="0" smtClean="0">
                <a:latin typeface="Khaki" pitchFamily="2" charset="0"/>
              </a:rPr>
              <a:t>;{</a:t>
            </a:r>
            <a:r>
              <a:rPr lang="en-US" sz="3200" dirty="0" err="1" smtClean="0">
                <a:latin typeface="Khaki" pitchFamily="2" charset="0"/>
              </a:rPr>
              <a:t>ofsf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kl</a:t>
            </a:r>
            <a:r>
              <a:rPr lang="en-US" sz="3200" dirty="0" smtClean="0">
                <a:latin typeface="Khaki" pitchFamily="2" charset="0"/>
              </a:rPr>
              <a:t>/</a:t>
            </a:r>
            <a:r>
              <a:rPr lang="en-US" sz="3200" dirty="0" err="1" smtClean="0">
                <a:latin typeface="Khaki" pitchFamily="2" charset="0"/>
              </a:rPr>
              <a:t>efiff</a:t>
            </a:r>
            <a:r>
              <a:rPr lang="en-US" sz="3200" dirty="0" smtClean="0">
                <a:latin typeface="Khaki" pitchFamily="2" charset="0"/>
              </a:rPr>
              <a:t> lbG5 . </a:t>
            </a:r>
          </a:p>
          <a:p>
            <a:r>
              <a:rPr lang="en-US" sz="3200" dirty="0" smtClean="0">
                <a:latin typeface="Khaki" pitchFamily="2" charset="0"/>
              </a:rPr>
              <a:t>bf];|f] </a:t>
            </a:r>
            <a:r>
              <a:rPr lang="en-US" sz="3200" dirty="0" err="1" smtClean="0">
                <a:latin typeface="Khaki" pitchFamily="2" charset="0"/>
              </a:rPr>
              <a:t>lgodn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ansf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k|of</a:t>
            </a:r>
            <a:r>
              <a:rPr lang="en-US" sz="3200" dirty="0" smtClean="0">
                <a:latin typeface="Khaki" pitchFamily="2" charset="0"/>
              </a:rPr>
              <a:t>]u / j:t'sf] lk08;Fu </a:t>
            </a:r>
            <a:r>
              <a:rPr lang="en-US" sz="3200" dirty="0" err="1" smtClean="0">
                <a:latin typeface="Khaki" pitchFamily="2" charset="0"/>
              </a:rPr>
              <a:t>k|j</a:t>
            </a:r>
            <a:r>
              <a:rPr lang="en-US" sz="3200" dirty="0" smtClean="0">
                <a:latin typeface="Khaki" pitchFamily="2" charset="0"/>
              </a:rPr>
              <a:t>]</a:t>
            </a:r>
            <a:r>
              <a:rPr lang="en-US" sz="3200" dirty="0" err="1" smtClean="0">
                <a:latin typeface="Khaki" pitchFamily="2" charset="0"/>
              </a:rPr>
              <a:t>usf</a:t>
            </a:r>
            <a:r>
              <a:rPr lang="en-US" sz="3200" dirty="0" smtClean="0">
                <a:latin typeface="Khaki" pitchFamily="2" charset="0"/>
              </a:rPr>
              <a:t>] ;</a:t>
            </a:r>
            <a:r>
              <a:rPr lang="en-US" sz="3200" dirty="0" err="1" smtClean="0">
                <a:latin typeface="Khaki" pitchFamily="2" charset="0"/>
              </a:rPr>
              <a:t>DaGwsf</a:t>
            </a:r>
            <a:r>
              <a:rPr lang="en-US" sz="3200" dirty="0" smtClean="0">
                <a:latin typeface="Khaki" pitchFamily="2" charset="0"/>
              </a:rPr>
              <a:t>] j0f{g </a:t>
            </a:r>
            <a:r>
              <a:rPr lang="en-US" sz="3200" dirty="0" err="1" smtClean="0">
                <a:latin typeface="Khaki" pitchFamily="2" charset="0"/>
              </a:rPr>
              <a:t>ub</a:t>
            </a:r>
            <a:r>
              <a:rPr lang="en-US" sz="3200" dirty="0" smtClean="0">
                <a:latin typeface="Khaki" pitchFamily="2" charset="0"/>
              </a:rPr>
              <a:t>{5 . </a:t>
            </a:r>
            <a:r>
              <a:rPr lang="en-US" sz="3200" dirty="0" err="1" smtClean="0">
                <a:latin typeface="Khaki" pitchFamily="2" charset="0"/>
              </a:rPr>
              <a:t>o;sf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k|of</a:t>
            </a:r>
            <a:r>
              <a:rPr lang="en-US" sz="3200" dirty="0" smtClean="0">
                <a:latin typeface="Khaki" pitchFamily="2" charset="0"/>
              </a:rPr>
              <a:t>]uaf6 </a:t>
            </a:r>
            <a:r>
              <a:rPr lang="en-US" sz="3200" dirty="0" err="1" smtClean="0">
                <a:latin typeface="Khaki" pitchFamily="2" charset="0"/>
              </a:rPr>
              <a:t>ansf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dfkg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ug</a:t>
            </a:r>
            <a:r>
              <a:rPr lang="en-US" sz="3200" dirty="0" smtClean="0">
                <a:latin typeface="Khaki" pitchFamily="2" charset="0"/>
              </a:rPr>
              <a:t>{ ;lsG5 .</a:t>
            </a:r>
          </a:p>
          <a:p>
            <a:r>
              <a:rPr lang="en-US" sz="3200" dirty="0" smtClean="0">
                <a:latin typeface="Khaki" pitchFamily="2" charset="0"/>
              </a:rPr>
              <a:t> Go"6gsf] t];|f] </a:t>
            </a:r>
            <a:r>
              <a:rPr lang="en-US" sz="3200" dirty="0" err="1" smtClean="0">
                <a:latin typeface="Khaki" pitchFamily="2" charset="0"/>
              </a:rPr>
              <a:t>lgodn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b'O</a:t>
            </a:r>
            <a:r>
              <a:rPr lang="en-US" sz="3200" dirty="0" smtClean="0">
                <a:latin typeface="Khaki" pitchFamily="2" charset="0"/>
              </a:rPr>
              <a:t>{ </a:t>
            </a:r>
            <a:r>
              <a:rPr lang="en-US" sz="3200" dirty="0" err="1" smtClean="0">
                <a:latin typeface="Khaki" pitchFamily="2" charset="0"/>
              </a:rPr>
              <a:t>anx</a:t>
            </a:r>
            <a:r>
              <a:rPr lang="en-US" sz="3200" dirty="0" smtClean="0">
                <a:latin typeface="Khaki" pitchFamily="2" charset="0"/>
              </a:rPr>
              <a:t>¿</a:t>
            </a:r>
            <a:r>
              <a:rPr lang="en-US" sz="3200" dirty="0" smtClean="0">
                <a:latin typeface="+mj-lt"/>
              </a:rPr>
              <a:t>  </a:t>
            </a:r>
            <a:r>
              <a:rPr lang="en-US" sz="3200" dirty="0" err="1" smtClean="0">
                <a:latin typeface="Khaki" pitchFamily="2" charset="0"/>
              </a:rPr>
              <a:t>lj|mof</a:t>
            </a:r>
            <a:r>
              <a:rPr lang="en-US" sz="3200" dirty="0" smtClean="0">
                <a:latin typeface="Khaki" pitchFamily="2" charset="0"/>
              </a:rPr>
              <a:t> -</a:t>
            </a:r>
            <a:r>
              <a:rPr lang="en-US" sz="3200" dirty="0" smtClean="0">
                <a:latin typeface="+mj-lt"/>
              </a:rPr>
              <a:t>action</a:t>
            </a:r>
            <a:r>
              <a:rPr lang="en-US" sz="3200" dirty="0" smtClean="0">
                <a:latin typeface="Khaki" pitchFamily="2" charset="0"/>
              </a:rPr>
              <a:t>_ </a:t>
            </a:r>
            <a:r>
              <a:rPr lang="en-US" sz="3200" dirty="0" smtClean="0">
                <a:latin typeface="Preeti" pitchFamily="2" charset="0"/>
              </a:rPr>
              <a:t>/ </a:t>
            </a:r>
            <a:r>
              <a:rPr lang="en-US" sz="3200" dirty="0" err="1" smtClean="0">
                <a:latin typeface="Preeti" pitchFamily="2" charset="0"/>
              </a:rPr>
              <a:t>k|ltlj|mof</a:t>
            </a:r>
            <a:r>
              <a:rPr lang="en-US" sz="3200" dirty="0" smtClean="0">
                <a:latin typeface="Preeti" pitchFamily="2" charset="0"/>
              </a:rPr>
              <a:t> </a:t>
            </a:r>
            <a:r>
              <a:rPr lang="en-US" sz="3200" dirty="0" smtClean="0">
                <a:latin typeface="Khaki" pitchFamily="2" charset="0"/>
              </a:rPr>
              <a:t>-</a:t>
            </a:r>
            <a:r>
              <a:rPr lang="en-US" sz="3200" dirty="0" smtClean="0">
                <a:latin typeface="+mj-lt"/>
              </a:rPr>
              <a:t>reaction</a:t>
            </a:r>
            <a:r>
              <a:rPr lang="en-US" sz="3200" dirty="0" smtClean="0">
                <a:latin typeface="Khaki" pitchFamily="2" charset="0"/>
              </a:rPr>
              <a:t>_ </a:t>
            </a:r>
            <a:r>
              <a:rPr lang="en-US" sz="3200" dirty="0" err="1" smtClean="0">
                <a:latin typeface="Khaki" pitchFamily="2" charset="0"/>
              </a:rPr>
              <a:t>larsf</a:t>
            </a:r>
            <a:r>
              <a:rPr lang="en-US" sz="3200" dirty="0" smtClean="0">
                <a:latin typeface="Khaki" pitchFamily="2" charset="0"/>
              </a:rPr>
              <a:t>] ;</a:t>
            </a:r>
            <a:r>
              <a:rPr lang="en-US" sz="3200" dirty="0" err="1" smtClean="0">
                <a:latin typeface="Khaki" pitchFamily="2" charset="0"/>
              </a:rPr>
              <a:t>DaGw</a:t>
            </a:r>
            <a:r>
              <a:rPr lang="en-US" sz="3200" dirty="0" smtClean="0">
                <a:latin typeface="Khaki" pitchFamily="2" charset="0"/>
              </a:rPr>
              <a:t> :</a:t>
            </a:r>
            <a:r>
              <a:rPr lang="en-US" sz="3200" dirty="0" err="1" smtClean="0">
                <a:latin typeface="Khaki" pitchFamily="2" charset="0"/>
              </a:rPr>
              <a:t>yflkt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ub</a:t>
            </a:r>
            <a:r>
              <a:rPr lang="en-US" sz="3200" dirty="0" smtClean="0">
                <a:latin typeface="Khaki" pitchFamily="2" charset="0"/>
              </a:rPr>
              <a:t>{5 . </a:t>
            </a:r>
            <a:r>
              <a:rPr lang="en-US" sz="3200" dirty="0" err="1" smtClean="0">
                <a:latin typeface="Khaki" pitchFamily="2" charset="0"/>
              </a:rPr>
              <a:t>o;n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ansf</a:t>
            </a:r>
            <a:r>
              <a:rPr lang="en-US" sz="3200" dirty="0" smtClean="0">
                <a:latin typeface="Khaki" pitchFamily="2" charset="0"/>
              </a:rPr>
              <a:t>] u'0f atfpF5 .</a:t>
            </a:r>
            <a:endParaRPr lang="en-US" sz="3200" dirty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6951"/>
          </a:xfrm>
        </p:spPr>
        <p:txBody>
          <a:bodyPr/>
          <a:lstStyle/>
          <a:p>
            <a:r>
              <a:rPr lang="en-US" dirty="0" err="1" smtClean="0">
                <a:solidFill>
                  <a:srgbClr val="00B050"/>
                </a:solidFill>
                <a:latin typeface="Khaki" pitchFamily="2" charset="0"/>
              </a:rPr>
              <a:t>Ogl</a:t>
            </a:r>
            <a:r>
              <a:rPr lang="en-US" dirty="0" smtClean="0">
                <a:solidFill>
                  <a:srgbClr val="00B050"/>
                </a:solidFill>
                <a:latin typeface="Khaki" pitchFamily="2" charset="0"/>
              </a:rPr>
              <a:t>;{of -</a:t>
            </a:r>
            <a:r>
              <a:rPr lang="en-US" dirty="0" smtClean="0">
                <a:solidFill>
                  <a:srgbClr val="00B050"/>
                </a:solidFill>
              </a:rPr>
              <a:t>Inertia)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47964"/>
            <a:ext cx="10515600" cy="5128999"/>
          </a:xfrm>
        </p:spPr>
        <p:txBody>
          <a:bodyPr/>
          <a:lstStyle/>
          <a:p>
            <a:r>
              <a:rPr lang="en-US" dirty="0" smtClean="0">
                <a:latin typeface="Khaki" pitchFamily="2" charset="0"/>
              </a:rPr>
              <a:t>l:y/ </a:t>
            </a:r>
            <a:r>
              <a:rPr lang="en-US" dirty="0" err="1" smtClean="0">
                <a:latin typeface="Khaki" pitchFamily="2" charset="0"/>
              </a:rPr>
              <a:t>cj:yfdf</a:t>
            </a:r>
            <a:r>
              <a:rPr lang="en-US" dirty="0" smtClean="0">
                <a:latin typeface="Khaki" pitchFamily="2" charset="0"/>
              </a:rPr>
              <a:t> 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j:t' l:y/ </a:t>
            </a:r>
            <a:r>
              <a:rPr lang="en-US" dirty="0" err="1" smtClean="0">
                <a:latin typeface="Khaki" pitchFamily="2" charset="0"/>
              </a:rPr>
              <a:t>cj:yfd</a:t>
            </a:r>
            <a:r>
              <a:rPr lang="en-US" dirty="0" smtClean="0">
                <a:latin typeface="Khaki" pitchFamily="2" charset="0"/>
              </a:rPr>
              <a:t>} /</a:t>
            </a:r>
            <a:r>
              <a:rPr lang="en-US" dirty="0" err="1" smtClean="0">
                <a:latin typeface="Khaki" pitchFamily="2" charset="0"/>
              </a:rPr>
              <a:t>xg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vf</a:t>
            </a:r>
            <a:r>
              <a:rPr lang="en-US" dirty="0" smtClean="0">
                <a:latin typeface="Khaki" pitchFamily="2" charset="0"/>
              </a:rPr>
              <a:t>]H5 / </a:t>
            </a:r>
            <a:r>
              <a:rPr lang="en-US" dirty="0" err="1" smtClean="0">
                <a:latin typeface="Khaki" pitchFamily="2" charset="0"/>
              </a:rPr>
              <a:t>rfn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cj:yfdf</a:t>
            </a:r>
            <a:r>
              <a:rPr lang="en-US" dirty="0" smtClean="0">
                <a:latin typeface="Khaki" pitchFamily="2" charset="0"/>
              </a:rPr>
              <a:t> 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j:t' ;</a:t>
            </a:r>
            <a:r>
              <a:rPr lang="en-US" dirty="0" err="1" smtClean="0">
                <a:latin typeface="Khaki" pitchFamily="2" charset="0"/>
              </a:rPr>
              <a:t>dfg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ultn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pxL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lbzfdf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rfndf</a:t>
            </a:r>
            <a:r>
              <a:rPr lang="en-US" dirty="0" smtClean="0">
                <a:latin typeface="Khaki" pitchFamily="2" charset="0"/>
              </a:rPr>
              <a:t> /</a:t>
            </a:r>
            <a:r>
              <a:rPr lang="en-US" dirty="0" err="1" smtClean="0">
                <a:latin typeface="Khaki" pitchFamily="2" charset="0"/>
              </a:rPr>
              <a:t>xg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vf</a:t>
            </a:r>
            <a:r>
              <a:rPr lang="en-US" dirty="0" smtClean="0">
                <a:latin typeface="Khaki" pitchFamily="2" charset="0"/>
              </a:rPr>
              <a:t>]Hg] u'0fnfO{ </a:t>
            </a:r>
            <a:r>
              <a:rPr lang="en-US" dirty="0" err="1" smtClean="0">
                <a:latin typeface="Khaki" pitchFamily="2" charset="0"/>
              </a:rPr>
              <a:t>Ogl</a:t>
            </a:r>
            <a:r>
              <a:rPr lang="en-US" dirty="0" smtClean="0">
                <a:latin typeface="Khaki" pitchFamily="2" charset="0"/>
              </a:rPr>
              <a:t>;{of elgG5 .</a:t>
            </a:r>
          </a:p>
          <a:p>
            <a:r>
              <a:rPr lang="en-US" dirty="0" err="1" smtClean="0">
                <a:latin typeface="Khaki" pitchFamily="2" charset="0"/>
              </a:rPr>
              <a:t>jf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s'g</a:t>
            </a:r>
            <a:r>
              <a:rPr lang="en-US" dirty="0" smtClean="0">
                <a:latin typeface="Khaki" pitchFamily="2" charset="0"/>
              </a:rPr>
              <a:t>} </a:t>
            </a:r>
            <a:r>
              <a:rPr lang="en-US" dirty="0" err="1" smtClean="0">
                <a:latin typeface="Khaki" pitchFamily="2" charset="0"/>
              </a:rPr>
              <a:t>klg</a:t>
            </a:r>
            <a:r>
              <a:rPr lang="en-US" dirty="0" smtClean="0">
                <a:latin typeface="Khaki" pitchFamily="2" charset="0"/>
              </a:rPr>
              <a:t> j:t'n] </a:t>
            </a:r>
            <a:r>
              <a:rPr lang="en-US" dirty="0" err="1" smtClean="0">
                <a:latin typeface="Khaki" pitchFamily="2" charset="0"/>
              </a:rPr>
              <a:t>o;sf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cj:yfdf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ug</a:t>
            </a:r>
            <a:r>
              <a:rPr lang="en-US" dirty="0" smtClean="0">
                <a:latin typeface="Khaki" pitchFamily="2" charset="0"/>
              </a:rPr>
              <a:t>{ </a:t>
            </a:r>
            <a:r>
              <a:rPr lang="en-US" dirty="0" err="1" smtClean="0">
                <a:latin typeface="Khaki" pitchFamily="2" charset="0"/>
              </a:rPr>
              <a:t>vf</a:t>
            </a:r>
            <a:r>
              <a:rPr lang="en-US" dirty="0" smtClean="0">
                <a:latin typeface="Khaki" pitchFamily="2" charset="0"/>
              </a:rPr>
              <a:t>]</a:t>
            </a:r>
            <a:r>
              <a:rPr lang="en-US" dirty="0" err="1" smtClean="0">
                <a:latin typeface="Khaki" pitchFamily="2" charset="0"/>
              </a:rPr>
              <a:t>lhg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kl</a:t>
            </a:r>
            <a:r>
              <a:rPr lang="en-US" dirty="0" smtClean="0">
                <a:latin typeface="Khaki" pitchFamily="2" charset="0"/>
              </a:rPr>
              <a:t>/</a:t>
            </a:r>
            <a:r>
              <a:rPr lang="en-US" dirty="0" err="1" smtClean="0">
                <a:latin typeface="Khaki" pitchFamily="2" charset="0"/>
              </a:rPr>
              <a:t>jt</a:t>
            </a:r>
            <a:r>
              <a:rPr lang="en-US" dirty="0" smtClean="0">
                <a:latin typeface="Khaki" pitchFamily="2" charset="0"/>
              </a:rPr>
              <a:t>{</a:t>
            </a:r>
            <a:r>
              <a:rPr lang="en-US" dirty="0" err="1" smtClean="0">
                <a:latin typeface="Khaki" pitchFamily="2" charset="0"/>
              </a:rPr>
              <a:t>gsf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cj</a:t>
            </a:r>
            <a:r>
              <a:rPr lang="en-US" dirty="0" smtClean="0">
                <a:latin typeface="Khaki" pitchFamily="2" charset="0"/>
              </a:rPr>
              <a:t>/f]w u/L </a:t>
            </a:r>
            <a:r>
              <a:rPr lang="en-US" dirty="0" err="1" smtClean="0">
                <a:latin typeface="Khaki" pitchFamily="2" charset="0"/>
              </a:rPr>
              <a:t>oyfl:yltdf</a:t>
            </a:r>
            <a:r>
              <a:rPr lang="en-US" dirty="0" smtClean="0">
                <a:latin typeface="Khaki" pitchFamily="2" charset="0"/>
              </a:rPr>
              <a:t> /lx/</a:t>
            </a:r>
            <a:r>
              <a:rPr lang="en-US" dirty="0" err="1" smtClean="0">
                <a:latin typeface="Khaki" pitchFamily="2" charset="0"/>
              </a:rPr>
              <a:t>xg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vf</a:t>
            </a:r>
            <a:r>
              <a:rPr lang="en-US" dirty="0" smtClean="0">
                <a:latin typeface="Khaki" pitchFamily="2" charset="0"/>
              </a:rPr>
              <a:t>]Hg] u'0fnfO{ </a:t>
            </a:r>
            <a:r>
              <a:rPr lang="en-US" dirty="0" err="1" smtClean="0">
                <a:latin typeface="Khaki" pitchFamily="2" charset="0"/>
              </a:rPr>
              <a:t>Ogl</a:t>
            </a:r>
            <a:r>
              <a:rPr lang="en-US" dirty="0" smtClean="0">
                <a:latin typeface="Khaki" pitchFamily="2" charset="0"/>
              </a:rPr>
              <a:t>;{of elgG5 .</a:t>
            </a:r>
          </a:p>
          <a:p>
            <a:pPr>
              <a:buNone/>
            </a:pPr>
            <a:endParaRPr lang="en-US" dirty="0" smtClean="0">
              <a:latin typeface="+mj-lt"/>
            </a:endParaRPr>
          </a:p>
          <a:p>
            <a:pPr>
              <a:buNone/>
            </a:pPr>
            <a:r>
              <a:rPr lang="en-US" dirty="0" smtClean="0">
                <a:latin typeface="+mj-lt"/>
              </a:rPr>
              <a:t>Examples: 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lk</a:t>
            </a:r>
            <a:r>
              <a:rPr lang="en-US" dirty="0" smtClean="0">
                <a:latin typeface="Khaki" pitchFamily="2" charset="0"/>
              </a:rPr>
              <a:t>ª v]Ng] </a:t>
            </a:r>
            <a:r>
              <a:rPr lang="en-US" dirty="0" err="1" smtClean="0">
                <a:latin typeface="Khaki" pitchFamily="2" charset="0"/>
              </a:rPr>
              <a:t>qmddf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o;nfO</a:t>
            </a:r>
            <a:r>
              <a:rPr lang="en-US" dirty="0" smtClean="0">
                <a:latin typeface="Khaki" pitchFamily="2" charset="0"/>
              </a:rPr>
              <a:t>{ </a:t>
            </a:r>
            <a:r>
              <a:rPr lang="en-US" dirty="0" err="1" smtClean="0">
                <a:latin typeface="Khaki" pitchFamily="2" charset="0"/>
              </a:rPr>
              <a:t>dRrfpg</a:t>
            </a:r>
            <a:r>
              <a:rPr lang="en-US" dirty="0" smtClean="0">
                <a:latin typeface="Khaki" pitchFamily="2" charset="0"/>
              </a:rPr>
              <a:t> / </a:t>
            </a:r>
            <a:r>
              <a:rPr lang="en-US" dirty="0" err="1" smtClean="0">
                <a:latin typeface="Khaki" pitchFamily="2" charset="0"/>
              </a:rPr>
              <a:t>dRrfP</a:t>
            </a:r>
            <a:r>
              <a:rPr lang="en-US" dirty="0" smtClean="0">
                <a:latin typeface="Khaki" pitchFamily="2" charset="0"/>
              </a:rPr>
              <a:t>/ 5f]8]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lk</a:t>
            </a:r>
            <a:r>
              <a:rPr lang="en-US" dirty="0" smtClean="0">
                <a:latin typeface="Khaki" pitchFamily="2" charset="0"/>
              </a:rPr>
              <a:t>ª l:y/ </a:t>
            </a:r>
            <a:r>
              <a:rPr lang="en-US" dirty="0" err="1" smtClean="0">
                <a:latin typeface="Khaki" pitchFamily="2" charset="0"/>
              </a:rPr>
              <a:t>cj:yfdf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cfpg</a:t>
            </a:r>
            <a:r>
              <a:rPr lang="en-US" dirty="0" smtClean="0">
                <a:latin typeface="Khaki" pitchFamily="2" charset="0"/>
              </a:rPr>
              <a:t> s]</a:t>
            </a:r>
            <a:r>
              <a:rPr lang="en-US" dirty="0" err="1" smtClean="0">
                <a:latin typeface="Khaki" pitchFamily="2" charset="0"/>
              </a:rPr>
              <a:t>xL</a:t>
            </a:r>
            <a:r>
              <a:rPr lang="en-US" dirty="0" smtClean="0">
                <a:latin typeface="Khaki" pitchFamily="2" charset="0"/>
              </a:rPr>
              <a:t> ;do nfU5 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Khaki" pitchFamily="2" charset="0"/>
              </a:rPr>
              <a:t>l:jr cg </a:t>
            </a:r>
            <a:r>
              <a:rPr lang="en-US" dirty="0" err="1" smtClean="0">
                <a:latin typeface="Khaki" pitchFamily="2" charset="0"/>
              </a:rPr>
              <a:t>ug</a:t>
            </a:r>
            <a:r>
              <a:rPr lang="en-US" dirty="0" smtClean="0">
                <a:latin typeface="Khaki" pitchFamily="2" charset="0"/>
              </a:rPr>
              <a:t>]{ </a:t>
            </a:r>
            <a:r>
              <a:rPr lang="en-US" dirty="0" err="1" smtClean="0">
                <a:latin typeface="Khaki" pitchFamily="2" charset="0"/>
              </a:rPr>
              <a:t>ljlQs</a:t>
            </a:r>
            <a:r>
              <a:rPr lang="en-US" dirty="0" smtClean="0">
                <a:latin typeface="Khaki" pitchFamily="2" charset="0"/>
              </a:rPr>
              <a:t>} </a:t>
            </a:r>
            <a:r>
              <a:rPr lang="en-US" dirty="0" err="1" smtClean="0">
                <a:latin typeface="Khaki" pitchFamily="2" charset="0"/>
              </a:rPr>
              <a:t>ljB't</a:t>
            </a:r>
            <a:r>
              <a:rPr lang="en-US" dirty="0" smtClean="0">
                <a:latin typeface="Khaki" pitchFamily="2" charset="0"/>
              </a:rPr>
              <a:t>\ kª\</a:t>
            </a:r>
            <a:r>
              <a:rPr lang="en-US" dirty="0" err="1" smtClean="0">
                <a:latin typeface="Khaki" pitchFamily="2" charset="0"/>
              </a:rPr>
              <a:t>vf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hf</a:t>
            </a:r>
            <a:r>
              <a:rPr lang="en-US" dirty="0" smtClean="0">
                <a:latin typeface="Khaki" pitchFamily="2" charset="0"/>
              </a:rPr>
              <a:t>]8n] 3'Db}g / 3'ld/x]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kª\</a:t>
            </a:r>
            <a:r>
              <a:rPr lang="en-US" dirty="0" err="1" smtClean="0">
                <a:latin typeface="Khaki" pitchFamily="2" charset="0"/>
              </a:rPr>
              <a:t>vfsf</a:t>
            </a:r>
            <a:r>
              <a:rPr lang="en-US" dirty="0" smtClean="0">
                <a:latin typeface="Khaki" pitchFamily="2" charset="0"/>
              </a:rPr>
              <a:t>] l:jr </a:t>
            </a:r>
            <a:r>
              <a:rPr lang="en-US" dirty="0" err="1" smtClean="0">
                <a:latin typeface="Khaki" pitchFamily="2" charset="0"/>
              </a:rPr>
              <a:t>ckm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ug</a:t>
            </a:r>
            <a:r>
              <a:rPr lang="en-US" dirty="0" smtClean="0">
                <a:latin typeface="Khaki" pitchFamily="2" charset="0"/>
              </a:rPr>
              <a:t>]{ </a:t>
            </a:r>
            <a:r>
              <a:rPr lang="en-US" dirty="0" err="1" smtClean="0">
                <a:latin typeface="Khaki" pitchFamily="2" charset="0"/>
              </a:rPr>
              <a:t>lalQs</a:t>
            </a:r>
            <a:r>
              <a:rPr lang="en-US" dirty="0" smtClean="0">
                <a:latin typeface="Khaki" pitchFamily="2" charset="0"/>
              </a:rPr>
              <a:t>} /f]</a:t>
            </a:r>
            <a:r>
              <a:rPr lang="en-US" dirty="0" err="1" smtClean="0">
                <a:latin typeface="Khaki" pitchFamily="2" charset="0"/>
              </a:rPr>
              <a:t>lsb</a:t>
            </a:r>
            <a:r>
              <a:rPr lang="en-US" dirty="0" smtClean="0">
                <a:latin typeface="Khaki" pitchFamily="2" charset="0"/>
              </a:rPr>
              <a:t>}g</a:t>
            </a:r>
          </a:p>
          <a:p>
            <a:pPr>
              <a:buNone/>
            </a:pPr>
            <a:endParaRPr lang="en-US" dirty="0" smtClean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0590" t="32460" r="28118" b="43122"/>
          <a:stretch>
            <a:fillRect/>
          </a:stretch>
        </p:blipFill>
        <p:spPr bwMode="auto">
          <a:xfrm>
            <a:off x="934949" y="292812"/>
            <a:ext cx="9246742" cy="4099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 l="22163" t="25468" r="49270" b="49663"/>
          <a:stretch>
            <a:fillRect/>
          </a:stretch>
        </p:blipFill>
        <p:spPr bwMode="auto">
          <a:xfrm>
            <a:off x="863028" y="4839129"/>
            <a:ext cx="3955551" cy="170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047" y="195209"/>
            <a:ext cx="11311847" cy="1089061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7030A0"/>
                </a:solidFill>
                <a:latin typeface="Khaki" pitchFamily="2" charset="0"/>
              </a:rPr>
              <a:t>lk08 / </a:t>
            </a:r>
            <a:r>
              <a:rPr lang="en-US" dirty="0" err="1" smtClean="0">
                <a:solidFill>
                  <a:srgbClr val="7030A0"/>
                </a:solidFill>
                <a:latin typeface="Khaki" pitchFamily="2" charset="0"/>
              </a:rPr>
              <a:t>Ogl</a:t>
            </a:r>
            <a:r>
              <a:rPr lang="en-US" dirty="0" smtClean="0">
                <a:solidFill>
                  <a:srgbClr val="7030A0"/>
                </a:solidFill>
                <a:latin typeface="Khaki" pitchFamily="2" charset="0"/>
              </a:rPr>
              <a:t>;{of </a:t>
            </a:r>
            <a:r>
              <a:rPr lang="en-US" dirty="0" err="1" smtClean="0">
                <a:solidFill>
                  <a:srgbClr val="7030A0"/>
                </a:solidFill>
                <a:latin typeface="Khaki" pitchFamily="2" charset="0"/>
              </a:rPr>
              <a:t>larsf</a:t>
            </a:r>
            <a:r>
              <a:rPr lang="en-US" dirty="0" smtClean="0">
                <a:solidFill>
                  <a:srgbClr val="7030A0"/>
                </a:solidFill>
                <a:latin typeface="Khaki" pitchFamily="2" charset="0"/>
              </a:rPr>
              <a:t>] ;</a:t>
            </a:r>
            <a:r>
              <a:rPr lang="en-US" dirty="0" err="1" smtClean="0">
                <a:solidFill>
                  <a:srgbClr val="7030A0"/>
                </a:solidFill>
                <a:latin typeface="Khaki" pitchFamily="2" charset="0"/>
              </a:rPr>
              <a:t>DaGw</a:t>
            </a:r>
            <a:r>
              <a:rPr lang="en-US" dirty="0" smtClean="0">
                <a:solidFill>
                  <a:srgbClr val="7030A0"/>
                </a:solidFill>
                <a:latin typeface="Khaki" pitchFamily="2" charset="0"/>
              </a:rPr>
              <a:t> -</a:t>
            </a:r>
            <a:r>
              <a:rPr lang="en-US" dirty="0" smtClean="0">
                <a:solidFill>
                  <a:srgbClr val="7030A0"/>
                </a:solidFill>
              </a:rPr>
              <a:t>Relation between mass and inertia</a:t>
            </a:r>
            <a:r>
              <a:rPr lang="en-US" dirty="0" smtClean="0">
                <a:solidFill>
                  <a:srgbClr val="7030A0"/>
                </a:solidFill>
                <a:latin typeface="Khaki" pitchFamily="2" charset="0"/>
              </a:rPr>
              <a:t>_</a:t>
            </a:r>
            <a:endParaRPr lang="en-US" dirty="0">
              <a:solidFill>
                <a:srgbClr val="7030A0"/>
              </a:solidFill>
              <a:latin typeface="Khak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87011"/>
            <a:ext cx="10515600" cy="4789952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latin typeface="Khaki" pitchFamily="2" charset="0"/>
              </a:rPr>
              <a:t>sd</a:t>
            </a:r>
            <a:r>
              <a:rPr lang="en-US" sz="3600" dirty="0" smtClean="0">
                <a:latin typeface="Khaki" pitchFamily="2" charset="0"/>
              </a:rPr>
              <a:t> lk08 </a:t>
            </a:r>
            <a:r>
              <a:rPr lang="en-US" sz="3600" dirty="0" err="1" smtClean="0">
                <a:latin typeface="Khaki" pitchFamily="2" charset="0"/>
              </a:rPr>
              <a:t>ePsf</a:t>
            </a:r>
            <a:r>
              <a:rPr lang="en-US" sz="3600" dirty="0" smtClean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tyf</a:t>
            </a:r>
            <a:r>
              <a:rPr lang="en-US" sz="3600" dirty="0" smtClean="0">
                <a:latin typeface="Khaki" pitchFamily="2" charset="0"/>
              </a:rPr>
              <a:t> a9L lk08 </a:t>
            </a:r>
            <a:r>
              <a:rPr lang="en-US" sz="3600" dirty="0" err="1" smtClean="0">
                <a:latin typeface="Khaki" pitchFamily="2" charset="0"/>
              </a:rPr>
              <a:t>ePsf</a:t>
            </a:r>
            <a:r>
              <a:rPr lang="en-US" sz="3600" dirty="0" smtClean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b'j</a:t>
            </a:r>
            <a:r>
              <a:rPr lang="en-US" sz="3600" dirty="0" smtClean="0">
                <a:latin typeface="Khaki" pitchFamily="2" charset="0"/>
              </a:rPr>
              <a:t>} j:t' </a:t>
            </a:r>
            <a:r>
              <a:rPr lang="en-US" sz="3600" dirty="0" err="1" smtClean="0">
                <a:latin typeface="Khaki" pitchFamily="2" charset="0"/>
              </a:rPr>
              <a:t>oyfl:yltdf</a:t>
            </a:r>
            <a:r>
              <a:rPr lang="en-US" sz="3600" dirty="0" smtClean="0">
                <a:latin typeface="Khaki" pitchFamily="2" charset="0"/>
              </a:rPr>
              <a:t> /</a:t>
            </a:r>
            <a:r>
              <a:rPr lang="en-US" sz="3600" dirty="0" err="1" smtClean="0">
                <a:latin typeface="Khaki" pitchFamily="2" charset="0"/>
              </a:rPr>
              <a:t>xg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vf</a:t>
            </a:r>
            <a:r>
              <a:rPr lang="en-US" sz="3600" dirty="0" smtClean="0">
                <a:latin typeface="Khaki" pitchFamily="2" charset="0"/>
              </a:rPr>
              <a:t>]H5g\ . </a:t>
            </a:r>
          </a:p>
          <a:p>
            <a:r>
              <a:rPr lang="en-US" sz="3600" dirty="0" err="1" smtClean="0">
                <a:latin typeface="Khaki" pitchFamily="2" charset="0"/>
              </a:rPr>
              <a:t>tL</a:t>
            </a:r>
            <a:r>
              <a:rPr lang="en-US" sz="3600" dirty="0" smtClean="0">
                <a:latin typeface="Khaki" pitchFamily="2" charset="0"/>
              </a:rPr>
              <a:t> j:t'x¿df </a:t>
            </a:r>
            <a:r>
              <a:rPr lang="en-US" sz="3600" dirty="0" err="1" smtClean="0">
                <a:latin typeface="Khaki" pitchFamily="2" charset="0"/>
              </a:rPr>
              <a:t>afx</a:t>
            </a:r>
            <a:r>
              <a:rPr lang="en-US" sz="3600" dirty="0" smtClean="0">
                <a:latin typeface="Khaki" pitchFamily="2" charset="0"/>
              </a:rPr>
              <a:t>\o </a:t>
            </a:r>
            <a:r>
              <a:rPr lang="en-US" sz="3600" dirty="0" err="1" smtClean="0">
                <a:latin typeface="Khaki" pitchFamily="2" charset="0"/>
              </a:rPr>
              <a:t>ansf</a:t>
            </a:r>
            <a:r>
              <a:rPr lang="en-US" sz="3600" dirty="0" smtClean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cj</a:t>
            </a:r>
            <a:r>
              <a:rPr lang="en-US" sz="3600" dirty="0" smtClean="0">
                <a:latin typeface="Khaki" pitchFamily="2" charset="0"/>
              </a:rPr>
              <a:t>/f]w </a:t>
            </a:r>
            <a:r>
              <a:rPr lang="en-US" sz="3600" dirty="0" err="1" smtClean="0">
                <a:latin typeface="Khaki" pitchFamily="2" charset="0"/>
              </a:rPr>
              <a:t>ug</a:t>
            </a:r>
            <a:r>
              <a:rPr lang="en-US" sz="3600" dirty="0" smtClean="0">
                <a:latin typeface="Khaki" pitchFamily="2" charset="0"/>
              </a:rPr>
              <a:t>]{ </a:t>
            </a:r>
            <a:r>
              <a:rPr lang="en-US" sz="3600" dirty="0" err="1" smtClean="0">
                <a:latin typeface="Khaki" pitchFamily="2" charset="0"/>
              </a:rPr>
              <a:t>Ifdtf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eg</a:t>
            </a:r>
            <a:r>
              <a:rPr lang="en-US" sz="3600" dirty="0" smtClean="0">
                <a:latin typeface="Khaki" pitchFamily="2" charset="0"/>
              </a:rPr>
              <a:t>] km/s–km/s x'G5 . </a:t>
            </a:r>
          </a:p>
          <a:p>
            <a:r>
              <a:rPr lang="en-US" sz="3600" dirty="0" smtClean="0">
                <a:latin typeface="Khaki" pitchFamily="2" charset="0"/>
              </a:rPr>
              <a:t>j:t'df </a:t>
            </a:r>
            <a:r>
              <a:rPr lang="en-US" sz="3600" dirty="0" err="1" smtClean="0">
                <a:latin typeface="Khaki" pitchFamily="2" charset="0"/>
              </a:rPr>
              <a:t>x'g</a:t>
            </a:r>
            <a:r>
              <a:rPr lang="en-US" sz="3600" dirty="0" smtClean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Ogl</a:t>
            </a:r>
            <a:r>
              <a:rPr lang="en-US" sz="3600" dirty="0" smtClean="0">
                <a:latin typeface="Khaki" pitchFamily="2" charset="0"/>
              </a:rPr>
              <a:t>;{of </a:t>
            </a:r>
            <a:r>
              <a:rPr lang="en-US" sz="3600" dirty="0" err="1" smtClean="0">
                <a:latin typeface="Khaki" pitchFamily="2" charset="0"/>
              </a:rPr>
              <a:t>o;sf</a:t>
            </a:r>
            <a:r>
              <a:rPr lang="en-US" sz="3600" dirty="0" smtClean="0">
                <a:latin typeface="Khaki" pitchFamily="2" charset="0"/>
              </a:rPr>
              <a:t>] lk08df </a:t>
            </a:r>
            <a:r>
              <a:rPr lang="en-US" sz="3600" dirty="0" err="1" smtClean="0">
                <a:latin typeface="Khaki" pitchFamily="2" charset="0"/>
              </a:rPr>
              <a:t>lge</a:t>
            </a:r>
            <a:r>
              <a:rPr lang="en-US" sz="3600" dirty="0" smtClean="0">
                <a:latin typeface="Khaki" pitchFamily="2" charset="0"/>
              </a:rPr>
              <a:t>{/ x'G5 . </a:t>
            </a:r>
          </a:p>
          <a:p>
            <a:r>
              <a:rPr lang="en-US" sz="3600" dirty="0" smtClean="0">
                <a:latin typeface="Khaki" pitchFamily="2" charset="0"/>
              </a:rPr>
              <a:t>j:t'sf] lk08 a9\bf </a:t>
            </a:r>
            <a:r>
              <a:rPr lang="en-US" sz="3600" dirty="0" err="1" smtClean="0">
                <a:latin typeface="Khaki" pitchFamily="2" charset="0"/>
              </a:rPr>
              <a:t>Ogl</a:t>
            </a:r>
            <a:r>
              <a:rPr lang="en-US" sz="3600" dirty="0" smtClean="0">
                <a:latin typeface="Khaki" pitchFamily="2" charset="0"/>
              </a:rPr>
              <a:t>;{of </a:t>
            </a:r>
            <a:r>
              <a:rPr lang="en-US" sz="3600" dirty="0" err="1" smtClean="0">
                <a:latin typeface="Khaki" pitchFamily="2" charset="0"/>
              </a:rPr>
              <a:t>klg</a:t>
            </a:r>
            <a:r>
              <a:rPr lang="en-US" sz="3600" dirty="0" smtClean="0">
                <a:latin typeface="Khaki" pitchFamily="2" charset="0"/>
              </a:rPr>
              <a:t> a9\5 / lk08 36\bf </a:t>
            </a:r>
            <a:r>
              <a:rPr lang="en-US" sz="3600" dirty="0" err="1" smtClean="0">
                <a:latin typeface="Khaki" pitchFamily="2" charset="0"/>
              </a:rPr>
              <a:t>Ogl</a:t>
            </a:r>
            <a:r>
              <a:rPr lang="en-US" sz="3600" dirty="0" smtClean="0">
                <a:latin typeface="Khaki" pitchFamily="2" charset="0"/>
              </a:rPr>
              <a:t>;{of </a:t>
            </a:r>
            <a:r>
              <a:rPr lang="en-US" sz="3600" dirty="0" err="1" smtClean="0">
                <a:latin typeface="Khaki" pitchFamily="2" charset="0"/>
              </a:rPr>
              <a:t>klg</a:t>
            </a:r>
            <a:r>
              <a:rPr lang="en-US" sz="3600" dirty="0" smtClean="0">
                <a:latin typeface="Khaki" pitchFamily="2" charset="0"/>
              </a:rPr>
              <a:t> 36\5 .</a:t>
            </a:r>
            <a:endParaRPr lang="en-US" sz="3600" dirty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966" y="1"/>
            <a:ext cx="10942834" cy="62672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l:y/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Ogl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;{of -</a:t>
            </a:r>
            <a:r>
              <a:rPr lang="en-US" dirty="0" smtClean="0">
                <a:solidFill>
                  <a:srgbClr val="FF0000"/>
                </a:solidFill>
              </a:rPr>
              <a:t>Inertia of rest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_</a:t>
            </a:r>
            <a:endParaRPr lang="en-US" dirty="0">
              <a:solidFill>
                <a:srgbClr val="FF0000"/>
              </a:solidFill>
              <a:latin typeface="Khak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4254"/>
            <a:ext cx="12192000" cy="6195319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s'g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} l:y/ 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cj:yfdf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 /x]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sf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] j:t'sf] l:y/ 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cj:yfd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} /lx/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xg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 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vf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]Hg] u'0f l:y/ 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Ogl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;{of </a:t>
            </a:r>
            <a:r>
              <a:rPr lang="en-US" sz="3900" dirty="0" err="1" smtClean="0">
                <a:solidFill>
                  <a:srgbClr val="FFFF00"/>
                </a:solidFill>
                <a:latin typeface="Khaki" pitchFamily="2" charset="0"/>
              </a:rPr>
              <a:t>xf</a:t>
            </a:r>
            <a:r>
              <a:rPr lang="en-US" sz="3900" dirty="0" smtClean="0">
                <a:solidFill>
                  <a:srgbClr val="FFFF00"/>
                </a:solidFill>
                <a:latin typeface="Khaki" pitchFamily="2" charset="0"/>
              </a:rPr>
              <a:t>] .</a:t>
            </a:r>
          </a:p>
          <a:p>
            <a:pPr>
              <a:buNone/>
            </a:pPr>
            <a:endParaRPr lang="en-US" dirty="0" smtClean="0">
              <a:latin typeface="Khaki" pitchFamily="2" charset="0"/>
            </a:endParaRPr>
          </a:p>
          <a:p>
            <a:pPr>
              <a:buNone/>
            </a:pP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tn</a:t>
            </a:r>
            <a:r>
              <a:rPr lang="en-US" dirty="0" smtClean="0">
                <a:latin typeface="Khaki" pitchFamily="2" charset="0"/>
              </a:rPr>
              <a:t> l:y/ </a:t>
            </a:r>
            <a:r>
              <a:rPr lang="en-US" dirty="0" err="1" smtClean="0">
                <a:latin typeface="Khaki" pitchFamily="2" charset="0"/>
              </a:rPr>
              <a:t>Ogl</a:t>
            </a:r>
            <a:r>
              <a:rPr lang="en-US" dirty="0" smtClean="0">
                <a:latin typeface="Khaki" pitchFamily="2" charset="0"/>
              </a:rPr>
              <a:t>;{</a:t>
            </a:r>
            <a:r>
              <a:rPr lang="en-US" dirty="0" err="1" smtClean="0">
                <a:latin typeface="Khaki" pitchFamily="2" charset="0"/>
              </a:rPr>
              <a:t>ofsf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yk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pbfx</a:t>
            </a:r>
            <a:r>
              <a:rPr lang="en-US" dirty="0" smtClean="0">
                <a:latin typeface="Khaki" pitchFamily="2" charset="0"/>
              </a:rPr>
              <a:t>/0fx¿ k|:</a:t>
            </a:r>
            <a:r>
              <a:rPr lang="en-US" dirty="0" err="1" smtClean="0">
                <a:latin typeface="Khaki" pitchFamily="2" charset="0"/>
              </a:rPr>
              <a:t>t't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ul</a:t>
            </a:r>
            <a:r>
              <a:rPr lang="en-US" dirty="0" smtClean="0">
                <a:latin typeface="Khaki" pitchFamily="2" charset="0"/>
              </a:rPr>
              <a:t>/</a:t>
            </a:r>
            <a:r>
              <a:rPr lang="en-US" dirty="0" err="1" smtClean="0">
                <a:latin typeface="Khaki" pitchFamily="2" charset="0"/>
              </a:rPr>
              <a:t>Psf</a:t>
            </a:r>
            <a:r>
              <a:rPr lang="en-US" dirty="0" smtClean="0">
                <a:latin typeface="Khaki" pitchFamily="2" charset="0"/>
              </a:rPr>
              <a:t> 5g\ .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sz="3200" dirty="0" smtClean="0"/>
              <a:t>.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k|of</a:t>
            </a:r>
            <a:r>
              <a:rPr lang="en-US" sz="3200" dirty="0" smtClean="0">
                <a:latin typeface="Khaki" pitchFamily="2" charset="0"/>
              </a:rPr>
              <a:t>]</a:t>
            </a:r>
            <a:r>
              <a:rPr lang="en-US" sz="3200" dirty="0" err="1" smtClean="0">
                <a:latin typeface="Khaki" pitchFamily="2" charset="0"/>
              </a:rPr>
              <a:t>udf</a:t>
            </a:r>
            <a:r>
              <a:rPr lang="en-US" sz="3200" dirty="0" smtClean="0">
                <a:latin typeface="Khaki" pitchFamily="2" charset="0"/>
              </a:rPr>
              <a:t> /x]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sfk</a:t>
            </a:r>
            <a:r>
              <a:rPr lang="en-US" sz="3200" dirty="0" smtClean="0">
                <a:latin typeface="Khaki" pitchFamily="2" charset="0"/>
              </a:rPr>
              <a:t>]{6df </a:t>
            </a:r>
            <a:r>
              <a:rPr lang="en-US" sz="3200" dirty="0" err="1" smtClean="0">
                <a:latin typeface="Khaki" pitchFamily="2" charset="0"/>
              </a:rPr>
              <a:t>lxsf</a:t>
            </a:r>
            <a:r>
              <a:rPr lang="en-US" sz="3200" dirty="0" smtClean="0">
                <a:latin typeface="Khaki" pitchFamily="2" charset="0"/>
              </a:rPr>
              <a:t>{</a:t>
            </a:r>
            <a:r>
              <a:rPr lang="en-US" sz="3200" dirty="0" err="1" smtClean="0">
                <a:latin typeface="Khaki" pitchFamily="2" charset="0"/>
              </a:rPr>
              <a:t>pFbf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o;df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ePsf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w'nf</a:t>
            </a:r>
            <a:r>
              <a:rPr lang="en-US" sz="3200" dirty="0" smtClean="0">
                <a:latin typeface="Khaki" pitchFamily="2" charset="0"/>
              </a:rPr>
              <a:t>] em5{ . </a:t>
            </a:r>
          </a:p>
          <a:p>
            <a:pPr>
              <a:buNone/>
            </a:pPr>
            <a:r>
              <a:rPr lang="en-US" sz="3200" dirty="0" smtClean="0">
                <a:latin typeface="+mj-lt"/>
              </a:rPr>
              <a:t>ii.</a:t>
            </a:r>
            <a:r>
              <a:rPr lang="en-US" sz="3200" dirty="0" smtClean="0">
                <a:latin typeface="Khaki" pitchFamily="2" charset="0"/>
              </a:rPr>
              <a:t> l:y/ </a:t>
            </a:r>
            <a:r>
              <a:rPr lang="en-US" sz="3200" dirty="0" err="1" smtClean="0">
                <a:latin typeface="Khaki" pitchFamily="2" charset="0"/>
              </a:rPr>
              <a:t>cj:yfdf</a:t>
            </a:r>
            <a:r>
              <a:rPr lang="en-US" sz="3200" dirty="0" smtClean="0">
                <a:latin typeface="Khaki" pitchFamily="2" charset="0"/>
              </a:rPr>
              <a:t> /x]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] ;</a:t>
            </a:r>
            <a:r>
              <a:rPr lang="en-US" sz="3200" dirty="0" err="1" smtClean="0">
                <a:latin typeface="Khaki" pitchFamily="2" charset="0"/>
              </a:rPr>
              <a:t>jf</a:t>
            </a:r>
            <a:r>
              <a:rPr lang="en-US" sz="3200" dirty="0" smtClean="0">
                <a:latin typeface="Khaki" pitchFamily="2" charset="0"/>
              </a:rPr>
              <a:t>/L ;</a:t>
            </a:r>
            <a:r>
              <a:rPr lang="en-US" sz="3200" dirty="0" err="1" smtClean="0">
                <a:latin typeface="Khaki" pitchFamily="2" charset="0"/>
              </a:rPr>
              <a:t>fwg</a:t>
            </a:r>
            <a:r>
              <a:rPr lang="en-US" sz="3200" dirty="0" smtClean="0">
                <a:latin typeface="Khaki" pitchFamily="2" charset="0"/>
              </a:rPr>
              <a:t> h:t} </a:t>
            </a:r>
            <a:r>
              <a:rPr lang="en-US" sz="3200" dirty="0" err="1" smtClean="0">
                <a:latin typeface="Khaki" pitchFamily="2" charset="0"/>
              </a:rPr>
              <a:t>a;nfO</a:t>
            </a:r>
            <a:r>
              <a:rPr lang="en-US" sz="3200" dirty="0" smtClean="0">
                <a:latin typeface="Khaki" pitchFamily="2" charset="0"/>
              </a:rPr>
              <a:t>{ </a:t>
            </a:r>
            <a:r>
              <a:rPr lang="en-US" sz="3200" dirty="0" err="1" smtClean="0">
                <a:latin typeface="Khaki" pitchFamily="2" charset="0"/>
              </a:rPr>
              <a:t>PSsf;L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rfndf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NofpFbf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ofq'x¿sf</a:t>
            </a:r>
            <a:r>
              <a:rPr lang="en-US" sz="3200" dirty="0" smtClean="0">
                <a:latin typeface="Khaki" pitchFamily="2" charset="0"/>
              </a:rPr>
              <a:t>] z/L/ k5fl8 </a:t>
            </a:r>
            <a:r>
              <a:rPr lang="en-US" sz="3200" dirty="0" err="1" smtClean="0">
                <a:latin typeface="Khaki" pitchFamily="2" charset="0"/>
              </a:rPr>
              <a:t>lt</a:t>
            </a:r>
            <a:r>
              <a:rPr lang="en-US" sz="3200" dirty="0" smtClean="0">
                <a:latin typeface="Khaki" pitchFamily="2" charset="0"/>
              </a:rPr>
              <a:t>/ x'lQG5 . </a:t>
            </a:r>
          </a:p>
          <a:p>
            <a:pPr>
              <a:buNone/>
            </a:pPr>
            <a:r>
              <a:rPr lang="en-US" sz="3200" dirty="0" smtClean="0">
                <a:latin typeface="+mj-lt"/>
              </a:rPr>
              <a:t>iii.</a:t>
            </a:r>
            <a:r>
              <a:rPr lang="en-US" sz="3200" dirty="0" smtClean="0">
                <a:latin typeface="Khaki" pitchFamily="2" charset="0"/>
              </a:rPr>
              <a:t> ?</a:t>
            </a:r>
            <a:r>
              <a:rPr lang="en-US" sz="3200" dirty="0" err="1" smtClean="0">
                <a:latin typeface="Khaki" pitchFamily="2" charset="0"/>
              </a:rPr>
              <a:t>vdf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cfFk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kmn</a:t>
            </a:r>
            <a:r>
              <a:rPr lang="en-US" sz="3200" dirty="0" smtClean="0">
                <a:latin typeface="Khaki" pitchFamily="2" charset="0"/>
              </a:rPr>
              <a:t>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cj:yfdf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o;sf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xfFuf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xNnfpFbf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cfFk</a:t>
            </a:r>
            <a:r>
              <a:rPr lang="en-US" sz="3200" dirty="0" smtClean="0">
                <a:latin typeface="Khaki" pitchFamily="2" charset="0"/>
              </a:rPr>
              <a:t> v:5g\ . </a:t>
            </a:r>
          </a:p>
          <a:p>
            <a:pPr>
              <a:buNone/>
            </a:pPr>
            <a:r>
              <a:rPr lang="en-US" sz="3200" dirty="0" smtClean="0">
                <a:latin typeface="+mj-lt"/>
              </a:rPr>
              <a:t>iv.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Sof</a:t>
            </a:r>
            <a:r>
              <a:rPr lang="en-US" sz="3200" dirty="0" smtClean="0">
                <a:latin typeface="Khaki" pitchFamily="2" charset="0"/>
              </a:rPr>
              <a:t>/d v]</a:t>
            </a:r>
            <a:r>
              <a:rPr lang="en-US" sz="3200" dirty="0" err="1" smtClean="0">
                <a:latin typeface="Khaki" pitchFamily="2" charset="0"/>
              </a:rPr>
              <a:t>Nbf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uf</a:t>
            </a:r>
            <a:r>
              <a:rPr lang="en-US" sz="3200" dirty="0" smtClean="0">
                <a:latin typeface="Khaki" pitchFamily="2" charset="0"/>
              </a:rPr>
              <a:t>]6Lx¿sf] </a:t>
            </a:r>
            <a:r>
              <a:rPr lang="en-US" sz="3200" dirty="0" err="1" smtClean="0">
                <a:latin typeface="Khaki" pitchFamily="2" charset="0"/>
              </a:rPr>
              <a:t>rfªdf</a:t>
            </a:r>
            <a:r>
              <a:rPr lang="en-US" sz="3200" dirty="0" smtClean="0">
                <a:latin typeface="Khaki" pitchFamily="2" charset="0"/>
              </a:rPr>
              <a:t> l:6fOs/n] </a:t>
            </a:r>
            <a:r>
              <a:rPr lang="en-US" sz="3200" dirty="0" err="1" smtClean="0">
                <a:latin typeface="Khaki" pitchFamily="2" charset="0"/>
              </a:rPr>
              <a:t>hf</a:t>
            </a:r>
            <a:r>
              <a:rPr lang="en-US" sz="3200" dirty="0" smtClean="0">
                <a:latin typeface="Khaki" pitchFamily="2" charset="0"/>
              </a:rPr>
              <a:t>]8n] </a:t>
            </a:r>
            <a:r>
              <a:rPr lang="en-US" sz="3200" dirty="0" err="1" smtClean="0">
                <a:latin typeface="Khaki" pitchFamily="2" charset="0"/>
              </a:rPr>
              <a:t>lxsf</a:t>
            </a:r>
            <a:r>
              <a:rPr lang="en-US" sz="3200" dirty="0" smtClean="0">
                <a:latin typeface="Khaki" pitchFamily="2" charset="0"/>
              </a:rPr>
              <a:t>{</a:t>
            </a:r>
            <a:r>
              <a:rPr lang="en-US" sz="3200" dirty="0" err="1" smtClean="0">
                <a:latin typeface="Khaki" pitchFamily="2" charset="0"/>
              </a:rPr>
              <a:t>Pdf</a:t>
            </a:r>
            <a:r>
              <a:rPr lang="en-US" sz="3200" dirty="0" smtClean="0">
                <a:latin typeface="Khaki" pitchFamily="2" charset="0"/>
              </a:rPr>
              <a:t> s]an </a:t>
            </a:r>
            <a:r>
              <a:rPr lang="en-US" sz="3200" dirty="0" err="1" smtClean="0">
                <a:latin typeface="Khaki" pitchFamily="2" charset="0"/>
              </a:rPr>
              <a:t>lkFwsf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uf</a:t>
            </a:r>
            <a:r>
              <a:rPr lang="en-US" sz="3200" dirty="0" smtClean="0">
                <a:latin typeface="Khaki" pitchFamily="2" charset="0"/>
              </a:rPr>
              <a:t>]6L lg:sG5 / </a:t>
            </a:r>
            <a:r>
              <a:rPr lang="en-US" sz="3200" dirty="0" err="1" smtClean="0">
                <a:latin typeface="Khaki" pitchFamily="2" charset="0"/>
              </a:rPr>
              <a:t>afFsL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rfF</a:t>
            </a:r>
            <a:r>
              <a:rPr lang="en-US" sz="3200" dirty="0" smtClean="0">
                <a:latin typeface="Khaki" pitchFamily="2" charset="0"/>
              </a:rPr>
              <a:t>ª g9nLsg a:5 . </a:t>
            </a:r>
          </a:p>
          <a:p>
            <a:pPr>
              <a:buNone/>
            </a:pPr>
            <a:r>
              <a:rPr lang="en-US" sz="3000" dirty="0" smtClean="0">
                <a:latin typeface="Khaki" pitchFamily="2" charset="0"/>
              </a:rPr>
              <a:t>   </a:t>
            </a:r>
            <a:r>
              <a:rPr lang="en-US" sz="3000" dirty="0" err="1" smtClean="0">
                <a:latin typeface="Khaki" pitchFamily="2" charset="0"/>
              </a:rPr>
              <a:t>dflysf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pbfx</a:t>
            </a:r>
            <a:r>
              <a:rPr lang="en-US" sz="3000" dirty="0" smtClean="0">
                <a:latin typeface="Khaki" pitchFamily="2" charset="0"/>
              </a:rPr>
              <a:t>/0fx¿df </a:t>
            </a:r>
            <a:r>
              <a:rPr lang="en-US" sz="3000" dirty="0" err="1" smtClean="0">
                <a:latin typeface="Khaki" pitchFamily="2" charset="0"/>
              </a:rPr>
              <a:t>c;Gt'lnt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ansf</a:t>
            </a:r>
            <a:r>
              <a:rPr lang="en-US" sz="3000" dirty="0" smtClean="0">
                <a:latin typeface="Khaki" pitchFamily="2" charset="0"/>
              </a:rPr>
              <a:t>] c;/n] j:t' </a:t>
            </a:r>
            <a:r>
              <a:rPr lang="en-US" sz="3000" dirty="0" err="1" smtClean="0">
                <a:latin typeface="Khaki" pitchFamily="2" charset="0"/>
              </a:rPr>
              <a:t>jf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o;sf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efu</a:t>
            </a:r>
            <a:r>
              <a:rPr lang="en-US" sz="3000" dirty="0" smtClean="0">
                <a:latin typeface="Khaki" pitchFamily="2" charset="0"/>
              </a:rPr>
              <a:t> l:y/ cj:yfaf6 </a:t>
            </a:r>
            <a:r>
              <a:rPr lang="en-US" sz="3000" dirty="0" err="1" smtClean="0">
                <a:latin typeface="Khaki" pitchFamily="2" charset="0"/>
              </a:rPr>
              <a:t>rfn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cj:yfdf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cfpFbf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pSt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kl</a:t>
            </a:r>
            <a:r>
              <a:rPr lang="en-US" sz="3000" dirty="0" smtClean="0">
                <a:latin typeface="Khaki" pitchFamily="2" charset="0"/>
              </a:rPr>
              <a:t>/</a:t>
            </a:r>
            <a:r>
              <a:rPr lang="en-US" sz="3000" dirty="0" err="1" smtClean="0">
                <a:latin typeface="Khaki" pitchFamily="2" charset="0"/>
              </a:rPr>
              <a:t>jt</a:t>
            </a:r>
            <a:r>
              <a:rPr lang="en-US" sz="3000" dirty="0" smtClean="0">
                <a:latin typeface="Khaki" pitchFamily="2" charset="0"/>
              </a:rPr>
              <a:t>{</a:t>
            </a:r>
            <a:r>
              <a:rPr lang="en-US" sz="3000" dirty="0" err="1" smtClean="0">
                <a:latin typeface="Khaki" pitchFamily="2" charset="0"/>
              </a:rPr>
              <a:t>gsf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cj</a:t>
            </a:r>
            <a:r>
              <a:rPr lang="en-US" sz="3000" dirty="0" smtClean="0">
                <a:latin typeface="Khaki" pitchFamily="2" charset="0"/>
              </a:rPr>
              <a:t>/f]w </a:t>
            </a:r>
            <a:r>
              <a:rPr lang="en-US" sz="3000" dirty="0" err="1" smtClean="0">
                <a:latin typeface="Khaki" pitchFamily="2" charset="0"/>
              </a:rPr>
              <a:t>ePsf</a:t>
            </a:r>
            <a:r>
              <a:rPr lang="en-US" sz="3000" dirty="0" smtClean="0">
                <a:latin typeface="Khaki" pitchFamily="2" charset="0"/>
              </a:rPr>
              <a:t>] 5 . </a:t>
            </a:r>
            <a:r>
              <a:rPr lang="en-US" sz="3000" dirty="0" err="1" smtClean="0">
                <a:latin typeface="Khaki" pitchFamily="2" charset="0"/>
              </a:rPr>
              <a:t>pbfx</a:t>
            </a:r>
            <a:r>
              <a:rPr lang="en-US" sz="3000" dirty="0" smtClean="0">
                <a:latin typeface="Khaki" pitchFamily="2" charset="0"/>
              </a:rPr>
              <a:t>/0fsf </a:t>
            </a:r>
            <a:r>
              <a:rPr lang="en-US" sz="3000" dirty="0" err="1" smtClean="0">
                <a:latin typeface="Khaki" pitchFamily="2" charset="0"/>
              </a:rPr>
              <a:t>nflu</a:t>
            </a:r>
            <a:r>
              <a:rPr lang="en-US" sz="3000" dirty="0" smtClean="0">
                <a:latin typeface="Khaki" pitchFamily="2" charset="0"/>
              </a:rPr>
              <a:t> a; </a:t>
            </a:r>
            <a:r>
              <a:rPr lang="en-US" sz="3000" dirty="0" err="1" smtClean="0">
                <a:latin typeface="Khaki" pitchFamily="2" charset="0"/>
              </a:rPr>
              <a:t>PSsf;L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rfndf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cfpFbf</a:t>
            </a:r>
            <a:r>
              <a:rPr lang="en-US" sz="3000" dirty="0" smtClean="0">
                <a:latin typeface="Khaki" pitchFamily="2" charset="0"/>
              </a:rPr>
              <a:t> To; </a:t>
            </a:r>
            <a:r>
              <a:rPr lang="en-US" sz="3000" dirty="0" err="1" smtClean="0">
                <a:latin typeface="Khaki" pitchFamily="2" charset="0"/>
              </a:rPr>
              <a:t>leq</a:t>
            </a:r>
            <a:r>
              <a:rPr lang="en-US" sz="3000" dirty="0" smtClean="0">
                <a:latin typeface="Khaki" pitchFamily="2" charset="0"/>
              </a:rPr>
              <a:t> /x]</a:t>
            </a:r>
            <a:r>
              <a:rPr lang="en-US" sz="3000" dirty="0" err="1" smtClean="0">
                <a:latin typeface="Khaki" pitchFamily="2" charset="0"/>
              </a:rPr>
              <a:t>sf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ofq'x¿sf</a:t>
            </a:r>
            <a:r>
              <a:rPr lang="en-US" sz="3000" dirty="0" smtClean="0">
                <a:latin typeface="Khaki" pitchFamily="2" charset="0"/>
              </a:rPr>
              <a:t>] z/L/</a:t>
            </a:r>
            <a:r>
              <a:rPr lang="en-US" sz="3000" dirty="0" err="1" smtClean="0">
                <a:latin typeface="Khaki" pitchFamily="2" charset="0"/>
              </a:rPr>
              <a:t>sf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dflyNnf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efu</a:t>
            </a:r>
            <a:r>
              <a:rPr lang="en-US" sz="3000" dirty="0" smtClean="0">
                <a:latin typeface="Khaki" pitchFamily="2" charset="0"/>
              </a:rPr>
              <a:t> l:y/ </a:t>
            </a:r>
            <a:r>
              <a:rPr lang="en-US" sz="3000" dirty="0" err="1" smtClean="0">
                <a:latin typeface="Khaki" pitchFamily="2" charset="0"/>
              </a:rPr>
              <a:t>cj:yfd</a:t>
            </a:r>
            <a:r>
              <a:rPr lang="en-US" sz="3000" dirty="0" smtClean="0">
                <a:latin typeface="Khaki" pitchFamily="2" charset="0"/>
              </a:rPr>
              <a:t>} /</a:t>
            </a:r>
            <a:r>
              <a:rPr lang="en-US" sz="3000" dirty="0" err="1" smtClean="0">
                <a:latin typeface="Khaki" pitchFamily="2" charset="0"/>
              </a:rPr>
              <a:t>xg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vf</a:t>
            </a:r>
            <a:r>
              <a:rPr lang="en-US" sz="3000" dirty="0" smtClean="0">
                <a:latin typeface="Khaki" pitchFamily="2" charset="0"/>
              </a:rPr>
              <a:t>]H5 t/ </a:t>
            </a:r>
            <a:r>
              <a:rPr lang="en-US" sz="3000" dirty="0" err="1" smtClean="0">
                <a:latin typeface="Khaki" pitchFamily="2" charset="0"/>
              </a:rPr>
              <a:t>a;sf</a:t>
            </a:r>
            <a:r>
              <a:rPr lang="en-US" sz="3000" dirty="0" smtClean="0">
                <a:latin typeface="Khaki" pitchFamily="2" charset="0"/>
              </a:rPr>
              <a:t>] ;</a:t>
            </a:r>
            <a:r>
              <a:rPr lang="en-US" sz="3000" dirty="0" err="1" smtClean="0">
                <a:latin typeface="Khaki" pitchFamily="2" charset="0"/>
              </a:rPr>
              <a:t>Dks</a:t>
            </a:r>
            <a:r>
              <a:rPr lang="en-US" sz="3000" dirty="0" smtClean="0">
                <a:latin typeface="Khaki" pitchFamily="2" charset="0"/>
              </a:rPr>
              <a:t>{</a:t>
            </a:r>
            <a:r>
              <a:rPr lang="en-US" sz="3000" dirty="0" err="1" smtClean="0">
                <a:latin typeface="Khaki" pitchFamily="2" charset="0"/>
              </a:rPr>
              <a:t>df</a:t>
            </a:r>
            <a:r>
              <a:rPr lang="en-US" sz="3000" dirty="0" smtClean="0">
                <a:latin typeface="Khaki" pitchFamily="2" charset="0"/>
              </a:rPr>
              <a:t> /x]</a:t>
            </a:r>
            <a:r>
              <a:rPr lang="en-US" sz="3000" dirty="0" err="1" smtClean="0">
                <a:latin typeface="Khaki" pitchFamily="2" charset="0"/>
              </a:rPr>
              <a:t>sf</a:t>
            </a:r>
            <a:r>
              <a:rPr lang="en-US" sz="3000" dirty="0" smtClean="0">
                <a:latin typeface="Khaki" pitchFamily="2" charset="0"/>
              </a:rPr>
              <a:t>] z/L/</a:t>
            </a:r>
            <a:r>
              <a:rPr lang="en-US" sz="3000" dirty="0" err="1" smtClean="0">
                <a:latin typeface="Khaki" pitchFamily="2" charset="0"/>
              </a:rPr>
              <a:t>sf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tNnf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efu</a:t>
            </a:r>
            <a:r>
              <a:rPr lang="en-US" sz="3000" dirty="0" smtClean="0">
                <a:latin typeface="Khaki" pitchFamily="2" charset="0"/>
              </a:rPr>
              <a:t> </a:t>
            </a:r>
            <a:r>
              <a:rPr lang="en-US" sz="3000" dirty="0" err="1" smtClean="0">
                <a:latin typeface="Khaki" pitchFamily="2" charset="0"/>
              </a:rPr>
              <a:t>eg</a:t>
            </a:r>
            <a:r>
              <a:rPr lang="en-US" sz="3000" dirty="0" smtClean="0">
                <a:latin typeface="Khaki" pitchFamily="2" charset="0"/>
              </a:rPr>
              <a:t>] a;;Fu} </a:t>
            </a:r>
            <a:r>
              <a:rPr lang="en-US" sz="3000" dirty="0" err="1" smtClean="0">
                <a:latin typeface="Khaki" pitchFamily="2" charset="0"/>
              </a:rPr>
              <a:t>rfndf</a:t>
            </a:r>
            <a:r>
              <a:rPr lang="en-US" sz="3000" dirty="0" smtClean="0">
                <a:latin typeface="Khaki" pitchFamily="2" charset="0"/>
              </a:rPr>
              <a:t> cfpF5 . </a:t>
            </a:r>
            <a:r>
              <a:rPr lang="en-US" sz="3000" dirty="0" err="1" smtClean="0">
                <a:latin typeface="Khaki" pitchFamily="2" charset="0"/>
              </a:rPr>
              <a:t>h;n</a:t>
            </a:r>
            <a:r>
              <a:rPr lang="en-US" sz="3000" dirty="0" smtClean="0">
                <a:latin typeface="Khaki" pitchFamily="2" charset="0"/>
              </a:rPr>
              <a:t>] </a:t>
            </a:r>
            <a:r>
              <a:rPr lang="en-US" sz="3000" dirty="0" err="1" smtClean="0">
                <a:latin typeface="Khaki" pitchFamily="2" charset="0"/>
              </a:rPr>
              <a:t>ubf</a:t>
            </a:r>
            <a:r>
              <a:rPr lang="en-US" sz="3000" dirty="0" smtClean="0">
                <a:latin typeface="Khaki" pitchFamily="2" charset="0"/>
              </a:rPr>
              <a:t>{ </a:t>
            </a:r>
            <a:r>
              <a:rPr lang="en-US" sz="3000" dirty="0" err="1" smtClean="0">
                <a:latin typeface="Khaki" pitchFamily="2" charset="0"/>
              </a:rPr>
              <a:t>ofq'x</a:t>
            </a:r>
            <a:r>
              <a:rPr lang="en-US" sz="3000" dirty="0" smtClean="0">
                <a:latin typeface="Khaki" pitchFamily="2" charset="0"/>
              </a:rPr>
              <a:t>¿ k5fl8lt/ x'lQG5g\</a:t>
            </a:r>
            <a:endParaRPr lang="en-US" sz="3000" dirty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9823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Khaki" pitchFamily="2" charset="0"/>
              </a:rPr>
              <a:t>rfn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Khaki" pitchFamily="2" charset="0"/>
              </a:rPr>
              <a:t>Ogl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Khaki" pitchFamily="2" charset="0"/>
              </a:rPr>
              <a:t>;{of -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Inertia of motion)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106" y="873303"/>
            <a:ext cx="12031894" cy="5984697"/>
          </a:xfrm>
          <a:solidFill>
            <a:srgbClr val="FFFF00"/>
          </a:solidFill>
          <a:ln>
            <a:solidFill>
              <a:schemeClr val="bg2"/>
            </a:solidFill>
          </a:ln>
        </p:spPr>
        <p:txBody>
          <a:bodyPr/>
          <a:lstStyle/>
          <a:p>
            <a:r>
              <a:rPr lang="en-US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rfn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cj:yfdf</a:t>
            </a:r>
            <a:r>
              <a:rPr lang="en-US" sz="3600" dirty="0" smtClean="0">
                <a:latin typeface="Khaki" pitchFamily="2" charset="0"/>
              </a:rPr>
              <a:t> /x]</a:t>
            </a:r>
            <a:r>
              <a:rPr lang="en-US" sz="3600" dirty="0" err="1" smtClean="0">
                <a:latin typeface="Khaki" pitchFamily="2" charset="0"/>
              </a:rPr>
              <a:t>sf</a:t>
            </a:r>
            <a:r>
              <a:rPr lang="en-US" sz="3600" dirty="0" smtClean="0">
                <a:latin typeface="Khaki" pitchFamily="2" charset="0"/>
              </a:rPr>
              <a:t>] j:t'sf] ;</a:t>
            </a:r>
            <a:r>
              <a:rPr lang="en-US" sz="3600" dirty="0" err="1" smtClean="0">
                <a:latin typeface="Khaki" pitchFamily="2" charset="0"/>
              </a:rPr>
              <a:t>dfg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ultn</a:t>
            </a:r>
            <a:r>
              <a:rPr lang="en-US" sz="3600" dirty="0" smtClean="0">
                <a:latin typeface="Khaki" pitchFamily="2" charset="0"/>
              </a:rPr>
              <a:t>] </a:t>
            </a:r>
            <a:r>
              <a:rPr lang="en-US" sz="3600" dirty="0" err="1" smtClean="0">
                <a:latin typeface="Khaki" pitchFamily="2" charset="0"/>
              </a:rPr>
              <a:t>pxL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lbzfdf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rfn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cj:yfd</a:t>
            </a:r>
            <a:r>
              <a:rPr lang="en-US" sz="3600" dirty="0" smtClean="0">
                <a:latin typeface="Khaki" pitchFamily="2" charset="0"/>
              </a:rPr>
              <a:t>} /lx/</a:t>
            </a:r>
            <a:r>
              <a:rPr lang="en-US" sz="3600" dirty="0" err="1" smtClean="0">
                <a:latin typeface="Khaki" pitchFamily="2" charset="0"/>
              </a:rPr>
              <a:t>xg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vf</a:t>
            </a:r>
            <a:r>
              <a:rPr lang="en-US" sz="3600" dirty="0" smtClean="0">
                <a:latin typeface="Khaki" pitchFamily="2" charset="0"/>
              </a:rPr>
              <a:t>]Hg] u'0f </a:t>
            </a:r>
            <a:r>
              <a:rPr lang="en-US" sz="3600" dirty="0" err="1" smtClean="0">
                <a:latin typeface="Khaki" pitchFamily="2" charset="0"/>
              </a:rPr>
              <a:t>rfn</a:t>
            </a:r>
            <a:r>
              <a:rPr lang="en-US" sz="3600" dirty="0" smtClean="0">
                <a:latin typeface="Khaki" pitchFamily="2" charset="0"/>
              </a:rPr>
              <a:t> </a:t>
            </a:r>
            <a:r>
              <a:rPr lang="en-US" sz="3600" dirty="0" err="1" smtClean="0">
                <a:latin typeface="Khaki" pitchFamily="2" charset="0"/>
              </a:rPr>
              <a:t>Ogl</a:t>
            </a:r>
            <a:r>
              <a:rPr lang="en-US" sz="3600" dirty="0" smtClean="0">
                <a:latin typeface="Khaki" pitchFamily="2" charset="0"/>
              </a:rPr>
              <a:t>;{of </a:t>
            </a:r>
            <a:r>
              <a:rPr lang="en-US" sz="3600" dirty="0" err="1" smtClean="0">
                <a:latin typeface="Khaki" pitchFamily="2" charset="0"/>
              </a:rPr>
              <a:t>xf</a:t>
            </a:r>
            <a:r>
              <a:rPr lang="en-US" sz="3600" dirty="0" smtClean="0">
                <a:latin typeface="Khaki" pitchFamily="2" charset="0"/>
              </a:rPr>
              <a:t>] . </a:t>
            </a:r>
            <a:endParaRPr lang="en-US" dirty="0" smtClean="0">
              <a:latin typeface="Khaki" pitchFamily="2" charset="0"/>
            </a:endParaRPr>
          </a:p>
          <a:p>
            <a:pPr>
              <a:buNone/>
            </a:pP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tn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rfn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Ogl</a:t>
            </a:r>
            <a:r>
              <a:rPr lang="en-US" dirty="0" smtClean="0">
                <a:latin typeface="Khaki" pitchFamily="2" charset="0"/>
              </a:rPr>
              <a:t>;{</a:t>
            </a:r>
            <a:r>
              <a:rPr lang="en-US" dirty="0" err="1" smtClean="0">
                <a:latin typeface="Khaki" pitchFamily="2" charset="0"/>
              </a:rPr>
              <a:t>ofsf</a:t>
            </a:r>
            <a:r>
              <a:rPr lang="en-US" dirty="0" smtClean="0">
                <a:latin typeface="Khaki" pitchFamily="2" charset="0"/>
              </a:rPr>
              <a:t>  </a:t>
            </a:r>
            <a:r>
              <a:rPr lang="en-US" dirty="0" err="1" smtClean="0">
                <a:latin typeface="Khaki" pitchFamily="2" charset="0"/>
              </a:rPr>
              <a:t>pbfx</a:t>
            </a:r>
            <a:r>
              <a:rPr lang="en-US" dirty="0" smtClean="0">
                <a:latin typeface="Khaki" pitchFamily="2" charset="0"/>
              </a:rPr>
              <a:t>/0fx¿ k|:</a:t>
            </a:r>
            <a:r>
              <a:rPr lang="en-US" dirty="0" err="1" smtClean="0">
                <a:latin typeface="Khaki" pitchFamily="2" charset="0"/>
              </a:rPr>
              <a:t>t't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ul</a:t>
            </a:r>
            <a:r>
              <a:rPr lang="en-US" dirty="0" smtClean="0">
                <a:latin typeface="Khaki" pitchFamily="2" charset="0"/>
              </a:rPr>
              <a:t>/</a:t>
            </a:r>
            <a:r>
              <a:rPr lang="en-US" dirty="0" err="1" smtClean="0">
                <a:latin typeface="Khaki" pitchFamily="2" charset="0"/>
              </a:rPr>
              <a:t>Psf</a:t>
            </a:r>
            <a:r>
              <a:rPr lang="en-US" dirty="0" smtClean="0">
                <a:latin typeface="Khaki" pitchFamily="2" charset="0"/>
              </a:rPr>
              <a:t> 5g\ . </a:t>
            </a:r>
          </a:p>
          <a:p>
            <a:pPr marL="571500" indent="-571500">
              <a:buNone/>
            </a:pP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. 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rfnsn</a:t>
            </a:r>
            <a:r>
              <a:rPr lang="en-US" sz="3200" dirty="0" smtClean="0">
                <a:latin typeface="Khaki" pitchFamily="2" charset="0"/>
              </a:rPr>
              <a:t> u'l8/x]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] ;</a:t>
            </a:r>
            <a:r>
              <a:rPr lang="en-US" sz="3200" dirty="0" err="1" smtClean="0">
                <a:latin typeface="Khaki" pitchFamily="2" charset="0"/>
              </a:rPr>
              <a:t>fOsnsf</a:t>
            </a:r>
            <a:r>
              <a:rPr lang="en-US" sz="3200" dirty="0" smtClean="0">
                <a:latin typeface="Khaki" pitchFamily="2" charset="0"/>
              </a:rPr>
              <a:t>] k]8ndf an </a:t>
            </a:r>
            <a:r>
              <a:rPr lang="en-US" sz="3200" dirty="0" err="1" smtClean="0">
                <a:latin typeface="Khaki" pitchFamily="2" charset="0"/>
              </a:rPr>
              <a:t>gnufpFbf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klg</a:t>
            </a:r>
            <a:r>
              <a:rPr lang="en-US" sz="3200" dirty="0" smtClean="0">
                <a:latin typeface="Khaki" pitchFamily="2" charset="0"/>
              </a:rPr>
              <a:t> s]</a:t>
            </a:r>
            <a:r>
              <a:rPr lang="en-US" sz="3200" dirty="0" err="1" smtClean="0">
                <a:latin typeface="Khaki" pitchFamily="2" charset="0"/>
              </a:rPr>
              <a:t>xL</a:t>
            </a:r>
            <a:r>
              <a:rPr lang="en-US" sz="3200" dirty="0" smtClean="0">
                <a:latin typeface="Khaki" pitchFamily="2" charset="0"/>
              </a:rPr>
              <a:t> ;</a:t>
            </a:r>
            <a:r>
              <a:rPr lang="en-US" sz="3200" dirty="0" err="1" smtClean="0">
                <a:latin typeface="Khaki" pitchFamily="2" charset="0"/>
              </a:rPr>
              <a:t>do;Dd</a:t>
            </a:r>
            <a:r>
              <a:rPr lang="en-US" sz="3200" dirty="0" smtClean="0">
                <a:latin typeface="Khaki" pitchFamily="2" charset="0"/>
              </a:rPr>
              <a:t> u'l8]/xG5 . </a:t>
            </a:r>
          </a:p>
          <a:p>
            <a:pPr marL="571500" indent="-571500">
              <a:buNone/>
            </a:pPr>
            <a:r>
              <a:rPr lang="en-US" sz="3200" dirty="0" smtClean="0">
                <a:latin typeface="+mj-lt"/>
              </a:rPr>
              <a:t> </a:t>
            </a:r>
            <a:r>
              <a:rPr lang="en-US" sz="3200" dirty="0" smtClean="0"/>
              <a:t>ii</a:t>
            </a:r>
            <a:r>
              <a:rPr lang="en-US" sz="3200" dirty="0" smtClean="0">
                <a:latin typeface="+mj-lt"/>
              </a:rPr>
              <a:t>.</a:t>
            </a:r>
            <a:r>
              <a:rPr lang="en-US" sz="3200" dirty="0" smtClean="0">
                <a:latin typeface="Khaki" pitchFamily="2" charset="0"/>
              </a:rPr>
              <a:t> u'l8/x]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 ;</a:t>
            </a:r>
            <a:r>
              <a:rPr lang="en-US" sz="3200" dirty="0" err="1" smtClean="0">
                <a:latin typeface="Khaki" pitchFamily="2" charset="0"/>
              </a:rPr>
              <a:t>jf</a:t>
            </a:r>
            <a:r>
              <a:rPr lang="en-US" sz="3200" dirty="0" smtClean="0">
                <a:latin typeface="Khaki" pitchFamily="2" charset="0"/>
              </a:rPr>
              <a:t>/L ;</a:t>
            </a:r>
            <a:r>
              <a:rPr lang="en-US" sz="3200" dirty="0" err="1" smtClean="0">
                <a:latin typeface="Khaki" pitchFamily="2" charset="0"/>
              </a:rPr>
              <a:t>fwgx</a:t>
            </a:r>
            <a:r>
              <a:rPr lang="en-US" sz="3200" dirty="0" smtClean="0">
                <a:latin typeface="Khaki" pitchFamily="2" charset="0"/>
              </a:rPr>
              <a:t>¿ h:t} </a:t>
            </a:r>
            <a:r>
              <a:rPr lang="en-US" sz="3200" dirty="0" err="1" smtClean="0">
                <a:latin typeface="Khaki" pitchFamily="2" charset="0"/>
              </a:rPr>
              <a:t>a;df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PSsfl</a:t>
            </a:r>
            <a:r>
              <a:rPr lang="en-US" sz="3200" dirty="0" smtClean="0">
                <a:latin typeface="Khaki" pitchFamily="2" charset="0"/>
              </a:rPr>
              <a:t>; a|]s </a:t>
            </a:r>
            <a:r>
              <a:rPr lang="en-US" sz="3200" dirty="0" err="1" smtClean="0">
                <a:latin typeface="Khaki" pitchFamily="2" charset="0"/>
              </a:rPr>
              <a:t>nufpFbf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o;df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ePsf</a:t>
            </a:r>
            <a:r>
              <a:rPr lang="en-US" sz="3200" dirty="0" smtClean="0">
                <a:latin typeface="Khaki" pitchFamily="2" charset="0"/>
              </a:rPr>
              <a:t> </a:t>
            </a:r>
            <a:r>
              <a:rPr lang="en-US" sz="3200" dirty="0" err="1" smtClean="0">
                <a:latin typeface="Khaki" pitchFamily="2" charset="0"/>
              </a:rPr>
              <a:t>ofq'x¿sf</a:t>
            </a:r>
            <a:r>
              <a:rPr lang="en-US" sz="3200" dirty="0" smtClean="0">
                <a:latin typeface="Khaki" pitchFamily="2" charset="0"/>
              </a:rPr>
              <a:t>] z/L/ cufl8lt/ x'lQG5 . </a:t>
            </a:r>
          </a:p>
          <a:p>
            <a:pPr marL="571500" indent="-571500">
              <a:buNone/>
            </a:pPr>
            <a:r>
              <a:rPr lang="en-US" sz="3200" dirty="0" smtClean="0">
                <a:latin typeface="+mj-lt"/>
              </a:rPr>
              <a:t>iii. </a:t>
            </a:r>
            <a:r>
              <a:rPr lang="en-US" sz="3200" dirty="0" smtClean="0">
                <a:latin typeface="Khaki" pitchFamily="2" charset="0"/>
              </a:rPr>
              <a:t>8«fOe/n] 3'DtLx¿df a; </a:t>
            </a:r>
            <a:r>
              <a:rPr lang="en-US" sz="3200" dirty="0" err="1" smtClean="0">
                <a:latin typeface="Khaki" pitchFamily="2" charset="0"/>
              </a:rPr>
              <a:t>PSsfl</a:t>
            </a:r>
            <a:r>
              <a:rPr lang="en-US" sz="3200" dirty="0" smtClean="0">
                <a:latin typeface="Khaki" pitchFamily="2" charset="0"/>
              </a:rPr>
              <a:t>; </a:t>
            </a:r>
            <a:r>
              <a:rPr lang="en-US" sz="3200" dirty="0" err="1" smtClean="0">
                <a:latin typeface="Khaki" pitchFamily="2" charset="0"/>
              </a:rPr>
              <a:t>df</a:t>
            </a:r>
            <a:r>
              <a:rPr lang="en-US" sz="3200" dirty="0" smtClean="0">
                <a:latin typeface="Khaki" pitchFamily="2" charset="0"/>
              </a:rPr>
              <a:t>]8\bf </a:t>
            </a:r>
            <a:r>
              <a:rPr lang="en-US" sz="3200" dirty="0" err="1" smtClean="0">
                <a:latin typeface="Khaki" pitchFamily="2" charset="0"/>
              </a:rPr>
              <a:t>ofq'x¿sf</a:t>
            </a:r>
            <a:r>
              <a:rPr lang="en-US" sz="3200" dirty="0" smtClean="0">
                <a:latin typeface="Khaki" pitchFamily="2" charset="0"/>
              </a:rPr>
              <a:t>] z/L/ a; </a:t>
            </a:r>
            <a:r>
              <a:rPr lang="en-US" sz="3200" dirty="0" err="1" smtClean="0">
                <a:latin typeface="Khaki" pitchFamily="2" charset="0"/>
              </a:rPr>
              <a:t>df</a:t>
            </a:r>
            <a:r>
              <a:rPr lang="en-US" sz="3200" dirty="0" smtClean="0">
                <a:latin typeface="Khaki" pitchFamily="2" charset="0"/>
              </a:rPr>
              <a:t>]8]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] </a:t>
            </a:r>
            <a:r>
              <a:rPr lang="en-US" sz="3200" dirty="0" err="1" smtClean="0">
                <a:latin typeface="Khaki" pitchFamily="2" charset="0"/>
              </a:rPr>
              <a:t>ljk</a:t>
            </a:r>
            <a:r>
              <a:rPr lang="en-US" sz="3200" dirty="0" smtClean="0">
                <a:latin typeface="Khaki" pitchFamily="2" charset="0"/>
              </a:rPr>
              <a:t>/Lt </a:t>
            </a:r>
            <a:r>
              <a:rPr lang="en-US" sz="3200" dirty="0" err="1" smtClean="0">
                <a:latin typeface="Khaki" pitchFamily="2" charset="0"/>
              </a:rPr>
              <a:t>lbzflt</a:t>
            </a:r>
            <a:r>
              <a:rPr lang="en-US" sz="3200" dirty="0" smtClean="0">
                <a:latin typeface="Khaki" pitchFamily="2" charset="0"/>
              </a:rPr>
              <a:t>/ 9lNsG5 .</a:t>
            </a:r>
          </a:p>
          <a:p>
            <a:pPr marL="571500" indent="-571500">
              <a:buNone/>
            </a:pPr>
            <a:r>
              <a:rPr lang="en-US" sz="3200" dirty="0" smtClean="0">
                <a:latin typeface="+mj-lt"/>
              </a:rPr>
              <a:t>iv. </a:t>
            </a:r>
            <a:r>
              <a:rPr lang="en-US" sz="3200" dirty="0" smtClean="0">
                <a:latin typeface="Khaki" pitchFamily="2" charset="0"/>
              </a:rPr>
              <a:t>u'8\b} u/]</a:t>
            </a:r>
            <a:r>
              <a:rPr lang="en-US" sz="3200" dirty="0" err="1" smtClean="0">
                <a:latin typeface="Khaki" pitchFamily="2" charset="0"/>
              </a:rPr>
              <a:t>sf</a:t>
            </a:r>
            <a:r>
              <a:rPr lang="en-US" sz="3200" dirty="0" smtClean="0">
                <a:latin typeface="Khaki" pitchFamily="2" charset="0"/>
              </a:rPr>
              <a:t>] a;af6 </a:t>
            </a:r>
            <a:r>
              <a:rPr lang="en-US" sz="3200" dirty="0" err="1" smtClean="0">
                <a:latin typeface="Khaki" pitchFamily="2" charset="0"/>
              </a:rPr>
              <a:t>embf</a:t>
            </a:r>
            <a:r>
              <a:rPr lang="en-US" sz="3200" dirty="0" smtClean="0">
                <a:latin typeface="Khaki" pitchFamily="2" charset="0"/>
              </a:rPr>
              <a:t>{ </a:t>
            </a:r>
            <a:r>
              <a:rPr lang="en-US" sz="3200" dirty="0" err="1" smtClean="0">
                <a:latin typeface="Khaki" pitchFamily="2" charset="0"/>
              </a:rPr>
              <a:t>ofq</a:t>
            </a:r>
            <a:r>
              <a:rPr lang="en-US" sz="3200" dirty="0" smtClean="0">
                <a:latin typeface="Khaki" pitchFamily="2" charset="0"/>
              </a:rPr>
              <a:t>' </a:t>
            </a:r>
            <a:r>
              <a:rPr lang="en-US" sz="3200" dirty="0" err="1" smtClean="0">
                <a:latin typeface="Khaki" pitchFamily="2" charset="0"/>
              </a:rPr>
              <a:t>e'OFdf</a:t>
            </a:r>
            <a:r>
              <a:rPr lang="en-US" sz="3200" dirty="0" smtClean="0">
                <a:latin typeface="Khaki" pitchFamily="2" charset="0"/>
              </a:rPr>
              <a:t> k5fl/g] ;</a:t>
            </a:r>
            <a:r>
              <a:rPr lang="en-US" sz="3200" dirty="0" err="1" smtClean="0">
                <a:latin typeface="Khaki" pitchFamily="2" charset="0"/>
              </a:rPr>
              <a:t>Defjgf</a:t>
            </a:r>
            <a:r>
              <a:rPr lang="en-US" sz="3200" dirty="0" smtClean="0">
                <a:latin typeface="Khaki" pitchFamily="2" charset="0"/>
              </a:rPr>
              <a:t> x'G5 . </a:t>
            </a:r>
          </a:p>
          <a:p>
            <a:pPr marL="571500" indent="-571500">
              <a:buNone/>
            </a:pPr>
            <a:r>
              <a:rPr lang="en-US" sz="3200" dirty="0" smtClean="0">
                <a:latin typeface="+mj-lt"/>
              </a:rPr>
              <a:t>v.</a:t>
            </a:r>
            <a:r>
              <a:rPr lang="en-US" sz="3200" dirty="0" smtClean="0">
                <a:latin typeface="Khaki" pitchFamily="2" charset="0"/>
              </a:rPr>
              <a:t> nª\u </a:t>
            </a:r>
            <a:r>
              <a:rPr lang="en-US" sz="3200" dirty="0" err="1" smtClean="0">
                <a:latin typeface="Khaki" pitchFamily="2" charset="0"/>
              </a:rPr>
              <a:t>hDksf</a:t>
            </a:r>
            <a:r>
              <a:rPr lang="en-US" sz="3200" dirty="0" smtClean="0">
                <a:latin typeface="Khaki" pitchFamily="2" charset="0"/>
              </a:rPr>
              <a:t> v]nf8Lx¿n] </a:t>
            </a:r>
            <a:r>
              <a:rPr lang="en-US" sz="3200" dirty="0" err="1" smtClean="0">
                <a:latin typeface="Khaki" pitchFamily="2" charset="0"/>
              </a:rPr>
              <a:t>nfdf</a:t>
            </a:r>
            <a:r>
              <a:rPr lang="en-US" sz="3200" dirty="0" smtClean="0">
                <a:latin typeface="Khaki" pitchFamily="2" charset="0"/>
              </a:rPr>
              <a:t>] 5nfª </a:t>
            </a:r>
            <a:r>
              <a:rPr lang="en-US" sz="3200" dirty="0" err="1" smtClean="0">
                <a:latin typeface="Khaki" pitchFamily="2" charset="0"/>
              </a:rPr>
              <a:t>nufpg</a:t>
            </a:r>
            <a:r>
              <a:rPr lang="en-US" sz="3200" dirty="0" smtClean="0">
                <a:latin typeface="Khaki" pitchFamily="2" charset="0"/>
              </a:rPr>
              <a:t> s]</a:t>
            </a:r>
            <a:r>
              <a:rPr lang="en-US" sz="3200" dirty="0" err="1" smtClean="0">
                <a:latin typeface="Khaki" pitchFamily="2" charset="0"/>
              </a:rPr>
              <a:t>xL</a:t>
            </a:r>
            <a:r>
              <a:rPr lang="en-US" sz="3200" dirty="0" smtClean="0">
                <a:latin typeface="Khaki" pitchFamily="2" charset="0"/>
              </a:rPr>
              <a:t> b'/L </a:t>
            </a:r>
            <a:r>
              <a:rPr lang="en-US" sz="3200" dirty="0" err="1" smtClean="0">
                <a:latin typeface="Khaki" pitchFamily="2" charset="0"/>
              </a:rPr>
              <a:t>bu'g</a:t>
            </a:r>
            <a:r>
              <a:rPr lang="en-US" sz="3200" dirty="0" smtClean="0">
                <a:latin typeface="Khaki" pitchFamily="2" charset="0"/>
              </a:rPr>
              <a:t>]{ u5{g\</a:t>
            </a:r>
            <a:endParaRPr lang="en-US" sz="3200" dirty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3291"/>
            <a:ext cx="10515600" cy="811657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Go'6gsf]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rfn;DaGwL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klxnf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lgod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-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Newton's first law of motion)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57977" t="25168" r="5534" b="26068"/>
          <a:stretch>
            <a:fillRect/>
          </a:stretch>
        </p:blipFill>
        <p:spPr bwMode="auto">
          <a:xfrm>
            <a:off x="6719949" y="1962364"/>
            <a:ext cx="5338487" cy="4674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626723" y="1454114"/>
            <a:ext cx="5619965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Khaki" pitchFamily="2" charset="0"/>
              </a:rPr>
              <a:t>Go'6gn] </a:t>
            </a:r>
            <a:r>
              <a:rPr lang="en-US" dirty="0" err="1" smtClean="0">
                <a:latin typeface="Khaki" pitchFamily="2" charset="0"/>
              </a:rPr>
              <a:t>rfn</a:t>
            </a:r>
            <a:r>
              <a:rPr lang="en-US" dirty="0" smtClean="0">
                <a:latin typeface="Khaki" pitchFamily="2" charset="0"/>
              </a:rPr>
              <a:t> ;</a:t>
            </a:r>
            <a:r>
              <a:rPr lang="en-US" dirty="0" err="1" smtClean="0">
                <a:latin typeface="Khaki" pitchFamily="2" charset="0"/>
              </a:rPr>
              <a:t>DaGwL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lgodx</a:t>
            </a:r>
            <a:r>
              <a:rPr lang="en-US" dirty="0" smtClean="0">
                <a:latin typeface="Khaki" pitchFamily="2" charset="0"/>
              </a:rPr>
              <a:t>¿ </a:t>
            </a:r>
            <a:r>
              <a:rPr lang="en-US" dirty="0" err="1" smtClean="0">
                <a:latin typeface="Khaki" pitchFamily="2" charset="0"/>
              </a:rPr>
              <a:t>k|ltkfbg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ug</a:t>
            </a:r>
            <a:r>
              <a:rPr lang="en-US" dirty="0" smtClean="0">
                <a:latin typeface="Khaki" pitchFamily="2" charset="0"/>
              </a:rPr>
              <a:t>{'</a:t>
            </a:r>
            <a:r>
              <a:rPr lang="en-US" dirty="0" err="1" smtClean="0">
                <a:latin typeface="Khaki" pitchFamily="2" charset="0"/>
              </a:rPr>
              <a:t>k"j</a:t>
            </a:r>
            <a:r>
              <a:rPr lang="en-US" dirty="0" smtClean="0">
                <a:latin typeface="Khaki" pitchFamily="2" charset="0"/>
              </a:rPr>
              <a:t>{ j}1flgs </a:t>
            </a:r>
            <a:r>
              <a:rPr lang="en-US" dirty="0" err="1" smtClean="0">
                <a:latin typeface="Khaki" pitchFamily="2" charset="0"/>
              </a:rPr>
              <a:t>Uoflnlnof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UoflnnL</a:t>
            </a:r>
            <a:r>
              <a:rPr lang="en-US" dirty="0" smtClean="0">
                <a:latin typeface="Khaki" pitchFamily="2" charset="0"/>
              </a:rPr>
              <a:t> -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Galileo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Galilei</a:t>
            </a:r>
            <a:r>
              <a:rPr lang="en-US" dirty="0" smtClean="0">
                <a:latin typeface="Khaki" pitchFamily="2" charset="0"/>
              </a:rPr>
              <a:t>_ n] </a:t>
            </a:r>
            <a:r>
              <a:rPr lang="en-US" dirty="0" err="1" smtClean="0">
                <a:latin typeface="Khaki" pitchFamily="2" charset="0"/>
              </a:rPr>
              <a:t>rfn;DaGwL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Jojl:yt</a:t>
            </a:r>
            <a:r>
              <a:rPr lang="en-US" dirty="0" smtClean="0">
                <a:latin typeface="Khaki" pitchFamily="2" charset="0"/>
              </a:rPr>
              <a:t> ?</a:t>
            </a:r>
            <a:r>
              <a:rPr lang="en-US" dirty="0" err="1" smtClean="0">
                <a:latin typeface="Khaki" pitchFamily="2" charset="0"/>
              </a:rPr>
              <a:t>kn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cWoog</a:t>
            </a:r>
            <a:r>
              <a:rPr lang="en-US" dirty="0" smtClean="0">
                <a:latin typeface="Khaki" pitchFamily="2" charset="0"/>
              </a:rPr>
              <a:t> u/L </a:t>
            </a:r>
            <a:r>
              <a:rPr lang="en-US" dirty="0" err="1" smtClean="0">
                <a:latin typeface="Khaki" pitchFamily="2" charset="0"/>
              </a:rPr>
              <a:t>Ogl</a:t>
            </a:r>
            <a:r>
              <a:rPr lang="en-US" dirty="0" smtClean="0">
                <a:latin typeface="Khaki" pitchFamily="2" charset="0"/>
              </a:rPr>
              <a:t>;{</a:t>
            </a:r>
            <a:r>
              <a:rPr lang="en-US" dirty="0" err="1" smtClean="0">
                <a:latin typeface="Khaki" pitchFamily="2" charset="0"/>
              </a:rPr>
              <a:t>ofsf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lgod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lbO</a:t>
            </a:r>
            <a:r>
              <a:rPr lang="en-US" dirty="0" smtClean="0">
                <a:latin typeface="Khaki" pitchFamily="2" charset="0"/>
              </a:rPr>
              <a:t> ;s]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lyP</a:t>
            </a:r>
            <a:r>
              <a:rPr lang="en-US" dirty="0" smtClean="0">
                <a:latin typeface="Khaki" pitchFamily="2" charset="0"/>
              </a:rPr>
              <a:t> .</a:t>
            </a:r>
          </a:p>
          <a:p>
            <a:endParaRPr lang="en-US" dirty="0" smtClean="0">
              <a:latin typeface="Khaki" pitchFamily="2" charset="0"/>
            </a:endParaRPr>
          </a:p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Go'6gsf]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rfn;DaGwL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klxnf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lgodcg';f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/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s'g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}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c;Gt'lnt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ansf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k|of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]u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gx'Gh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]n ;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Dd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l:y/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cj:yfdf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/x]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sf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 j:t' l:y/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cj:yfd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} /xG5 /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rfn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cj:yfdf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ePsf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 j:t' ;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dfg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ultn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pxL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lbzfdf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rfn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cj:yfd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Khaki" pitchFamily="2" charset="0"/>
              </a:rPr>
              <a:t>} /lx/xG5 . </a:t>
            </a:r>
          </a:p>
          <a:p>
            <a:r>
              <a:rPr lang="en-US" dirty="0" smtClean="0">
                <a:latin typeface="Khaki" pitchFamily="2" charset="0"/>
              </a:rPr>
              <a:t>o; </a:t>
            </a:r>
            <a:r>
              <a:rPr lang="en-US" dirty="0" err="1" smtClean="0">
                <a:latin typeface="Khaki" pitchFamily="2" charset="0"/>
              </a:rPr>
              <a:t>lgodcg';f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olb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kl</a:t>
            </a:r>
            <a:r>
              <a:rPr lang="en-US" dirty="0" smtClean="0">
                <a:latin typeface="Khaki" pitchFamily="2" charset="0"/>
              </a:rPr>
              <a:t>/0ffTds an -</a:t>
            </a:r>
            <a:r>
              <a:rPr lang="en-US" dirty="0" smtClean="0">
                <a:latin typeface="+mj-lt"/>
              </a:rPr>
              <a:t>resultant force</a:t>
            </a:r>
            <a:r>
              <a:rPr lang="en-US" dirty="0" smtClean="0">
                <a:latin typeface="Khaki" pitchFamily="2" charset="0"/>
              </a:rPr>
              <a:t>_ </a:t>
            </a:r>
            <a:r>
              <a:rPr lang="en-US" dirty="0" err="1" smtClean="0">
                <a:latin typeface="Khaki" pitchFamily="2" charset="0"/>
              </a:rPr>
              <a:t>z"Go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ePdf</a:t>
            </a:r>
            <a:r>
              <a:rPr lang="en-US" dirty="0" smtClean="0">
                <a:latin typeface="Khaki" pitchFamily="2" charset="0"/>
              </a:rPr>
              <a:t> j:t' </a:t>
            </a:r>
            <a:r>
              <a:rPr lang="en-US" dirty="0" err="1" smtClean="0">
                <a:latin typeface="Khaki" pitchFamily="2" charset="0"/>
              </a:rPr>
              <a:t>oyfl:ytLdf</a:t>
            </a:r>
            <a:r>
              <a:rPr lang="en-US" dirty="0" smtClean="0">
                <a:latin typeface="Khaki" pitchFamily="2" charset="0"/>
              </a:rPr>
              <a:t> /xG5 .</a:t>
            </a:r>
          </a:p>
          <a:p>
            <a:endParaRPr lang="en-US" dirty="0" smtClean="0">
              <a:latin typeface="Khaki" pitchFamily="2" charset="0"/>
            </a:endParaRPr>
          </a:p>
          <a:p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l:y/ cj:yfaf6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rfndf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Nofpg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/ ;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dfg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ultn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u'l8/x]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j:t'nfO{ l:y/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cj:yfdf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Nofpg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c;Gt'lnt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an nfUg'k5 . o;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lgodn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c;Gt'lnt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an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gnfu'Gh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]n l:y/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cj:yfdf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/x]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j:t' l:y/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cj:yfd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} /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xg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vf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]Hg]/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rfn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cj:yfdf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/x]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j:t'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rfn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cj:yfd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} /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xg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vf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]Hg] u'0faf/]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pNn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]v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ug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]{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ePsfn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o;nfO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{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Ogl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;{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ofsf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lgod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-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law of inertia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_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klg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 elgG5 </a:t>
            </a:r>
            <a:endParaRPr lang="en-US" dirty="0">
              <a:solidFill>
                <a:srgbClr val="FF0000"/>
              </a:solidFill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6854"/>
            <a:ext cx="10515600" cy="616449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solidFill>
                  <a:schemeClr val="accent5"/>
                </a:solidFill>
                <a:latin typeface="Khaki" pitchFamily="2" charset="0"/>
              </a:rPr>
              <a:t>rfn</a:t>
            </a:r>
            <a:r>
              <a:rPr lang="en-US" sz="3200" dirty="0" smtClean="0">
                <a:solidFill>
                  <a:schemeClr val="accent5"/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chemeClr val="accent5"/>
                </a:solidFill>
                <a:latin typeface="Khaki" pitchFamily="2" charset="0"/>
              </a:rPr>
              <a:t>DaGwL</a:t>
            </a:r>
            <a:r>
              <a:rPr lang="en-US" sz="3200" dirty="0" smtClean="0">
                <a:solidFill>
                  <a:schemeClr val="accent5"/>
                </a:solidFill>
                <a:latin typeface="Khaki" pitchFamily="2" charset="0"/>
              </a:rPr>
              <a:t> Go'6gsf] bf];|f] </a:t>
            </a:r>
            <a:r>
              <a:rPr lang="en-US" sz="3200" dirty="0" err="1" smtClean="0">
                <a:solidFill>
                  <a:schemeClr val="accent5"/>
                </a:solidFill>
                <a:latin typeface="Khaki" pitchFamily="2" charset="0"/>
              </a:rPr>
              <a:t>lgod</a:t>
            </a:r>
            <a:r>
              <a:rPr lang="en-US" sz="3200" dirty="0" smtClean="0">
                <a:solidFill>
                  <a:schemeClr val="accent5"/>
                </a:solidFill>
              </a:rPr>
              <a:t> (Newton's second law of motion)</a:t>
            </a:r>
            <a:endParaRPr lang="en-US" sz="3200" dirty="0">
              <a:solidFill>
                <a:schemeClr val="accent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9596" y="1690099"/>
            <a:ext cx="11702265" cy="5039474"/>
          </a:xfrm>
        </p:spPr>
        <p:txBody>
          <a:bodyPr>
            <a:normAutofit/>
          </a:bodyPr>
          <a:lstStyle/>
          <a:p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ansf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k|of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]uaf6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s'g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} j:t'df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pTkGg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x'g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k|j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]u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To;df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nfu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sf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an;Fu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;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dfg'kflts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/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To;sf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] lk08;Fu </a:t>
            </a:r>
            <a:r>
              <a:rPr lang="en-US" sz="3600" dirty="0" err="1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Jo'Tj|mdfg'kflts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 x'G5 . </a:t>
            </a:r>
            <a:endParaRPr lang="en-US" sz="3600" dirty="0">
              <a:solidFill>
                <a:schemeClr val="accent2">
                  <a:lumMod val="75000"/>
                </a:schemeClr>
              </a:solidFill>
              <a:latin typeface="Khaki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1011" t="17828" r="29635" b="40225"/>
          <a:stretch>
            <a:fillRect/>
          </a:stretch>
        </p:blipFill>
        <p:spPr bwMode="auto">
          <a:xfrm>
            <a:off x="554805" y="2928135"/>
            <a:ext cx="11424862" cy="3770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3503488" y="811658"/>
            <a:ext cx="45822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-</a:t>
            </a:r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</a:rPr>
              <a:t>Prove that F=ma)</a:t>
            </a:r>
            <a:endParaRPr lang="en-US" sz="3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9047" y="236306"/>
            <a:ext cx="11650895" cy="6452170"/>
          </a:xfrm>
        </p:spPr>
        <p:txBody>
          <a:bodyPr/>
          <a:lstStyle/>
          <a:p>
            <a:r>
              <a:rPr lang="en-US" dirty="0" smtClean="0">
                <a:latin typeface="Khaki" pitchFamily="2" charset="0"/>
              </a:rPr>
              <a:t>Pp6f </a:t>
            </a:r>
            <a:r>
              <a:rPr lang="en-US" dirty="0" smtClean="0">
                <a:latin typeface="+mj-lt"/>
              </a:rPr>
              <a:t>1500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smtClean="0">
                <a:latin typeface="+mj-lt"/>
              </a:rPr>
              <a:t>kg</a:t>
            </a:r>
            <a:r>
              <a:rPr lang="en-US" dirty="0" smtClean="0">
                <a:latin typeface="Khaki" pitchFamily="2" charset="0"/>
              </a:rPr>
              <a:t> lk08 </a:t>
            </a:r>
            <a:r>
              <a:rPr lang="en-US" dirty="0" err="1" smtClean="0">
                <a:latin typeface="Khaki" pitchFamily="2" charset="0"/>
              </a:rPr>
              <a:t>ePsf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pQ</a:t>
            </a:r>
            <a:r>
              <a:rPr lang="en-US" dirty="0" smtClean="0">
                <a:latin typeface="Khaki" pitchFamily="2" charset="0"/>
              </a:rPr>
              <a:t>/ </a:t>
            </a:r>
            <a:r>
              <a:rPr lang="en-US" dirty="0" err="1" smtClean="0">
                <a:latin typeface="Khaki" pitchFamily="2" charset="0"/>
              </a:rPr>
              <a:t>lbzfdf</a:t>
            </a:r>
            <a:r>
              <a:rPr lang="en-US" dirty="0" smtClean="0">
                <a:latin typeface="Khaki" pitchFamily="2" charset="0"/>
              </a:rPr>
              <a:t> 36 km/h 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ultn</a:t>
            </a:r>
            <a:r>
              <a:rPr lang="en-US" dirty="0" smtClean="0">
                <a:latin typeface="Khaki" pitchFamily="2" charset="0"/>
              </a:rPr>
              <a:t>] u'l8/x]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lyof</a:t>
            </a:r>
            <a:r>
              <a:rPr lang="en-US" dirty="0" smtClean="0">
                <a:latin typeface="Khaki" pitchFamily="2" charset="0"/>
              </a:rPr>
              <a:t>] . </a:t>
            </a:r>
            <a:r>
              <a:rPr lang="en-US" dirty="0" err="1" smtClean="0">
                <a:latin typeface="Khaki" pitchFamily="2" charset="0"/>
              </a:rPr>
              <a:t>rfnsn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o;sf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PS;n</a:t>
            </a:r>
            <a:r>
              <a:rPr lang="en-US" dirty="0" smtClean="0">
                <a:latin typeface="Khaki" pitchFamily="2" charset="0"/>
              </a:rPr>
              <a:t>/]6/ </a:t>
            </a:r>
            <a:r>
              <a:rPr lang="en-US" dirty="0" err="1" smtClean="0">
                <a:latin typeface="Khaki" pitchFamily="2" charset="0"/>
              </a:rPr>
              <a:t>lyRbf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smtClean="0">
                <a:latin typeface="+mj-lt"/>
              </a:rPr>
              <a:t>4 s </a:t>
            </a:r>
            <a:r>
              <a:rPr lang="en-US" dirty="0" smtClean="0">
                <a:latin typeface="Khaki" pitchFamily="2" charset="0"/>
              </a:rPr>
              <a:t>kl5 ;</a:t>
            </a:r>
            <a:r>
              <a:rPr lang="en-US" dirty="0" err="1" smtClean="0">
                <a:latin typeface="Khaki" pitchFamily="2" charset="0"/>
              </a:rPr>
              <a:t>dfg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k|j</a:t>
            </a:r>
            <a:r>
              <a:rPr lang="en-US" dirty="0" smtClean="0">
                <a:latin typeface="Khaki" pitchFamily="2" charset="0"/>
              </a:rPr>
              <a:t>]un] </a:t>
            </a:r>
            <a:r>
              <a:rPr lang="en-US" dirty="0" smtClean="0">
                <a:latin typeface="+mj-lt"/>
              </a:rPr>
              <a:t>64 m</a:t>
            </a:r>
            <a:r>
              <a:rPr lang="en-US" dirty="0" smtClean="0">
                <a:latin typeface="Khaki" pitchFamily="2" charset="0"/>
              </a:rPr>
              <a:t> k/ </a:t>
            </a:r>
            <a:r>
              <a:rPr lang="en-US" dirty="0" err="1" smtClean="0">
                <a:latin typeface="Khaki" pitchFamily="2" charset="0"/>
              </a:rPr>
              <a:t>k'Uof</a:t>
            </a:r>
            <a:r>
              <a:rPr lang="en-US" dirty="0" smtClean="0">
                <a:latin typeface="Khaki" pitchFamily="2" charset="0"/>
              </a:rPr>
              <a:t>] . </a:t>
            </a:r>
            <a:r>
              <a:rPr lang="en-US" dirty="0" err="1" smtClean="0">
                <a:latin typeface="Khaki" pitchFamily="2" charset="0"/>
              </a:rPr>
              <a:t>pSt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/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nfu</a:t>
            </a:r>
            <a:r>
              <a:rPr lang="en-US" dirty="0" smtClean="0">
                <a:latin typeface="Khaki" pitchFamily="2" charset="0"/>
              </a:rPr>
              <a:t>]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kl</a:t>
            </a:r>
            <a:r>
              <a:rPr lang="en-US" dirty="0" smtClean="0">
                <a:latin typeface="Khaki" pitchFamily="2" charset="0"/>
              </a:rPr>
              <a:t>/0ffTds an </a:t>
            </a:r>
            <a:r>
              <a:rPr lang="en-US" dirty="0" err="1" smtClean="0">
                <a:latin typeface="Khaki" pitchFamily="2" charset="0"/>
              </a:rPr>
              <a:t>lx;fa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ug</a:t>
            </a:r>
            <a:r>
              <a:rPr lang="en-US" dirty="0" smtClean="0">
                <a:latin typeface="Khaki" pitchFamily="2" charset="0"/>
              </a:rPr>
              <a:t>'{</a:t>
            </a:r>
            <a:r>
              <a:rPr lang="en-US" dirty="0" err="1" smtClean="0">
                <a:latin typeface="Khaki" pitchFamily="2" charset="0"/>
              </a:rPr>
              <a:t>xf</a:t>
            </a:r>
            <a:r>
              <a:rPr lang="en-US" dirty="0" smtClean="0">
                <a:latin typeface="Khaki" pitchFamily="2" charset="0"/>
              </a:rPr>
              <a:t>];\ . </a:t>
            </a:r>
            <a:r>
              <a:rPr lang="en-US" dirty="0" err="1" smtClean="0">
                <a:latin typeface="Khaki" pitchFamily="2" charset="0"/>
              </a:rPr>
              <a:t>sf</a:t>
            </a:r>
            <a:r>
              <a:rPr lang="en-US" dirty="0" smtClean="0">
                <a:latin typeface="Khaki" pitchFamily="2" charset="0"/>
              </a:rPr>
              <a:t>/</a:t>
            </a:r>
            <a:r>
              <a:rPr lang="en-US" dirty="0" err="1" smtClean="0">
                <a:latin typeface="Khaki" pitchFamily="2" charset="0"/>
              </a:rPr>
              <a:t>df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pTkGg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k|j</a:t>
            </a:r>
            <a:r>
              <a:rPr lang="en-US" dirty="0" smtClean="0">
                <a:latin typeface="Khaki" pitchFamily="2" charset="0"/>
              </a:rPr>
              <a:t>]</a:t>
            </a:r>
            <a:r>
              <a:rPr lang="en-US" dirty="0" err="1" smtClean="0">
                <a:latin typeface="Khaki" pitchFamily="2" charset="0"/>
              </a:rPr>
              <a:t>usf</a:t>
            </a:r>
            <a:r>
              <a:rPr lang="en-US" dirty="0" smtClean="0">
                <a:latin typeface="Khaki" pitchFamily="2" charset="0"/>
              </a:rPr>
              <a:t>] </a:t>
            </a:r>
            <a:r>
              <a:rPr lang="en-US" dirty="0" err="1" smtClean="0">
                <a:latin typeface="Khaki" pitchFamily="2" charset="0"/>
              </a:rPr>
              <a:t>lbzf</a:t>
            </a:r>
            <a:r>
              <a:rPr lang="en-US" dirty="0" smtClean="0">
                <a:latin typeface="Khaki" pitchFamily="2" charset="0"/>
              </a:rPr>
              <a:t> </a:t>
            </a:r>
            <a:r>
              <a:rPr lang="en-US" dirty="0" err="1" smtClean="0">
                <a:latin typeface="Khaki" pitchFamily="2" charset="0"/>
              </a:rPr>
              <a:t>pNn</a:t>
            </a:r>
            <a:r>
              <a:rPr lang="en-US" dirty="0" smtClean="0">
                <a:latin typeface="Khaki" pitchFamily="2" charset="0"/>
              </a:rPr>
              <a:t>]v </a:t>
            </a:r>
            <a:r>
              <a:rPr lang="en-US" dirty="0" err="1" smtClean="0">
                <a:latin typeface="Khaki" pitchFamily="2" charset="0"/>
              </a:rPr>
              <a:t>ug</a:t>
            </a:r>
            <a:r>
              <a:rPr lang="en-US" dirty="0" smtClean="0">
                <a:latin typeface="Khaki" pitchFamily="2" charset="0"/>
              </a:rPr>
              <a:t>'{</a:t>
            </a:r>
            <a:r>
              <a:rPr lang="en-US" dirty="0" err="1" smtClean="0">
                <a:latin typeface="Khaki" pitchFamily="2" charset="0"/>
              </a:rPr>
              <a:t>xf</a:t>
            </a:r>
            <a:r>
              <a:rPr lang="en-US" dirty="0" smtClean="0">
                <a:latin typeface="Khaki" pitchFamily="2" charset="0"/>
              </a:rPr>
              <a:t>];\</a:t>
            </a:r>
            <a:endParaRPr lang="en-US" dirty="0">
              <a:latin typeface="Khaki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 l="29626" t="25630" r="29600" b="16978"/>
          <a:stretch>
            <a:fillRect/>
          </a:stretch>
        </p:blipFill>
        <p:spPr bwMode="auto">
          <a:xfrm>
            <a:off x="339046" y="1592496"/>
            <a:ext cx="11404315" cy="4952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4661" y="277402"/>
            <a:ext cx="11681717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algn="just"/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Khaki" pitchFamily="2" charset="0"/>
            </a:endParaRPr>
          </a:p>
          <a:p>
            <a:pPr algn="just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-!_ ;'/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hsf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lk08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 kg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pgn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r9]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;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fOsnsf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lk08 12 kg /x]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5 .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pgn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]/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fnf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</a:t>
            </a:r>
          </a:p>
          <a:p>
            <a:pPr algn="just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af6f]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fOsn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u'8fpFbf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 m/s2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k|j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pTkGg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eof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.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pSt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cj:yfdf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fOsndf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nfu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</a:t>
            </a:r>
          </a:p>
          <a:p>
            <a:pPr algn="just"/>
            <a:r>
              <a:rPr lang="da-DK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kl/0ffTds an lx;fa ug'{xf];\ </a:t>
            </a:r>
            <a:r>
              <a:rPr lang="da-DK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(124N)</a:t>
            </a:r>
          </a:p>
          <a:p>
            <a:pPr algn="just"/>
            <a:endParaRPr lang="da-DK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da-DK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da-DK" sz="3200" dirty="0" smtClean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-@_ Pp6f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1500 kg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lk08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ePsf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km/h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u'l8/x]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lyof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.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rfnsn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a|]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k|of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]u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ubf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{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 m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ult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 km/h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eof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.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pSt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cjlwdf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df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nfu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/0ffTds an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lx;fa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ug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'{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xf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Khaki" pitchFamily="2" charset="0"/>
              </a:rPr>
              <a:t>];\ .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(5850 N )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9001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rfn;DaGwL</a:t>
            </a:r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 Go'6gsf] t];|f] </a:t>
            </a:r>
            <a:r>
              <a:rPr lang="en-US" sz="36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lgod</a:t>
            </a:r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 </a:t>
            </a:r>
            <a:r>
              <a:rPr lang="en-US" sz="3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(Newton's third law of motion)</a:t>
            </a:r>
            <a:endParaRPr lang="en-US" sz="36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8773" y="1089060"/>
            <a:ext cx="11558427" cy="5578867"/>
          </a:xfrm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b'O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{ j:t'x¿df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nfUg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hf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]8L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anx¿dWo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] Pp6fnfO{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lj|mof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-</a:t>
            </a:r>
            <a:r>
              <a:rPr lang="en-US" sz="3200" dirty="0" smtClean="0">
                <a:solidFill>
                  <a:srgbClr val="00B050"/>
                </a:solidFill>
                <a:latin typeface="+mj-lt"/>
              </a:rPr>
              <a:t>action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_ /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csf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]{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nfO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{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k|ltlj|mof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-</a:t>
            </a:r>
            <a:r>
              <a:rPr lang="en-US" sz="3200" dirty="0" smtClean="0">
                <a:solidFill>
                  <a:srgbClr val="00B050"/>
                </a:solidFill>
                <a:latin typeface="+mj-lt"/>
              </a:rPr>
              <a:t>reaction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_ elgG5 . </a:t>
            </a:r>
          </a:p>
          <a:p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s'g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}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klg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lj|mofsf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nflu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a/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fa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/ / 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ljkl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/</a:t>
            </a:r>
            <a:r>
              <a:rPr lang="en-US" sz="3200" dirty="0" err="1" smtClean="0">
                <a:solidFill>
                  <a:srgbClr val="00B050"/>
                </a:solidFill>
                <a:latin typeface="Khaki" pitchFamily="2" charset="0"/>
              </a:rPr>
              <a:t>tk|ltlj|mof</a:t>
            </a: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x'G5 .</a:t>
            </a:r>
          </a:p>
          <a:p>
            <a:endParaRPr lang="en-US" sz="3200" dirty="0" smtClean="0">
              <a:solidFill>
                <a:srgbClr val="00B050"/>
              </a:solidFill>
              <a:latin typeface="Khaki" pitchFamily="2" charset="0"/>
            </a:endParaRPr>
          </a:p>
          <a:p>
            <a:endParaRPr lang="en-US" sz="3200" dirty="0" smtClean="0">
              <a:solidFill>
                <a:srgbClr val="00B050"/>
              </a:solidFill>
              <a:latin typeface="Khaki" pitchFamily="2" charset="0"/>
            </a:endParaRPr>
          </a:p>
          <a:p>
            <a:endParaRPr lang="en-US" sz="3200" dirty="0" smtClean="0">
              <a:solidFill>
                <a:srgbClr val="00B050"/>
              </a:solidFill>
              <a:latin typeface="Khaki" pitchFamily="2" charset="0"/>
            </a:endParaRPr>
          </a:p>
          <a:p>
            <a:endParaRPr lang="en-US" sz="3200" dirty="0" smtClean="0">
              <a:solidFill>
                <a:srgbClr val="00B050"/>
              </a:solidFill>
              <a:latin typeface="Khaki" pitchFamily="2" charset="0"/>
            </a:endParaRPr>
          </a:p>
          <a:p>
            <a:endParaRPr lang="en-US" sz="3200" dirty="0" smtClean="0">
              <a:solidFill>
                <a:srgbClr val="00B050"/>
              </a:solidFill>
              <a:latin typeface="Khaki" pitchFamily="2" charset="0"/>
            </a:endParaRPr>
          </a:p>
          <a:p>
            <a:endParaRPr lang="en-US" sz="3200" dirty="0" smtClean="0">
              <a:solidFill>
                <a:srgbClr val="00B050"/>
              </a:solidFill>
              <a:latin typeface="Khaki" pitchFamily="2" charset="0"/>
            </a:endParaRPr>
          </a:p>
          <a:p>
            <a:pPr>
              <a:buNone/>
            </a:pPr>
            <a:r>
              <a:rPr lang="en-US" sz="3200" dirty="0" smtClean="0">
                <a:solidFill>
                  <a:srgbClr val="00B050"/>
                </a:solidFill>
                <a:latin typeface="Khaki" pitchFamily="2" charset="0"/>
              </a:rPr>
              <a:t>                               </a:t>
            </a:r>
            <a:r>
              <a:rPr lang="en-US" sz="2400" dirty="0" smtClean="0">
                <a:solidFill>
                  <a:srgbClr val="00B050"/>
                </a:solidFill>
                <a:latin typeface="Khaki" pitchFamily="2" charset="0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Some Examples of </a:t>
            </a:r>
            <a:r>
              <a:rPr lang="en-US" sz="2400" dirty="0" err="1" smtClean="0">
                <a:solidFill>
                  <a:srgbClr val="FF0000"/>
                </a:solidFill>
                <a:latin typeface="+mj-lt"/>
              </a:rPr>
              <a:t>Newtons</a:t>
            </a:r>
            <a:r>
              <a:rPr lang="en-US" sz="2400" dirty="0" smtClean="0">
                <a:solidFill>
                  <a:srgbClr val="FF0000"/>
                </a:solidFill>
                <a:latin typeface="+mj-lt"/>
              </a:rPr>
              <a:t> third law of Motion.</a:t>
            </a:r>
            <a:endParaRPr lang="en-US" sz="3200" dirty="0">
              <a:solidFill>
                <a:srgbClr val="FF0000"/>
              </a:solidFill>
              <a:latin typeface="Khaki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 l="38399" t="42546" r="51910" b="22247"/>
          <a:stretch>
            <a:fillRect/>
          </a:stretch>
        </p:blipFill>
        <p:spPr bwMode="auto">
          <a:xfrm>
            <a:off x="503435" y="2938408"/>
            <a:ext cx="3277456" cy="3616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 l="27978" t="41048" r="33258" b="42472"/>
          <a:stretch>
            <a:fillRect/>
          </a:stretch>
        </p:blipFill>
        <p:spPr bwMode="auto">
          <a:xfrm>
            <a:off x="4664466" y="3174715"/>
            <a:ext cx="6698751" cy="278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4362" y="369870"/>
            <a:ext cx="10515600" cy="5724900"/>
          </a:xfrm>
        </p:spPr>
        <p:txBody>
          <a:bodyPr>
            <a:normAutofit lnSpcReduction="10000"/>
          </a:bodyPr>
          <a:lstStyle/>
          <a:p>
            <a:r>
              <a:rPr lang="en-US" sz="4400" dirty="0" err="1" smtClean="0">
                <a:latin typeface="Khaki" pitchFamily="2" charset="0"/>
              </a:rPr>
              <a:t>lj|mof</a:t>
            </a:r>
            <a:r>
              <a:rPr lang="en-US" sz="4400" dirty="0" smtClean="0">
                <a:latin typeface="Khaki" pitchFamily="2" charset="0"/>
              </a:rPr>
              <a:t> / </a:t>
            </a:r>
            <a:r>
              <a:rPr lang="en-US" sz="4400" dirty="0" err="1" smtClean="0">
                <a:latin typeface="Khaki" pitchFamily="2" charset="0"/>
              </a:rPr>
              <a:t>k|ltlj|mofdf</a:t>
            </a:r>
            <a:r>
              <a:rPr lang="en-US" sz="4400" dirty="0" smtClean="0">
                <a:latin typeface="Khaki" pitchFamily="2" charset="0"/>
              </a:rPr>
              <a:t> a/</a:t>
            </a:r>
            <a:r>
              <a:rPr lang="en-US" sz="4400" dirty="0" err="1" smtClean="0">
                <a:latin typeface="Khaki" pitchFamily="2" charset="0"/>
              </a:rPr>
              <a:t>fa</a:t>
            </a:r>
            <a:r>
              <a:rPr lang="en-US" sz="4400" dirty="0" smtClean="0">
                <a:latin typeface="Khaki" pitchFamily="2" charset="0"/>
              </a:rPr>
              <a:t>/ </a:t>
            </a:r>
            <a:r>
              <a:rPr lang="en-US" sz="4400" dirty="0" err="1" smtClean="0">
                <a:latin typeface="Khaki" pitchFamily="2" charset="0"/>
              </a:rPr>
              <a:t>kl</a:t>
            </a:r>
            <a:r>
              <a:rPr lang="en-US" sz="4400" dirty="0" smtClean="0">
                <a:latin typeface="Khaki" pitchFamily="2" charset="0"/>
              </a:rPr>
              <a:t>/df0f / </a:t>
            </a:r>
            <a:r>
              <a:rPr lang="en-US" sz="4400" dirty="0" err="1" smtClean="0">
                <a:latin typeface="Khaki" pitchFamily="2" charset="0"/>
              </a:rPr>
              <a:t>ljkl</a:t>
            </a:r>
            <a:r>
              <a:rPr lang="en-US" sz="4400" dirty="0" smtClean="0">
                <a:latin typeface="Khaki" pitchFamily="2" charset="0"/>
              </a:rPr>
              <a:t>/t </a:t>
            </a:r>
            <a:r>
              <a:rPr lang="en-US" sz="4400" dirty="0" err="1" smtClean="0">
                <a:latin typeface="Khaki" pitchFamily="2" charset="0"/>
              </a:rPr>
              <a:t>lbzf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eP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tf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klg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Psn</a:t>
            </a:r>
            <a:r>
              <a:rPr lang="en-US" sz="4400" dirty="0" smtClean="0">
                <a:latin typeface="Khaki" pitchFamily="2" charset="0"/>
              </a:rPr>
              <a:t>] </a:t>
            </a:r>
            <a:r>
              <a:rPr lang="en-US" sz="4400" dirty="0" err="1" smtClean="0">
                <a:latin typeface="Khaki" pitchFamily="2" charset="0"/>
              </a:rPr>
              <a:t>csf</a:t>
            </a:r>
            <a:r>
              <a:rPr lang="en-US" sz="4400" dirty="0" smtClean="0">
                <a:latin typeface="Khaki" pitchFamily="2" charset="0"/>
              </a:rPr>
              <a:t>{</a:t>
            </a:r>
            <a:r>
              <a:rPr lang="en-US" sz="4400" dirty="0" err="1" smtClean="0">
                <a:latin typeface="Khaki" pitchFamily="2" charset="0"/>
              </a:rPr>
              <a:t>nfO</a:t>
            </a:r>
            <a:r>
              <a:rPr lang="en-US" sz="4400" dirty="0" smtClean="0">
                <a:latin typeface="Khaki" pitchFamily="2" charset="0"/>
              </a:rPr>
              <a:t>{ /2 </a:t>
            </a:r>
            <a:r>
              <a:rPr lang="en-US" sz="4400" dirty="0" err="1" smtClean="0">
                <a:latin typeface="Khaki" pitchFamily="2" charset="0"/>
              </a:rPr>
              <a:t>ub</a:t>
            </a:r>
            <a:r>
              <a:rPr lang="en-US" sz="4400" dirty="0" smtClean="0">
                <a:latin typeface="Khaki" pitchFamily="2" charset="0"/>
              </a:rPr>
              <a:t>}{g .</a:t>
            </a:r>
          </a:p>
          <a:p>
            <a:pPr>
              <a:buNone/>
            </a:pPr>
            <a:endParaRPr lang="en-US" sz="4400" dirty="0" smtClean="0">
              <a:latin typeface="Khaki" pitchFamily="2" charset="0"/>
            </a:endParaRPr>
          </a:p>
          <a:p>
            <a:r>
              <a:rPr lang="en-US" sz="4400" dirty="0" smtClean="0">
                <a:latin typeface="Khaki" pitchFamily="2" charset="0"/>
              </a:rPr>
              <a:t> ha </a:t>
            </a:r>
            <a:r>
              <a:rPr lang="en-US" sz="4400" dirty="0" err="1" smtClean="0">
                <a:latin typeface="Khaki" pitchFamily="2" charset="0"/>
              </a:rPr>
              <a:t>b'O</a:t>
            </a:r>
            <a:r>
              <a:rPr lang="en-US" sz="4400" dirty="0" smtClean="0">
                <a:latin typeface="Khaki" pitchFamily="2" charset="0"/>
              </a:rPr>
              <a:t>{ a/</a:t>
            </a:r>
            <a:r>
              <a:rPr lang="en-US" sz="4400" dirty="0" err="1" smtClean="0">
                <a:latin typeface="Khaki" pitchFamily="2" charset="0"/>
              </a:rPr>
              <a:t>fa</a:t>
            </a:r>
            <a:r>
              <a:rPr lang="en-US" sz="4400" dirty="0" smtClean="0">
                <a:latin typeface="Khaki" pitchFamily="2" charset="0"/>
              </a:rPr>
              <a:t>/ / </a:t>
            </a:r>
            <a:r>
              <a:rPr lang="en-US" sz="4400" dirty="0" err="1" smtClean="0">
                <a:latin typeface="Khaki" pitchFamily="2" charset="0"/>
              </a:rPr>
              <a:t>ljk</a:t>
            </a:r>
            <a:r>
              <a:rPr lang="en-US" sz="4400" dirty="0" smtClean="0">
                <a:latin typeface="Khaki" pitchFamily="2" charset="0"/>
              </a:rPr>
              <a:t>/Lt an Pp6} j:t'df nfUb5g\ </a:t>
            </a:r>
            <a:r>
              <a:rPr lang="en-US" sz="4400" dirty="0" err="1" smtClean="0">
                <a:latin typeface="Khaki" pitchFamily="2" charset="0"/>
              </a:rPr>
              <a:t>ta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dfq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kl</a:t>
            </a:r>
            <a:r>
              <a:rPr lang="en-US" sz="4400" dirty="0" smtClean="0">
                <a:latin typeface="Khaki" pitchFamily="2" charset="0"/>
              </a:rPr>
              <a:t>/0ffTds an -</a:t>
            </a:r>
            <a:r>
              <a:rPr lang="en-US" sz="4400" dirty="0" smtClean="0">
                <a:latin typeface="+mj-lt"/>
              </a:rPr>
              <a:t>resultant force</a:t>
            </a:r>
            <a:r>
              <a:rPr lang="en-US" sz="4400" dirty="0" smtClean="0">
                <a:latin typeface="Khaki" pitchFamily="2" charset="0"/>
              </a:rPr>
              <a:t>_ </a:t>
            </a:r>
            <a:r>
              <a:rPr lang="en-US" sz="4400" dirty="0" err="1" smtClean="0">
                <a:latin typeface="Khaki" pitchFamily="2" charset="0"/>
              </a:rPr>
              <a:t>z"Go</a:t>
            </a:r>
            <a:r>
              <a:rPr lang="en-US" sz="4400" dirty="0" smtClean="0">
                <a:latin typeface="Khaki" pitchFamily="2" charset="0"/>
              </a:rPr>
              <a:t> x'G5 . </a:t>
            </a:r>
          </a:p>
          <a:p>
            <a:pPr>
              <a:buNone/>
            </a:pPr>
            <a:endParaRPr lang="en-US" sz="4400" dirty="0" smtClean="0">
              <a:latin typeface="Khaki" pitchFamily="2" charset="0"/>
            </a:endParaRPr>
          </a:p>
          <a:p>
            <a:r>
              <a:rPr lang="en-US" sz="4400" dirty="0" err="1" smtClean="0">
                <a:latin typeface="Khaki" pitchFamily="2" charset="0"/>
              </a:rPr>
              <a:t>lj|mof</a:t>
            </a:r>
            <a:r>
              <a:rPr lang="en-US" sz="4400" dirty="0" smtClean="0">
                <a:latin typeface="Khaki" pitchFamily="2" charset="0"/>
              </a:rPr>
              <a:t> / </a:t>
            </a:r>
            <a:r>
              <a:rPr lang="en-US" sz="4400" dirty="0" err="1" smtClean="0">
                <a:latin typeface="Khaki" pitchFamily="2" charset="0"/>
              </a:rPr>
              <a:t>k|ltlj|mof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b'O</a:t>
            </a:r>
            <a:r>
              <a:rPr lang="en-US" sz="4400" dirty="0" smtClean="0">
                <a:latin typeface="Khaki" pitchFamily="2" charset="0"/>
              </a:rPr>
              <a:t>{ km/s ;</a:t>
            </a:r>
            <a:r>
              <a:rPr lang="en-US" sz="4400" dirty="0" err="1" smtClean="0">
                <a:latin typeface="Khaki" pitchFamily="2" charset="0"/>
              </a:rPr>
              <a:t>txdf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nfUg</a:t>
            </a:r>
            <a:r>
              <a:rPr lang="en-US" sz="4400" dirty="0" smtClean="0">
                <a:latin typeface="Khaki" pitchFamily="2" charset="0"/>
              </a:rPr>
              <a:t>] </a:t>
            </a:r>
            <a:r>
              <a:rPr lang="en-US" sz="4400" dirty="0" err="1" smtClean="0">
                <a:latin typeface="Khaki" pitchFamily="2" charset="0"/>
              </a:rPr>
              <a:t>ub</a:t>
            </a:r>
            <a:r>
              <a:rPr lang="en-US" sz="4400" dirty="0" smtClean="0">
                <a:latin typeface="Khaki" pitchFamily="2" charset="0"/>
              </a:rPr>
              <a:t>{5g\ . </a:t>
            </a:r>
          </a:p>
          <a:p>
            <a:endParaRPr lang="en-US" sz="4400" dirty="0" smtClean="0">
              <a:latin typeface="Khaki" pitchFamily="2" charset="0"/>
            </a:endParaRPr>
          </a:p>
          <a:p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lj|mof</a:t>
            </a:r>
            <a:r>
              <a:rPr lang="en-US" sz="4400" dirty="0" smtClean="0">
                <a:latin typeface="Khaki" pitchFamily="2" charset="0"/>
              </a:rPr>
              <a:t> / </a:t>
            </a:r>
            <a:r>
              <a:rPr lang="en-US" sz="4400" dirty="0" err="1" smtClean="0">
                <a:latin typeface="Khaki" pitchFamily="2" charset="0"/>
              </a:rPr>
              <a:t>k|ltlj|mofdf</a:t>
            </a:r>
            <a:r>
              <a:rPr lang="en-US" sz="4400" dirty="0" smtClean="0">
                <a:latin typeface="Khaki" pitchFamily="2" charset="0"/>
              </a:rPr>
              <a:t> </a:t>
            </a:r>
            <a:r>
              <a:rPr lang="en-US" sz="4400" dirty="0" err="1" smtClean="0">
                <a:latin typeface="Khaki" pitchFamily="2" charset="0"/>
              </a:rPr>
              <a:t>Psn</a:t>
            </a:r>
            <a:r>
              <a:rPr lang="en-US" sz="4400" dirty="0" smtClean="0">
                <a:latin typeface="Khaki" pitchFamily="2" charset="0"/>
              </a:rPr>
              <a:t>] </a:t>
            </a:r>
            <a:r>
              <a:rPr lang="en-US" sz="4400" dirty="0" err="1" smtClean="0">
                <a:latin typeface="Khaki" pitchFamily="2" charset="0"/>
              </a:rPr>
              <a:t>csf</a:t>
            </a:r>
            <a:r>
              <a:rPr lang="en-US" sz="4400" dirty="0" smtClean="0">
                <a:latin typeface="Khaki" pitchFamily="2" charset="0"/>
              </a:rPr>
              <a:t>{</a:t>
            </a:r>
            <a:r>
              <a:rPr lang="en-US" sz="4400" dirty="0" err="1" smtClean="0">
                <a:latin typeface="Khaki" pitchFamily="2" charset="0"/>
              </a:rPr>
              <a:t>nfO</a:t>
            </a:r>
            <a:r>
              <a:rPr lang="en-US" sz="4400" dirty="0" smtClean="0">
                <a:latin typeface="Khaki" pitchFamily="2" charset="0"/>
              </a:rPr>
              <a:t>{ /2 </a:t>
            </a:r>
            <a:r>
              <a:rPr lang="en-US" sz="4400" dirty="0" err="1" smtClean="0">
                <a:latin typeface="Khaki" pitchFamily="2" charset="0"/>
              </a:rPr>
              <a:t>ug</a:t>
            </a:r>
            <a:r>
              <a:rPr lang="en-US" sz="4400" dirty="0" smtClean="0">
                <a:latin typeface="Khaki" pitchFamily="2" charset="0"/>
              </a:rPr>
              <a:t>]{ </a:t>
            </a:r>
            <a:r>
              <a:rPr lang="en-US" sz="4400" dirty="0" err="1" smtClean="0">
                <a:latin typeface="Khaki" pitchFamily="2" charset="0"/>
              </a:rPr>
              <a:t>x'Fb</a:t>
            </a:r>
            <a:r>
              <a:rPr lang="en-US" sz="4400" dirty="0" smtClean="0">
                <a:latin typeface="Khaki" pitchFamily="2" charset="0"/>
              </a:rPr>
              <a:t>}g .</a:t>
            </a:r>
            <a:endParaRPr lang="en-US" sz="4400" dirty="0"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7226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Khaki" pitchFamily="2" charset="0"/>
              </a:rPr>
              <a:t>Onfl:6l;6L / Knfl:6l;6L -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Elassticity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and Plasticity)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Khaki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94544"/>
            <a:ext cx="10515600" cy="5219272"/>
          </a:xfrm>
        </p:spPr>
        <p:txBody>
          <a:bodyPr>
            <a:normAutofit lnSpcReduction="10000"/>
          </a:bodyPr>
          <a:lstStyle/>
          <a:p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s'g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} j:t'df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ljleGg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lbzfaf6 an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nufpFbf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du|df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Psn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ansf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] ?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kdf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/0ffTds an -</a:t>
            </a:r>
            <a:r>
              <a:rPr lang="en-US" sz="3200" dirty="0" smtClean="0">
                <a:solidFill>
                  <a:srgbClr val="FFC000"/>
                </a:solidFill>
                <a:latin typeface="+mj-lt"/>
              </a:rPr>
              <a:t>resultant force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_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] c;/ b]lvG5 .</a:t>
            </a:r>
          </a:p>
          <a:p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j:t'sf] agfj6,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nufOPsf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anx¿sf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/df0f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tyf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lbzfcg';f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/0ffTds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ann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] j:t'sf]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cfsf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 / ;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fOh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jt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{g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ug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{ ;S5 .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/0ffTds an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h;n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] j:t'sf]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cfsf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 / ;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fOhdf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/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jt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{g NofpF5 </a:t>
            </a:r>
            <a:r>
              <a:rPr lang="en-US" sz="3200" dirty="0" err="1" smtClean="0">
                <a:solidFill>
                  <a:srgbClr val="FFC000"/>
                </a:solidFill>
                <a:latin typeface="Khaki" pitchFamily="2" charset="0"/>
              </a:rPr>
              <a:t>To;nfO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{ l8kmld{ª an -</a:t>
            </a:r>
            <a:r>
              <a:rPr lang="en-US" sz="3200" dirty="0" smtClean="0">
                <a:solidFill>
                  <a:srgbClr val="FFC000"/>
                </a:solidFill>
                <a:latin typeface="+mj-lt"/>
              </a:rPr>
              <a:t>deforming force</a:t>
            </a:r>
            <a:r>
              <a:rPr lang="en-US" sz="3200" dirty="0" smtClean="0">
                <a:solidFill>
                  <a:srgbClr val="FFC000"/>
                </a:solidFill>
                <a:latin typeface="Khaki" pitchFamily="2" charset="0"/>
              </a:rPr>
              <a:t>_ elgG5.</a:t>
            </a:r>
          </a:p>
          <a:p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s'g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} l8kmld{ª j:t'af6 l8kmld{ª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annfO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{ x6fpFbf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cfk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\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mgf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]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d"n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cj:yf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k|fKt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ug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]{ u'0f Onfl:6l;6L </a:t>
            </a:r>
            <a:r>
              <a:rPr lang="en-US" sz="40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xf</a:t>
            </a:r>
            <a:r>
              <a:rPr lang="en-US" sz="4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Khaki" pitchFamily="2" charset="0"/>
              </a:rPr>
              <a:t>] .</a:t>
            </a:r>
          </a:p>
          <a:p>
            <a:r>
              <a:rPr lang="en-US" sz="4000" dirty="0" smtClean="0">
                <a:latin typeface="Khaki" pitchFamily="2" charset="0"/>
              </a:rPr>
              <a:t>agfj6sf </a:t>
            </a:r>
            <a:r>
              <a:rPr lang="en-US" sz="4000" dirty="0" err="1" smtClean="0">
                <a:latin typeface="Khaki" pitchFamily="2" charset="0"/>
              </a:rPr>
              <a:t>cfwf</a:t>
            </a:r>
            <a:r>
              <a:rPr lang="en-US" sz="4000" dirty="0" smtClean="0">
                <a:latin typeface="Khaki" pitchFamily="2" charset="0"/>
              </a:rPr>
              <a:t>/</a:t>
            </a:r>
            <a:r>
              <a:rPr lang="en-US" sz="4000" dirty="0" err="1" smtClean="0">
                <a:latin typeface="Khaki" pitchFamily="2" charset="0"/>
              </a:rPr>
              <a:t>df</a:t>
            </a:r>
            <a:r>
              <a:rPr lang="en-US" sz="4000" dirty="0" smtClean="0">
                <a:latin typeface="Khaki" pitchFamily="2" charset="0"/>
              </a:rPr>
              <a:t> j:t'x¿df km/s km/s Onfl:6l;6L x'G5.</a:t>
            </a:r>
          </a:p>
          <a:p>
            <a:r>
              <a:rPr lang="en-US" sz="4000" dirty="0" smtClean="0">
                <a:latin typeface="Khaki" pitchFamily="2" charset="0"/>
              </a:rPr>
              <a:t>Onfl:6l;6L a9L </a:t>
            </a:r>
            <a:r>
              <a:rPr lang="en-US" sz="4000" dirty="0" err="1" smtClean="0">
                <a:latin typeface="Khaki" pitchFamily="2" charset="0"/>
              </a:rPr>
              <a:t>x'g</a:t>
            </a:r>
            <a:r>
              <a:rPr lang="en-US" sz="4000" dirty="0" smtClean="0">
                <a:latin typeface="Khaki" pitchFamily="2" charset="0"/>
              </a:rPr>
              <a:t>] j:t'n] l8kmld{ª </a:t>
            </a:r>
            <a:r>
              <a:rPr lang="en-US" sz="4000" dirty="0" err="1" smtClean="0">
                <a:latin typeface="Khaki" pitchFamily="2" charset="0"/>
              </a:rPr>
              <a:t>ansf</a:t>
            </a:r>
            <a:r>
              <a:rPr lang="en-US" sz="4000" dirty="0" smtClean="0">
                <a:latin typeface="Khaki" pitchFamily="2" charset="0"/>
              </a:rPr>
              <a:t>] a9L </a:t>
            </a:r>
            <a:r>
              <a:rPr lang="en-US" sz="4000" dirty="0" err="1" smtClean="0">
                <a:latin typeface="Khaki" pitchFamily="2" charset="0"/>
              </a:rPr>
              <a:t>cj</a:t>
            </a:r>
            <a:r>
              <a:rPr lang="en-US" sz="4000" dirty="0" smtClean="0">
                <a:latin typeface="Khaki" pitchFamily="2" charset="0"/>
              </a:rPr>
              <a:t>/f]w </a:t>
            </a:r>
            <a:r>
              <a:rPr lang="en-US" sz="4000" dirty="0" err="1" smtClean="0">
                <a:latin typeface="Khaki" pitchFamily="2" charset="0"/>
              </a:rPr>
              <a:t>ub</a:t>
            </a:r>
            <a:r>
              <a:rPr lang="en-US" sz="4000" dirty="0" smtClean="0">
                <a:latin typeface="Khaki" pitchFamily="2" charset="0"/>
              </a:rPr>
              <a:t>{5 / </a:t>
            </a:r>
            <a:r>
              <a:rPr lang="en-US" sz="4000" dirty="0" err="1" smtClean="0">
                <a:latin typeface="Khaki" pitchFamily="2" charset="0"/>
              </a:rPr>
              <a:t>pSt</a:t>
            </a:r>
            <a:r>
              <a:rPr lang="en-US" sz="4000" dirty="0" smtClean="0">
                <a:latin typeface="Khaki" pitchFamily="2" charset="0"/>
              </a:rPr>
              <a:t> an x6fpFbf </a:t>
            </a:r>
            <a:r>
              <a:rPr lang="en-US" sz="4000" dirty="0" err="1" smtClean="0">
                <a:latin typeface="Khaki" pitchFamily="2" charset="0"/>
              </a:rPr>
              <a:t>Psbd</a:t>
            </a:r>
            <a:r>
              <a:rPr lang="en-US" sz="4000" dirty="0" smtClean="0">
                <a:latin typeface="Khaki" pitchFamily="2" charset="0"/>
              </a:rPr>
              <a:t>} rfF8f] </a:t>
            </a:r>
            <a:r>
              <a:rPr lang="en-US" sz="4000" dirty="0" err="1" smtClean="0">
                <a:latin typeface="Khaki" pitchFamily="2" charset="0"/>
              </a:rPr>
              <a:t>oyfl:yltdf</a:t>
            </a:r>
            <a:r>
              <a:rPr lang="en-US" sz="4000" dirty="0" smtClean="0">
                <a:latin typeface="Khaki" pitchFamily="2" charset="0"/>
              </a:rPr>
              <a:t> </a:t>
            </a:r>
            <a:r>
              <a:rPr lang="en-US" sz="4000" dirty="0" err="1" smtClean="0">
                <a:latin typeface="Khaki" pitchFamily="2" charset="0"/>
              </a:rPr>
              <a:t>kms</a:t>
            </a:r>
            <a:r>
              <a:rPr lang="en-US" sz="4000" dirty="0" smtClean="0">
                <a:latin typeface="Khaki" pitchFamily="2" charset="0"/>
              </a:rPr>
              <a:t>{G5</a:t>
            </a:r>
            <a:endParaRPr lang="en-US" sz="4000" dirty="0">
              <a:solidFill>
                <a:schemeClr val="accent6">
                  <a:lumMod val="60000"/>
                  <a:lumOff val="40000"/>
                </a:schemeClr>
              </a:solidFill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9465" y="339047"/>
            <a:ext cx="11107220" cy="6236414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l:6nsf] Onfl:6l;6L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Psbd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} a9L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x'g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ePsf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o;sf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k|of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]u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alnof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] 3/,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k'n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,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cflb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lgdf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{0fsf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nflu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ul</a:t>
            </a: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Khaki" pitchFamily="2" charset="0"/>
              </a:rPr>
              <a:t>/G5.</a:t>
            </a:r>
          </a:p>
          <a:p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j:t'nfO{ Onfl:6l;6L ;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LdfeGbf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a9L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tGsfpFbf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pSt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j:t' :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yfoL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?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kdf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l8kmd{D8 x'G5 / Onfl:6l;6L x/fpF5 . 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ansf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] 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k|of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]un] j:t'sf] 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cfsf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/ / ;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fOhdf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 :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yfoL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 ?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kn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] 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kl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/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jt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{g </a:t>
            </a:r>
            <a:r>
              <a:rPr lang="en-US" sz="4400" dirty="0" err="1" smtClean="0">
                <a:solidFill>
                  <a:srgbClr val="FF0000"/>
                </a:solidFill>
                <a:latin typeface="Khaki" pitchFamily="2" charset="0"/>
              </a:rPr>
              <a:t>cfpg</a:t>
            </a:r>
            <a:r>
              <a:rPr lang="en-US" sz="4400" dirty="0" smtClean="0">
                <a:solidFill>
                  <a:srgbClr val="FF0000"/>
                </a:solidFill>
                <a:latin typeface="Khaki" pitchFamily="2" charset="0"/>
              </a:rPr>
              <a:t>] u'0fnfO{ Knfl:6;L6L elgG5 . </a:t>
            </a:r>
          </a:p>
          <a:p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Knfl:6l;6Ln]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ubf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{ df6f]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nfO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{ ;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lhn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}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cfsf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/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lbP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/ OF6f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agfpg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;lsG5 .</a:t>
            </a:r>
          </a:p>
          <a:p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: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yfoL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?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kn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] l8kmd{D8 j:t'df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lg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/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Gt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/ an a9fpFbf r'Fl8g]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jf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Khaki" pitchFamily="2" charset="0"/>
              </a:rPr>
              <a:t>eflrg</a:t>
            </a:r>
            <a:r>
              <a:rPr lang="en-US" sz="4000" dirty="0" smtClean="0">
                <a:solidFill>
                  <a:srgbClr val="92D050"/>
                </a:solidFill>
                <a:latin typeface="Khaki" pitchFamily="2" charset="0"/>
              </a:rPr>
              <a:t>] x'G5</a:t>
            </a:r>
            <a:endParaRPr lang="en-US" sz="4000" dirty="0">
              <a:solidFill>
                <a:srgbClr val="92D050"/>
              </a:solidFill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8773"/>
            <a:ext cx="10515600" cy="6267236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5nkmn 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ug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'{</a:t>
            </a:r>
            <a:r>
              <a:rPr lang="en-US" dirty="0" err="1" smtClean="0">
                <a:solidFill>
                  <a:srgbClr val="FF0000"/>
                </a:solidFill>
                <a:latin typeface="Khaki" pitchFamily="2" charset="0"/>
              </a:rPr>
              <a:t>xf</a:t>
            </a:r>
            <a:r>
              <a:rPr lang="en-US" dirty="0" smtClean="0">
                <a:solidFill>
                  <a:srgbClr val="FF0000"/>
                </a:solidFill>
                <a:latin typeface="Khaki" pitchFamily="2" charset="0"/>
              </a:rPr>
              <a:t>];\ M </a:t>
            </a:r>
          </a:p>
          <a:p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!= s] an 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nufpFbf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 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tlGsPsf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] b]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lvg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] j:t'x¿ 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dfq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 Onfl:6s 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x'g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\ &lt; </a:t>
            </a:r>
          </a:p>
          <a:p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@= Onfl:6s j:t'sf u'0fsf 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cfwf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/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df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 /a/ / l:6ndWo] </a:t>
            </a:r>
            <a:r>
              <a:rPr lang="en-US" dirty="0" err="1" smtClean="0">
                <a:solidFill>
                  <a:schemeClr val="accent4"/>
                </a:solidFill>
                <a:latin typeface="Khaki" pitchFamily="2" charset="0"/>
              </a:rPr>
              <a:t>s'g</a:t>
            </a:r>
            <a:r>
              <a:rPr lang="en-US" dirty="0" smtClean="0">
                <a:solidFill>
                  <a:schemeClr val="accent4"/>
                </a:solidFill>
                <a:latin typeface="Khaki" pitchFamily="2" charset="0"/>
              </a:rPr>
              <a:t> a9L Onfl:6s x'G5 &lt; </a:t>
            </a:r>
          </a:p>
          <a:p>
            <a:pPr lvl="4"/>
            <a:r>
              <a:rPr lang="en-US" sz="5400" dirty="0" err="1" smtClean="0">
                <a:solidFill>
                  <a:srgbClr val="00B0F0"/>
                </a:solidFill>
                <a:latin typeface="Khaki" pitchFamily="2" charset="0"/>
              </a:rPr>
              <a:t>kl</a:t>
            </a:r>
            <a:r>
              <a:rPr lang="en-US" sz="5400" dirty="0" smtClean="0">
                <a:solidFill>
                  <a:srgbClr val="00B0F0"/>
                </a:solidFill>
                <a:latin typeface="Khaki" pitchFamily="2" charset="0"/>
              </a:rPr>
              <a:t>/of]</a:t>
            </a:r>
            <a:r>
              <a:rPr lang="en-US" sz="5400" dirty="0" err="1" smtClean="0">
                <a:solidFill>
                  <a:srgbClr val="00B0F0"/>
                </a:solidFill>
                <a:latin typeface="Khaki" pitchFamily="2" charset="0"/>
              </a:rPr>
              <a:t>hgf</a:t>
            </a:r>
            <a:r>
              <a:rPr lang="en-US" sz="5400" dirty="0" smtClean="0">
                <a:solidFill>
                  <a:srgbClr val="00B0F0"/>
                </a:solidFill>
                <a:latin typeface="Khaki" pitchFamily="2" charset="0"/>
              </a:rPr>
              <a:t> </a:t>
            </a:r>
            <a:r>
              <a:rPr lang="en-US" sz="5400" dirty="0" err="1" smtClean="0">
                <a:solidFill>
                  <a:srgbClr val="00B0F0"/>
                </a:solidFill>
                <a:latin typeface="Khaki" pitchFamily="2" charset="0"/>
              </a:rPr>
              <a:t>sfo</a:t>
            </a:r>
            <a:r>
              <a:rPr lang="en-US" sz="5400" dirty="0" smtClean="0">
                <a:solidFill>
                  <a:srgbClr val="00B0F0"/>
                </a:solidFill>
                <a:latin typeface="Khaki" pitchFamily="2" charset="0"/>
              </a:rPr>
              <a:t>{</a:t>
            </a:r>
          </a:p>
          <a:p>
            <a:pPr lvl="4">
              <a:buNone/>
            </a:pPr>
            <a:endParaRPr lang="en-US" sz="5400" dirty="0" smtClean="0">
              <a:solidFill>
                <a:srgbClr val="0070C0"/>
              </a:solidFill>
              <a:latin typeface="Khaki" pitchFamily="2" charset="0"/>
            </a:endParaRPr>
          </a:p>
          <a:p>
            <a:r>
              <a:rPr lang="en-US" dirty="0" smtClean="0">
                <a:solidFill>
                  <a:srgbClr val="0070C0"/>
                </a:solidFill>
                <a:latin typeface="Khaki" pitchFamily="2" charset="0"/>
              </a:rPr>
              <a:t> -s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_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cfk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\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mgf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jl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kl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pknAw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fdu|Lx¿sf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k|of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]u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u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/L a]n'gaf6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rNg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 6f]o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lgdf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{0f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ug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'{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xf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];\ .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pSt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sf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df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km/s km/s Onfl:6l;6L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ePsf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u'Aaf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/f /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ljleGg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tf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}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nx¿sf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k|of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]uaf6 Go'6gsf]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rfn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DaGwL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bf];|f]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lgod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k|bz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{g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ug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'{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xf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];\ . </a:t>
            </a:r>
          </a:p>
          <a:p>
            <a:pPr>
              <a:buNone/>
            </a:pPr>
            <a:endParaRPr lang="en-US" sz="3200" dirty="0" smtClean="0">
              <a:solidFill>
                <a:srgbClr val="0070C0"/>
              </a:solidFill>
              <a:latin typeface="Khaki" pitchFamily="2" charset="0"/>
            </a:endParaRPr>
          </a:p>
          <a:p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-v_ :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yfgLo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?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kdf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pknAw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 ;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fdu|Lx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¿ / /a/ a]G8sf] Onfl:6l;6Lsf]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k|of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]u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u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/L Pp6f 6f]o x]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lnsf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]K6/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lgdf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{0f 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ug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'{</a:t>
            </a:r>
            <a:r>
              <a:rPr lang="en-US" sz="3200" dirty="0" err="1" smtClean="0">
                <a:solidFill>
                  <a:srgbClr val="0070C0"/>
                </a:solidFill>
                <a:latin typeface="Khaki" pitchFamily="2" charset="0"/>
              </a:rPr>
              <a:t>xf</a:t>
            </a:r>
            <a:r>
              <a:rPr lang="en-US" sz="3200" dirty="0" smtClean="0">
                <a:solidFill>
                  <a:srgbClr val="0070C0"/>
                </a:solidFill>
                <a:latin typeface="Khaki" pitchFamily="2" charset="0"/>
              </a:rPr>
              <a:t>];\ .</a:t>
            </a:r>
            <a:endParaRPr lang="en-US" sz="3200" dirty="0">
              <a:solidFill>
                <a:srgbClr val="0070C0"/>
              </a:solidFill>
              <a:latin typeface="Khaki" pitchFamily="2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800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61022" t="30049" r="6537" b="46956"/>
          <a:stretch>
            <a:fillRect/>
          </a:stretch>
        </p:blipFill>
        <p:spPr bwMode="auto">
          <a:xfrm>
            <a:off x="1910993" y="452063"/>
            <a:ext cx="8342616" cy="330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448656" y="3976100"/>
            <a:ext cx="9678256" cy="215757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</a:rPr>
              <a:t>Madhav Raj Pant</a:t>
            </a:r>
          </a:p>
          <a:p>
            <a:pPr algn="ctr"/>
            <a:r>
              <a:rPr lang="en-US" sz="2800" dirty="0" smtClean="0">
                <a:solidFill>
                  <a:srgbClr val="92D050"/>
                </a:solidFill>
              </a:rPr>
              <a:t>Science Teachers Associations Nepal (STAN)</a:t>
            </a:r>
          </a:p>
          <a:p>
            <a:pPr algn="ctr"/>
            <a:r>
              <a:rPr lang="en-US" sz="2800" dirty="0" smtClean="0">
                <a:solidFill>
                  <a:srgbClr val="92D050"/>
                </a:solidFill>
              </a:rPr>
              <a:t>Sudoorpashim Nepal </a:t>
            </a:r>
            <a:endParaRPr lang="en-US" sz="2800" dirty="0">
              <a:solidFill>
                <a:srgbClr val="92D05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19" cy="126372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3350</Words>
  <Application>Microsoft Office PowerPoint</Application>
  <PresentationFormat>Custom</PresentationFormat>
  <Paragraphs>232</Paragraphs>
  <Slides>35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k|j]u Acceleration </vt:lpstr>
      <vt:lpstr>Slide 8</vt:lpstr>
      <vt:lpstr>l;wf /]vLo rfnsf ;dLs/0fx¿ -Equations of linear motion) </vt:lpstr>
      <vt:lpstr>Slide 10</vt:lpstr>
      <vt:lpstr>Slide 11</vt:lpstr>
      <vt:lpstr>Slide 12</vt:lpstr>
      <vt:lpstr>Slide 13</vt:lpstr>
      <vt:lpstr>l;wf /]vLo rfnsf u|fkm (Graph of linear motion)M</vt:lpstr>
      <vt:lpstr>Slide 15</vt:lpstr>
      <vt:lpstr>Slide 16</vt:lpstr>
      <vt:lpstr>Slide 17</vt:lpstr>
      <vt:lpstr>Slide 18</vt:lpstr>
      <vt:lpstr>Slide 19</vt:lpstr>
      <vt:lpstr>rfn;DaGwL Go'6gsf lgodx¿ -Newton's laws of motion_ </vt:lpstr>
      <vt:lpstr>Ogl;{of -Inertia)</vt:lpstr>
      <vt:lpstr>Slide 22</vt:lpstr>
      <vt:lpstr>lk08 / Ogl;{of larsf] ;DaGw -Relation between mass and inertia_</vt:lpstr>
      <vt:lpstr>l:y/ Ogl;{of -Inertia of rest_</vt:lpstr>
      <vt:lpstr>rfn Ogl;{of -Inertia of motion)</vt:lpstr>
      <vt:lpstr>Go'6gsf] rfn;DaGwL klxnf] lgod -Newton's first law of motion)</vt:lpstr>
      <vt:lpstr>rfn ;DaGwL Go'6gsf] bf];|f] lgod (Newton's second law of motion)</vt:lpstr>
      <vt:lpstr>Slide 28</vt:lpstr>
      <vt:lpstr>Slide 29</vt:lpstr>
      <vt:lpstr>rfn;DaGwL Go'6gsf] t];|f] lgod (Newton's third law of motion)</vt:lpstr>
      <vt:lpstr>Slide 31</vt:lpstr>
      <vt:lpstr>Onfl:6l;6L / Knfl:6l;6L -Elassticity and Plasticity)</vt:lpstr>
      <vt:lpstr>Slide 33</vt:lpstr>
      <vt:lpstr>Slide 34</vt:lpstr>
      <vt:lpstr>Slide 35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Ugratara</cp:lastModifiedBy>
  <cp:revision>194</cp:revision>
  <dcterms:created xsi:type="dcterms:W3CDTF">2023-04-07T14:13:19Z</dcterms:created>
  <dcterms:modified xsi:type="dcterms:W3CDTF">2023-04-11T11:28:25Z</dcterms:modified>
</cp:coreProperties>
</file>