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2" r:id="rId7"/>
    <p:sldId id="282" r:id="rId8"/>
    <p:sldId id="263" r:id="rId9"/>
    <p:sldId id="284" r:id="rId10"/>
    <p:sldId id="283" r:id="rId11"/>
    <p:sldId id="264" r:id="rId12"/>
    <p:sldId id="265" r:id="rId13"/>
    <p:sldId id="285" r:id="rId14"/>
    <p:sldId id="286" r:id="rId15"/>
    <p:sldId id="28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TC" initials="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DE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64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95C73-CA39-4FEC-884B-CE7B23F8817F}" type="datetimeFigureOut">
              <a:rPr lang="en-US" smtClean="0"/>
              <a:pPr/>
              <a:t>5/19/2023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F6892-C7C9-44AC-8B83-479978E4D0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F6892-C7C9-44AC-8B83-479978E4D01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E7CE-F3F4-490A-8D84-F760BD7F731B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E446E-9F52-4052-8691-BA6AA7E92982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D43BE-DC61-4345-9D0C-AAA1291A0AAE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AD0E-BCD6-414A-9F75-D1DBC16A9810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5AC2-68DE-4FB3-8A78-B6EAB7442459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EDA4-1492-42AE-AD66-30EEA97F0354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DC75-ADCB-4723-ADE0-0A436D05E21D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9218-A544-4B0D-9E9C-B1D62F4BFA5A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9B72D-25DF-477B-9E6E-15DD7A1AE9F0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C9281-ABE7-4F6A-A68D-965E531E64B1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C5BB0-D6B6-426F-AEDE-C58FBB620574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6FBDC-0F90-417E-88CF-12E7E83AD019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57909-62A9-4AF8-97BB-F1791933F10B}" type="datetime1">
              <a:rPr lang="ne-NP" smtClean="0"/>
              <a:pPr/>
              <a:t>5/19/2023</a:t>
            </a:fld>
            <a:endParaRPr lang="en-US" dirty="0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Unit 19 : (Class -9)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609600" y="228600"/>
            <a:ext cx="8229600" cy="4822686"/>
            <a:chOff x="1992184" y="1552722"/>
            <a:chExt cx="6781800" cy="4822686"/>
          </a:xfrm>
        </p:grpSpPr>
        <p:sp>
          <p:nvSpPr>
            <p:cNvPr id="5" name="TextBox 4"/>
            <p:cNvSpPr txBox="1"/>
            <p:nvPr/>
          </p:nvSpPr>
          <p:spPr>
            <a:xfrm>
              <a:off x="2007107" y="1552722"/>
              <a:ext cx="6104900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reeti" pitchFamily="2" charset="0"/>
                </a:rPr>
                <a:t>ljifo M lj1fg tyf k|ljlw</a:t>
              </a:r>
            </a:p>
            <a:p>
              <a:pPr algn="ctr"/>
              <a:endPara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endParaRPr>
            </a:p>
            <a:p>
              <a:pPr algn="ctr"/>
              <a:r>
                <a:rPr lang="en-US" sz="40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reeti" pitchFamily="2" charset="0"/>
                </a:rPr>
                <a:t>PsfO M !)</a:t>
              </a:r>
            </a:p>
            <a:p>
              <a:pPr algn="ctr"/>
              <a:endPara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endParaRPr>
            </a:p>
            <a:p>
              <a:pPr algn="ctr"/>
              <a:r>
                <a:rPr lang="en-US" sz="4000" b="1" dirty="0" smtClean="0">
                  <a:latin typeface="Preeti" pitchFamily="2" charset="0"/>
                </a:rPr>
                <a:t>s[lif If]qdf k|of]u x'g] kbfy{x¿ </a:t>
              </a:r>
            </a:p>
            <a:p>
              <a:pPr algn="ctr"/>
              <a:r>
                <a:rPr lang="en-US" sz="4000" b="1" dirty="0" smtClean="0"/>
                <a:t>(Materials used in Agriculture)</a:t>
              </a:r>
              <a:endPara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92184" y="5667522"/>
              <a:ext cx="678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reeti" pitchFamily="2" charset="0"/>
                </a:rPr>
                <a:t>                        sIff M (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447800" y="5029200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reeti" pitchFamily="2" charset="0"/>
              </a:rPr>
              <a:t>l8hL6n k7g tyf kf7g ;fdu|L</a:t>
            </a:r>
          </a:p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reeti" pitchFamily="2" charset="0"/>
              </a:rPr>
              <a:t>sfo{306f M &amp;</a:t>
            </a:r>
          </a:p>
        </p:txBody>
      </p:sp>
      <p:pic>
        <p:nvPicPr>
          <p:cNvPr id="27" name="Picture 26" descr="Screenshot 2023-04-07 0723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066801"/>
            <a:ext cx="1582314" cy="1676399"/>
          </a:xfrm>
          <a:prstGeom prst="ellipse">
            <a:avLst/>
          </a:prstGeom>
          <a:ln w="63500" cap="rnd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Picture 33" descr="Screenshot 2023-04-07 0722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495800"/>
            <a:ext cx="1630789" cy="151264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Picture 34" descr="Screenshot 2023-04-07 0725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5029200"/>
            <a:ext cx="1345027" cy="1249748"/>
          </a:xfrm>
          <a:prstGeom prst="ellipse">
            <a:avLst/>
          </a:prstGeom>
          <a:ln w="63500" cap="rnd"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6" name="Picture 35" descr="Screenshot 2023-04-07 07234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6200" y="3124200"/>
            <a:ext cx="1143000" cy="10668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7" name="Picture 36" descr="168083203782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05600" y="457200"/>
            <a:ext cx="2286000" cy="1752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softRound"/>
            <a:contourClr>
              <a:srgbClr val="333333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14400"/>
            <a:ext cx="8458200" cy="4419600"/>
          </a:xfrm>
          <a:ln w="1270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indent="457200" algn="l">
              <a:buFont typeface="Wingdings"/>
              <a:buChar char="&amp;"/>
            </a:pP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la?jfnfO{ cfj:os kg]{ kf]ifs tTjx¿</a:t>
            </a:r>
          </a:p>
          <a:p>
            <a:pPr indent="457200" algn="l">
              <a:buFont typeface="Wingdings"/>
              <a:buChar char="&amp;"/>
            </a:pP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Dfn / o;sf k|sf/x?</a:t>
            </a:r>
          </a:p>
          <a:p>
            <a:pPr indent="457200" algn="l">
              <a:buFont typeface="Wingdings"/>
              <a:buChar char="&amp;"/>
            </a:pP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gfO6«f]hg, km:kmf]/; / kf]6fl;odsf] cefjaf6 la?jfdf b]lvg] nIf0fx¿</a:t>
            </a:r>
          </a:p>
          <a:p>
            <a:pPr indent="457200" algn="l">
              <a:buFont typeface="Wingdings"/>
              <a:buChar char="&amp;"/>
            </a:pP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k|fª\ufl/s dn -kl/ro – agfpg] ljlw – kmfObf_</a:t>
            </a:r>
          </a:p>
          <a:p>
            <a:pPr indent="457200" algn="l">
              <a:buFont typeface="Wingdings"/>
              <a:buChar char="&amp;"/>
            </a:pP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/f;folgs dn / sL6gfzs laiffbL</a:t>
            </a:r>
            <a:endParaRPr lang="en-US" sz="2800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47800" y="152400"/>
            <a:ext cx="67056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600" b="1" u="sng" dirty="0" smtClean="0">
                <a:ln w="50800"/>
                <a:solidFill>
                  <a:srgbClr val="7030A0"/>
                </a:solidFill>
                <a:latin typeface="Preeti" pitchFamily="2" charset="0"/>
              </a:rPr>
              <a:t>o; PsfO leq cWoog ug'{kg]{ ljifoj:t'x?</a:t>
            </a:r>
          </a:p>
          <a:p>
            <a:pPr algn="ctr"/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F8C3-829B-4A37-9928-73EFF037E6F2}" type="datetime1">
              <a:rPr lang="ne-NP" smtClean="0"/>
              <a:pPr/>
              <a:t>5/19/2023</a:t>
            </a:fld>
            <a:endParaRPr lang="en-US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4" name="Footer Placeholder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Unit 19 : (Class -9)</a:t>
            </a:r>
            <a:endParaRPr lang="en-US" dirty="0"/>
          </a:p>
        </p:txBody>
      </p:sp>
      <p:pic>
        <p:nvPicPr>
          <p:cNvPr id="13" name="Picture 12" descr="Screenshot 2023-04-07 0725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572000"/>
            <a:ext cx="2209800" cy="1630748"/>
          </a:xfrm>
          <a:prstGeom prst="ellipse">
            <a:avLst/>
          </a:prstGeom>
          <a:ln w="63500" cap="rnd"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5" name="Picture 14" descr="16808320378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4572000"/>
            <a:ext cx="2286000" cy="1752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softRound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1000"/>
            <a:ext cx="6096000" cy="685800"/>
          </a:xfr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latin typeface="Preeti" pitchFamily="2" charset="0"/>
              </a:rPr>
              <a:t>clGtd k/LIffsf] nflu o; kf7sf] c+sef/</a:t>
            </a:r>
          </a:p>
          <a:p>
            <a:endParaRPr lang="en-US" b="1" dirty="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6400" y="1371600"/>
            <a:ext cx="2819400" cy="830997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reeti" pitchFamily="2" charset="0"/>
              </a:rPr>
              <a:t>v08 M s -j:t'ut k|Zg_ </a:t>
            </a:r>
          </a:p>
          <a:p>
            <a:pPr algn="ctr"/>
            <a:r>
              <a:rPr lang="en-US" sz="2400" b="1" dirty="0" smtClean="0">
                <a:latin typeface="Preeti" pitchFamily="2" charset="0"/>
              </a:rPr>
              <a:t>) k|Zg M ) c+s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590800" y="2590800"/>
            <a:ext cx="3200400" cy="830997"/>
          </a:xfrm>
          <a:prstGeom prst="rect">
            <a:avLst/>
          </a:prstGeom>
          <a:noFill/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reeti" pitchFamily="2" charset="0"/>
              </a:rPr>
              <a:t>-v08 s_ M clt 5f]6f k|Zg</a:t>
            </a:r>
          </a:p>
          <a:p>
            <a:pPr algn="ctr"/>
            <a:r>
              <a:rPr lang="en-US" sz="2400" b="1" dirty="0" smtClean="0">
                <a:latin typeface="Preeti" pitchFamily="2" charset="0"/>
              </a:rPr>
              <a:t> ! k|Zg 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- af]w tx _ </a:t>
            </a:r>
            <a:r>
              <a:rPr lang="en-US" sz="2400" b="1" dirty="0" smtClean="0">
                <a:latin typeface="Preeti" pitchFamily="2" charset="0"/>
              </a:rPr>
              <a:t>M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! c+s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2200" y="4876800"/>
            <a:ext cx="2971800" cy="1200329"/>
          </a:xfrm>
          <a:prstGeom prst="rect">
            <a:avLst/>
          </a:prstGeom>
          <a:noFill/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PsfO !* cyjf o;af6</a:t>
            </a:r>
          </a:p>
          <a:p>
            <a:pPr algn="ctr"/>
            <a:r>
              <a:rPr lang="en-US" sz="2400" b="1" dirty="0" smtClean="0">
                <a:latin typeface="Preeti" pitchFamily="2" charset="0"/>
              </a:rPr>
              <a:t>-v08 3_ M nfdf] k|Zg</a:t>
            </a:r>
          </a:p>
          <a:p>
            <a:pPr algn="ctr"/>
            <a:r>
              <a:rPr lang="en-US" sz="2400" b="1" dirty="0" smtClean="0">
                <a:latin typeface="Preeti" pitchFamily="2" charset="0"/>
              </a:rPr>
              <a:t> ! k|Zg 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-k|of]u tx_ </a:t>
            </a:r>
            <a:r>
              <a:rPr lang="en-US" sz="2400" b="1" dirty="0" smtClean="0">
                <a:latin typeface="Preeti" pitchFamily="2" charset="0"/>
              </a:rPr>
              <a:t>M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$ c+s </a:t>
            </a:r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-1752600" y="3200400"/>
            <a:ext cx="4343400" cy="7620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57200" y="1792713"/>
            <a:ext cx="12192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57200" y="3048000"/>
            <a:ext cx="21336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1000" y="4080301"/>
            <a:ext cx="3581400" cy="2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81000" y="5374113"/>
            <a:ext cx="57912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1" name="Date Placeholder 4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C2B3-F324-4B49-B9DC-BA89772D86EE}" type="datetime1">
              <a:rPr lang="ne-NP" smtClean="0"/>
              <a:pPr/>
              <a:t>5/19/2023</a:t>
            </a:fld>
            <a:endParaRPr lang="en-US" dirty="0"/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3" name="Footer Placeholder 4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Unit 19 : (Class -9)</a:t>
            </a:r>
            <a:endParaRPr lang="en-US" dirty="0"/>
          </a:p>
        </p:txBody>
      </p:sp>
      <p:cxnSp>
        <p:nvCxnSpPr>
          <p:cNvPr id="44" name="Straight Connector 43"/>
          <p:cNvCxnSpPr/>
          <p:nvPr/>
        </p:nvCxnSpPr>
        <p:spPr>
          <a:xfrm>
            <a:off x="4495800" y="1676400"/>
            <a:ext cx="34290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7239794" y="2362200"/>
            <a:ext cx="1370806" cy="794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7239000" y="4191000"/>
            <a:ext cx="1371600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629400" y="152401"/>
            <a:ext cx="2514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solidFill>
                  <a:schemeClr val="accent5">
                    <a:lumMod val="40000"/>
                    <a:lumOff val="60000"/>
                  </a:schemeClr>
                </a:solidFill>
                <a:sym typeface="Wingdings"/>
              </a:rPr>
              <a:t></a:t>
            </a:r>
            <a:endParaRPr lang="en-US" sz="100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58000" y="685800"/>
            <a:ext cx="76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</a:rPr>
              <a:t>jflif{s k/LIff</a:t>
            </a:r>
            <a:endParaRPr lang="en-US" sz="1050" i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001000" y="685800"/>
            <a:ext cx="710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</a:rPr>
              <a:t>jflif{s k/LIff</a:t>
            </a:r>
            <a:endParaRPr lang="en-US" sz="1050" i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286000" y="4343400"/>
            <a:ext cx="11208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00B0F0"/>
                </a:solidFill>
                <a:sym typeface="Wingdings"/>
              </a:rPr>
              <a:t>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19200" y="3200400"/>
            <a:ext cx="14256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B0F0"/>
                </a:solidFill>
                <a:sym typeface="Wingdings"/>
              </a:rPr>
              <a:t>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3400" y="2133600"/>
            <a:ext cx="11208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00B0F0"/>
                </a:solidFill>
                <a:sym typeface="Wingdings"/>
              </a:rPr>
              <a:t>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2000" y="2362200"/>
            <a:ext cx="76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  <a:cs typeface="Times New Roman" pitchFamily="18" charset="0"/>
              </a:rPr>
              <a:t>PsfO M !)</a:t>
            </a:r>
          </a:p>
          <a:p>
            <a:r>
              <a:rPr lang="en-US" sz="105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Question</a:t>
            </a:r>
            <a:endParaRPr lang="en-US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47800" y="3429000"/>
            <a:ext cx="76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  <a:cs typeface="Times New Roman" pitchFamily="18" charset="0"/>
              </a:rPr>
              <a:t>PsfO M !)</a:t>
            </a:r>
          </a:p>
          <a:p>
            <a:r>
              <a:rPr lang="en-US" sz="105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Question</a:t>
            </a:r>
            <a:endParaRPr lang="en-US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514600" y="4572000"/>
            <a:ext cx="76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  <a:cs typeface="Times New Roman" pitchFamily="18" charset="0"/>
              </a:rPr>
              <a:t>PsfO M !)</a:t>
            </a:r>
          </a:p>
          <a:p>
            <a:r>
              <a:rPr lang="en-US" sz="105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Question</a:t>
            </a:r>
            <a:endParaRPr lang="en-US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76400" y="5147608"/>
            <a:ext cx="2362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0" dirty="0" smtClean="0">
                <a:solidFill>
                  <a:srgbClr val="00B050"/>
                </a:solidFill>
                <a:sym typeface="Wingdings"/>
              </a:rPr>
              <a:t></a:t>
            </a:r>
            <a:endParaRPr lang="en-US" sz="12000" dirty="0">
              <a:solidFill>
                <a:srgbClr val="00B05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81200" y="56388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Preeti" pitchFamily="2" charset="0"/>
              </a:rPr>
              <a:t>jflif{s k/Liff</a:t>
            </a:r>
          </a:p>
          <a:p>
            <a:pPr algn="ctr"/>
            <a:r>
              <a:rPr lang="en-US" sz="800" dirty="0" smtClean="0">
                <a:latin typeface="Preeti" pitchFamily="2" charset="0"/>
              </a:rPr>
              <a:t>lj1fg tyf k|ljlw</a:t>
            </a:r>
          </a:p>
          <a:p>
            <a:pPr algn="ctr"/>
            <a:r>
              <a:rPr lang="en-US" sz="800" dirty="0" smtClean="0">
                <a:latin typeface="Preeti" pitchFamily="2" charset="0"/>
              </a:rPr>
              <a:t>sIff M (</a:t>
            </a:r>
            <a:endParaRPr lang="en-US" sz="800" dirty="0">
              <a:latin typeface="Preeti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29400" y="2971800"/>
            <a:ext cx="2514600" cy="120032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Preeti" pitchFamily="2" charset="0"/>
              </a:rPr>
              <a:t>hDDff M !-@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400" b="1" dirty="0" smtClean="0">
                <a:latin typeface="Preeti" pitchFamily="2" charset="0"/>
              </a:rPr>
              <a:t>_ k|Zg M !-%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400" b="1" dirty="0" smtClean="0">
                <a:latin typeface="Preeti" pitchFamily="2" charset="0"/>
              </a:rPr>
              <a:t>_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c+s  </a:t>
            </a:r>
          </a:p>
          <a:p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  <a:cs typeface="Times New Roman" pitchFamily="18" charset="0"/>
              </a:rPr>
              <a:t>-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  <a:cs typeface="Times New Roman" pitchFamily="18" charset="0"/>
              </a:rPr>
              <a:t>nfdf] k|Zg ;f]lwPdf_</a:t>
            </a:r>
            <a:endParaRPr lang="en-US" sz="2400" b="1" dirty="0">
              <a:solidFill>
                <a:srgbClr val="00B050"/>
              </a:solidFill>
              <a:latin typeface="Preeti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76600" y="3581400"/>
            <a:ext cx="2895600" cy="830997"/>
          </a:xfrm>
          <a:prstGeom prst="rect">
            <a:avLst/>
          </a:prstGeom>
          <a:solidFill>
            <a:srgbClr val="F6EDEC"/>
          </a:solidFill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reeti" pitchFamily="2" charset="0"/>
              </a:rPr>
              <a:t>-v08 u_ M 5f]6f k|Zg</a:t>
            </a:r>
          </a:p>
          <a:p>
            <a:pPr algn="ctr"/>
            <a:r>
              <a:rPr lang="en-US" sz="2400" b="1" dirty="0" smtClean="0">
                <a:latin typeface="Preeti" pitchFamily="2" charset="0"/>
              </a:rPr>
              <a:t>)k|Zg 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M )c+s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 animBg="1"/>
      <p:bldP spid="16" grpId="0" build="allAtOnce" animBg="1"/>
      <p:bldP spid="19" grpId="0" build="allAtOnce" animBg="1"/>
      <p:bldP spid="31" grpId="0" animBg="1"/>
      <p:bldP spid="33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3400"/>
            <a:ext cx="8610600" cy="7620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7700" u="sng" dirty="0" smtClean="0">
                <a:solidFill>
                  <a:srgbClr val="7030A0"/>
                </a:solidFill>
                <a:latin typeface="Preeti" pitchFamily="2" charset="0"/>
                <a:sym typeface="Wingdings"/>
              </a:rPr>
              <a:t>dn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C2FC8-C35C-4E54-90D8-6B0B9A3CE3C7}" type="datetime1">
              <a:rPr lang="ne-NP" smtClean="0"/>
              <a:pPr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Unit 19 : (Class -9)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04800" y="1282005"/>
            <a:ext cx="8839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Ps l5g ;f]</a:t>
            </a:r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rf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}F</a:t>
            </a:r>
          </a:p>
          <a:p>
            <a:endParaRPr lang="en-US" sz="2800" b="1" dirty="0" smtClean="0">
              <a:solidFill>
                <a:srgbClr val="00B050"/>
              </a:solidFill>
              <a:latin typeface="Preeti" pitchFamily="2" charset="0"/>
            </a:endParaRP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   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af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]6la?jfn]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cfkm"nfO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rflxg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]ifs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tTj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sxfFaf6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k|fKt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u5{g\ ,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xf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&lt;</a:t>
            </a:r>
            <a:endParaRPr lang="en-US" sz="2800" b="1" dirty="0">
              <a:solidFill>
                <a:srgbClr val="00B050"/>
              </a:solidFill>
              <a:latin typeface="Preeti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66800" y="9144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  <a:latin typeface="Preeti" pitchFamily="2" charset="0"/>
                <a:sym typeface="Webdings"/>
              </a:rPr>
              <a:t>  </a:t>
            </a:r>
            <a:endParaRPr lang="en-US" sz="5400" dirty="0">
              <a:solidFill>
                <a:srgbClr val="00B050"/>
              </a:solidFill>
              <a:latin typeface="Preeti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324600" y="914400"/>
            <a:ext cx="8771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  <a:latin typeface="Preeti" pitchFamily="2" charset="0"/>
                <a:sym typeface="Webdings"/>
              </a:rPr>
              <a:t></a:t>
            </a:r>
            <a:endParaRPr lang="en-US" sz="5400" dirty="0"/>
          </a:p>
        </p:txBody>
      </p:sp>
      <p:sp>
        <p:nvSpPr>
          <p:cNvPr id="29" name="Rectangle 28"/>
          <p:cNvSpPr/>
          <p:nvPr/>
        </p:nvSpPr>
        <p:spPr>
          <a:xfrm>
            <a:off x="152400" y="1828800"/>
            <a:ext cx="8382000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b="1" u="sng" dirty="0" err="1" smtClean="0">
                <a:solidFill>
                  <a:srgbClr val="002060"/>
                </a:solidFill>
                <a:latin typeface="Preeti" pitchFamily="2" charset="0"/>
              </a:rPr>
              <a:t>af</a:t>
            </a:r>
            <a:r>
              <a:rPr lang="en-US" sz="2800" b="1" u="sng" dirty="0" smtClean="0">
                <a:solidFill>
                  <a:srgbClr val="002060"/>
                </a:solidFill>
                <a:latin typeface="Preeti" pitchFamily="2" charset="0"/>
              </a:rPr>
              <a:t>]6la?jfn] df6faf6 </a:t>
            </a:r>
            <a:r>
              <a:rPr lang="en-US" sz="2800" b="1" u="sng" dirty="0" err="1" smtClean="0">
                <a:solidFill>
                  <a:srgbClr val="002060"/>
                </a:solidFill>
                <a:latin typeface="Preeti" pitchFamily="2" charset="0"/>
              </a:rPr>
              <a:t>kf</a:t>
            </a:r>
            <a:r>
              <a:rPr lang="en-US" sz="2800" b="1" u="sng" dirty="0" smtClean="0">
                <a:solidFill>
                  <a:srgbClr val="002060"/>
                </a:solidFill>
                <a:latin typeface="Preeti" pitchFamily="2" charset="0"/>
              </a:rPr>
              <a:t>]ifs </a:t>
            </a:r>
            <a:r>
              <a:rPr lang="en-US" sz="2800" b="1" u="sng" dirty="0" err="1" smtClean="0">
                <a:solidFill>
                  <a:srgbClr val="002060"/>
                </a:solidFill>
                <a:latin typeface="Preeti" pitchFamily="2" charset="0"/>
              </a:rPr>
              <a:t>tTj</a:t>
            </a:r>
            <a:r>
              <a:rPr lang="en-US" sz="2800" b="1" u="sng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002060"/>
                </a:solidFill>
                <a:latin typeface="Preeti" pitchFamily="2" charset="0"/>
              </a:rPr>
              <a:t>k|fKt</a:t>
            </a:r>
            <a:r>
              <a:rPr lang="en-US" sz="2800" b="1" u="sng" dirty="0" smtClean="0">
                <a:solidFill>
                  <a:srgbClr val="002060"/>
                </a:solidFill>
                <a:latin typeface="Preeti" pitchFamily="2" charset="0"/>
              </a:rPr>
              <a:t> u5{g\ 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.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af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]6la?jfnfO{ </a:t>
            </a:r>
            <a:r>
              <a:rPr lang="en-US" sz="2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!&amp;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j6f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kf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]ifs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tTj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cfjZos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k5{g .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tL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dWo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gfO6</a:t>
            </a:r>
            <a:r>
              <a:rPr lang="en-US" sz="2800" b="1" dirty="0" smtClean="0">
                <a:solidFill>
                  <a:srgbClr val="00B050"/>
                </a:solidFill>
                <a:latin typeface="Preeti"/>
              </a:rPr>
              <a:t>«f]hg</a:t>
            </a:r>
            <a:r>
              <a:rPr lang="en-US" sz="2800" b="1" dirty="0" smtClean="0">
                <a:solidFill>
                  <a:srgbClr val="002060"/>
                </a:solidFill>
                <a:latin typeface="Preeti"/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  <a:latin typeface="Preeti"/>
              </a:rPr>
              <a:t>kf]6f;</a:t>
            </a:r>
            <a:r>
              <a:rPr lang="en-US" sz="2800" b="1" dirty="0" smtClean="0">
                <a:solidFill>
                  <a:srgbClr val="002060"/>
                </a:solidFill>
                <a:latin typeface="Preeti"/>
              </a:rPr>
              <a:t> / </a:t>
            </a:r>
            <a:r>
              <a:rPr lang="en-US" sz="2800" b="1" dirty="0" smtClean="0">
                <a:solidFill>
                  <a:srgbClr val="00B0F0"/>
                </a:solidFill>
                <a:latin typeface="Preeti"/>
              </a:rPr>
              <a:t>km:kmf]/;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d'Vo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# k|sf/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kf]ifs tTjx? x'g\ .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sfa</a:t>
            </a:r>
            <a:r>
              <a:rPr lang="en-US" sz="2800" b="1" dirty="0" smtClean="0">
                <a:latin typeface="Preeti" pitchFamily="2" charset="0"/>
              </a:rPr>
              <a:t>{g -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US" sz="2800" b="1" dirty="0" smtClean="0">
                <a:latin typeface="Preeti" pitchFamily="2" charset="0"/>
              </a:rPr>
              <a:t>_, xfO8«f]hg -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2800" b="1" dirty="0" smtClean="0">
                <a:latin typeface="Preeti" pitchFamily="2" charset="0"/>
              </a:rPr>
              <a:t>_, </a:t>
            </a:r>
            <a:r>
              <a:rPr lang="en-US" sz="2800" b="1" dirty="0" err="1" smtClean="0">
                <a:latin typeface="Preeti" pitchFamily="2" charset="0"/>
              </a:rPr>
              <a:t>clS;hg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</a:t>
            </a:r>
            <a:r>
              <a:rPr lang="en-US" sz="2800" b="1" dirty="0" err="1" smtClean="0">
                <a:latin typeface="Preeti" pitchFamily="2" charset="0"/>
              </a:rPr>
              <a:t>_,;Nkm</a:t>
            </a:r>
            <a:r>
              <a:rPr lang="en-US" sz="2800" b="1" dirty="0" smtClean="0">
                <a:latin typeface="Preeti" pitchFamily="2" charset="0"/>
              </a:rPr>
              <a:t>/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dirty="0" smtClean="0">
                <a:latin typeface="Preeti" pitchFamily="2" charset="0"/>
              </a:rPr>
              <a:t>_, </a:t>
            </a:r>
            <a:r>
              <a:rPr lang="en-US" sz="2800" b="1" dirty="0" err="1" smtClean="0">
                <a:latin typeface="Preeti" pitchFamily="2" charset="0"/>
              </a:rPr>
              <a:t>SoflN;od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2800" b="1" dirty="0" smtClean="0">
                <a:latin typeface="Preeti" pitchFamily="2" charset="0"/>
              </a:rPr>
              <a:t>_, </a:t>
            </a:r>
            <a:r>
              <a:rPr lang="en-US" sz="2800" b="1" dirty="0" err="1" smtClean="0">
                <a:latin typeface="Preeti" pitchFamily="2" charset="0"/>
              </a:rPr>
              <a:t>DofUg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l;od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en-US" sz="2800" b="1" dirty="0" smtClean="0">
                <a:latin typeface="Preeti" pitchFamily="2" charset="0"/>
              </a:rPr>
              <a:t>_, af]/f]g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smtClean="0">
                <a:latin typeface="Preeti" pitchFamily="2" charset="0"/>
              </a:rPr>
              <a:t>_, </a:t>
            </a:r>
            <a:r>
              <a:rPr lang="en-US" sz="2800" b="1" dirty="0" err="1" smtClean="0">
                <a:latin typeface="Preeti" pitchFamily="2" charset="0"/>
              </a:rPr>
              <a:t>Snf</a:t>
            </a:r>
            <a:r>
              <a:rPr lang="en-US" sz="2800" b="1" dirty="0" smtClean="0">
                <a:latin typeface="Preeti" pitchFamily="2" charset="0"/>
              </a:rPr>
              <a:t>]l/g 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2800" b="1" dirty="0" smtClean="0">
                <a:latin typeface="Preeti" pitchFamily="2" charset="0"/>
              </a:rPr>
              <a:t>_ , </a:t>
            </a:r>
            <a:r>
              <a:rPr lang="en-US" sz="2800" b="1" dirty="0" err="1" smtClean="0">
                <a:latin typeface="Preeti" pitchFamily="2" charset="0"/>
              </a:rPr>
              <a:t>sk</a:t>
            </a:r>
            <a:r>
              <a:rPr lang="en-US" sz="2800" b="1" dirty="0" smtClean="0">
                <a:latin typeface="Preeti" pitchFamily="2" charset="0"/>
              </a:rPr>
              <a:t>/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n-US" sz="2800" b="1" dirty="0" smtClean="0">
                <a:latin typeface="Preeti" pitchFamily="2" charset="0"/>
              </a:rPr>
              <a:t>_, </a:t>
            </a:r>
            <a:r>
              <a:rPr lang="en-US" sz="2800" b="1" dirty="0" err="1" smtClean="0">
                <a:latin typeface="Preeti" pitchFamily="2" charset="0"/>
              </a:rPr>
              <a:t>kmnfd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800" b="1" dirty="0" smtClean="0">
                <a:latin typeface="Preeti" pitchFamily="2" charset="0"/>
              </a:rPr>
              <a:t>_, </a:t>
            </a:r>
            <a:r>
              <a:rPr lang="en-US" sz="2800" b="1" dirty="0" err="1" smtClean="0">
                <a:latin typeface="Preeti" pitchFamily="2" charset="0"/>
              </a:rPr>
              <a:t>DofGulgh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sz="2800" b="1" dirty="0" smtClean="0">
                <a:latin typeface="Preeti" pitchFamily="2" charset="0"/>
              </a:rPr>
              <a:t>_, </a:t>
            </a:r>
            <a:r>
              <a:rPr lang="en-US" sz="2800" b="1" dirty="0" err="1" smtClean="0">
                <a:latin typeface="Preeti" pitchFamily="2" charset="0"/>
              </a:rPr>
              <a:t>df</a:t>
            </a:r>
            <a:r>
              <a:rPr lang="en-US" sz="2800" b="1" dirty="0" smtClean="0">
                <a:latin typeface="Preeti" pitchFamily="2" charset="0"/>
              </a:rPr>
              <a:t>]lnA8]</a:t>
            </a:r>
            <a:r>
              <a:rPr lang="en-US" sz="2800" b="1" dirty="0" err="1" smtClean="0">
                <a:latin typeface="Preeti" pitchFamily="2" charset="0"/>
              </a:rPr>
              <a:t>gd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Mo</a:t>
            </a:r>
            <a:r>
              <a:rPr lang="en-US" sz="2800" b="1" dirty="0" smtClean="0">
                <a:latin typeface="Preeti" pitchFamily="2" charset="0"/>
              </a:rPr>
              <a:t>_, </a:t>
            </a:r>
            <a:r>
              <a:rPr lang="en-US" sz="2800" b="1" dirty="0" err="1" smtClean="0">
                <a:latin typeface="Preeti" pitchFamily="2" charset="0"/>
              </a:rPr>
              <a:t>lgs</a:t>
            </a:r>
            <a:r>
              <a:rPr lang="en-US" sz="2800" b="1" dirty="0" smtClean="0">
                <a:latin typeface="Preeti" pitchFamily="2" charset="0"/>
              </a:rPr>
              <a:t>]n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sz="2800" b="1" dirty="0" smtClean="0">
                <a:latin typeface="Preeti" pitchFamily="2" charset="0"/>
              </a:rPr>
              <a:t>_, / h:tf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en-US" sz="2800" b="1" dirty="0" smtClean="0">
                <a:latin typeface="Preeti" pitchFamily="2" charset="0"/>
              </a:rPr>
              <a:t>_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;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xfos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kf]ifs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tTj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x'g\ . </a:t>
            </a:r>
            <a:endParaRPr lang="en-US" sz="2800" b="1" dirty="0">
              <a:solidFill>
                <a:srgbClr val="00B050"/>
              </a:solidFill>
              <a:latin typeface="Preeti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3400" y="5029200"/>
            <a:ext cx="792480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la?jfnfO{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cfjZos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kf]ifs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tTj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k'¥ofpg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of}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lusnfO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{ dn elgG5 . </a:t>
            </a:r>
            <a:endParaRPr lang="en-US" sz="2800" b="1" dirty="0">
              <a:solidFill>
                <a:srgbClr val="FF0000"/>
              </a:solidFill>
              <a:latin typeface="Preeti" pitchFamily="2" charset="0"/>
            </a:endParaRPr>
          </a:p>
        </p:txBody>
      </p:sp>
      <p:cxnSp>
        <p:nvCxnSpPr>
          <p:cNvPr id="32" name="Elbow Connector 31"/>
          <p:cNvCxnSpPr/>
          <p:nvPr/>
        </p:nvCxnSpPr>
        <p:spPr>
          <a:xfrm rot="16200000" flipH="1">
            <a:off x="4762500" y="1409700"/>
            <a:ext cx="4191000" cy="3048000"/>
          </a:xfrm>
          <a:prstGeom prst="bentConnector3">
            <a:avLst>
              <a:gd name="adj1" fmla="val -11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152400" y="3200400"/>
            <a:ext cx="8153400" cy="1676400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6705600" y="1828800"/>
            <a:ext cx="3810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8" grpId="0"/>
      <p:bldP spid="29" grpId="0" animBg="1"/>
      <p:bldP spid="29" grpId="1" animBg="1"/>
      <p:bldP spid="30" grpId="0" animBg="1"/>
      <p:bldP spid="64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3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28600"/>
            <a:ext cx="8763000" cy="6096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lj?jfnfO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cfjZos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kg]{ kf]ifs tTjx?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E6E7-96D5-4920-AD56-7E0423EB5CCE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4191794" y="1066006"/>
            <a:ext cx="609600" cy="158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05000" y="1295400"/>
            <a:ext cx="5181600" cy="762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1600994" y="1599406"/>
            <a:ext cx="609600" cy="158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782594" y="1675606"/>
            <a:ext cx="609600" cy="158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/>
          <p:cNvSpPr txBox="1">
            <a:spLocks/>
          </p:cNvSpPr>
          <p:nvPr/>
        </p:nvSpPr>
        <p:spPr>
          <a:xfrm>
            <a:off x="152400" y="1905000"/>
            <a:ext cx="3124200" cy="609600"/>
          </a:xfrm>
          <a:prstGeom prst="rect">
            <a:avLst/>
          </a:prstGeom>
          <a:ln w="28575">
            <a:solidFill>
              <a:srgbClr val="00B05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err="1" smtClean="0">
                <a:latin typeface="Preeti" pitchFamily="2" charset="0"/>
              </a:rPr>
              <a:t>k|d'v</a:t>
            </a:r>
            <a:r>
              <a:rPr lang="en-US" sz="3200" b="1" dirty="0" smtClean="0">
                <a:latin typeface="Preeti" pitchFamily="2" charset="0"/>
              </a:rPr>
              <a:t> kf]ifs tTjx¿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5410200" y="1981200"/>
            <a:ext cx="3124200" cy="6096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smtClean="0">
                <a:latin typeface="Preeti" pitchFamily="2" charset="0"/>
              </a:rPr>
              <a:t>;</a:t>
            </a:r>
            <a:r>
              <a:rPr lang="en-US" sz="3200" b="1" dirty="0" err="1" smtClean="0">
                <a:latin typeface="Preeti" pitchFamily="2" charset="0"/>
              </a:rPr>
              <a:t>xfos</a:t>
            </a:r>
            <a:r>
              <a:rPr lang="en-US" sz="3200" b="1" dirty="0" smtClean="0">
                <a:latin typeface="Preeti" pitchFamily="2" charset="0"/>
              </a:rPr>
              <a:t> kf]ifs tTjx?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28600" y="3124200"/>
            <a:ext cx="3962400" cy="2057400"/>
          </a:xfrm>
          <a:prstGeom prst="rect">
            <a:avLst/>
          </a:prstGeom>
          <a:ln w="28575">
            <a:solidFill>
              <a:srgbClr val="00B05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ctr">
              <a:spcBef>
                <a:spcPct val="20000"/>
              </a:spcBef>
            </a:pPr>
            <a:r>
              <a:rPr lang="en-US" sz="3200" b="1" dirty="0" smtClean="0">
                <a:latin typeface="Preeti" pitchFamily="2" charset="0"/>
              </a:rPr>
              <a:t>la?jfnfO{ w]/} </a:t>
            </a:r>
            <a:r>
              <a:rPr lang="en-US" sz="3200" b="1" dirty="0" err="1" smtClean="0">
                <a:latin typeface="Preeti" pitchFamily="2" charset="0"/>
              </a:rPr>
              <a:t>dfqfdf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rflxg</a:t>
            </a:r>
            <a:r>
              <a:rPr lang="en-US" sz="3200" b="1" dirty="0" smtClean="0">
                <a:latin typeface="Preeti" pitchFamily="2" charset="0"/>
              </a:rPr>
              <a:t>] 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gfO6«f]hg -</a:t>
            </a:r>
            <a:r>
              <a:rPr lang="en-US" sz="3200" b="1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_</a:t>
            </a:r>
            <a:r>
              <a:rPr lang="en-US" sz="3200" b="1" dirty="0" smtClean="0">
                <a:latin typeface="Preeti" pitchFamily="2" charset="0"/>
              </a:rPr>
              <a:t>, 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km:kmf]/; -</a:t>
            </a:r>
            <a:r>
              <a:rPr lang="en-US" sz="32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_ </a:t>
            </a:r>
            <a:r>
              <a:rPr lang="en-US" sz="3200" b="1" dirty="0" smtClean="0">
                <a:latin typeface="Preeti" pitchFamily="2" charset="0"/>
              </a:rPr>
              <a:t>/ </a:t>
            </a:r>
            <a:r>
              <a:rPr lang="en-US" sz="3200" b="1" dirty="0" smtClean="0">
                <a:solidFill>
                  <a:srgbClr val="FF0000"/>
                </a:solidFill>
                <a:latin typeface="Preeti" pitchFamily="2" charset="0"/>
              </a:rPr>
              <a:t>kf]6fl;od -</a:t>
            </a:r>
            <a:r>
              <a:rPr lang="en-US" sz="32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</a:t>
            </a:r>
            <a:r>
              <a:rPr lang="en-US" sz="3200" b="1" dirty="0" smtClean="0">
                <a:solidFill>
                  <a:srgbClr val="FF0000"/>
                </a:solidFill>
                <a:latin typeface="Preeti" pitchFamily="2" charset="0"/>
              </a:rPr>
              <a:t>_</a:t>
            </a:r>
            <a:r>
              <a:rPr lang="en-US" sz="3200" b="1" dirty="0" smtClean="0">
                <a:latin typeface="Preeti" pitchFamily="2" charset="0"/>
              </a:rPr>
              <a:t> kf]ifs </a:t>
            </a:r>
            <a:r>
              <a:rPr lang="en-US" sz="3200" b="1" dirty="0" err="1" smtClean="0">
                <a:latin typeface="Preeti" pitchFamily="2" charset="0"/>
              </a:rPr>
              <a:t>tTjx¿nfO</a:t>
            </a:r>
            <a:r>
              <a:rPr lang="en-US" sz="3200" b="1" dirty="0" smtClean="0">
                <a:latin typeface="Preeti" pitchFamily="2" charset="0"/>
              </a:rPr>
              <a:t>{ </a:t>
            </a:r>
            <a:r>
              <a:rPr lang="en-US" sz="3200" b="1" dirty="0" err="1" smtClean="0">
                <a:latin typeface="Preeti" pitchFamily="2" charset="0"/>
              </a:rPr>
              <a:t>k|d'v</a:t>
            </a:r>
            <a:r>
              <a:rPr lang="en-US" sz="3200" b="1" dirty="0" smtClean="0">
                <a:latin typeface="Preeti" pitchFamily="2" charset="0"/>
              </a:rPr>
              <a:t> kf]ifs tTjx¿</a:t>
            </a:r>
          </a:p>
          <a:p>
            <a:pPr lvl="0" algn="ctr">
              <a:spcBef>
                <a:spcPct val="20000"/>
              </a:spcBef>
            </a:pPr>
            <a:r>
              <a:rPr lang="en-US" sz="3200" b="1" dirty="0" smtClean="0">
                <a:latin typeface="Preeti" pitchFamily="2" charset="0"/>
              </a:rPr>
              <a:t>elgG5 .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Preeti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1372394" y="2818606"/>
            <a:ext cx="609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 txBox="1">
            <a:spLocks/>
          </p:cNvSpPr>
          <p:nvPr/>
        </p:nvSpPr>
        <p:spPr>
          <a:xfrm>
            <a:off x="4572000" y="3200400"/>
            <a:ext cx="4495800" cy="19050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 fontScale="92500"/>
          </a:bodyPr>
          <a:lstStyle/>
          <a:p>
            <a:pPr algn="ctr">
              <a:spcBef>
                <a:spcPct val="20000"/>
              </a:spcBef>
            </a:pPr>
            <a:r>
              <a:rPr lang="en-US" sz="3200" b="1" dirty="0" smtClean="0">
                <a:latin typeface="Preeti" pitchFamily="2" charset="0"/>
              </a:rPr>
              <a:t>la?jfnfO{ </a:t>
            </a:r>
            <a:r>
              <a:rPr lang="en-US" sz="3200" b="1" dirty="0" err="1" smtClean="0">
                <a:latin typeface="Preeti" pitchFamily="2" charset="0"/>
              </a:rPr>
              <a:t>yf</a:t>
            </a:r>
            <a:r>
              <a:rPr lang="en-US" sz="3200" b="1" dirty="0" smtClean="0">
                <a:latin typeface="Preeti" pitchFamily="2" charset="0"/>
              </a:rPr>
              <a:t>]/} </a:t>
            </a:r>
            <a:r>
              <a:rPr lang="en-US" sz="3200" b="1" dirty="0" err="1" smtClean="0">
                <a:latin typeface="Preeti" pitchFamily="2" charset="0"/>
              </a:rPr>
              <a:t>dfqfdf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rflxg</a:t>
            </a:r>
            <a:r>
              <a:rPr lang="en-US" sz="3200" b="1" dirty="0" smtClean="0">
                <a:latin typeface="Preeti" pitchFamily="2" charset="0"/>
              </a:rPr>
              <a:t>] kf]ifs </a:t>
            </a:r>
            <a:r>
              <a:rPr lang="en-US" sz="3200" b="1" dirty="0" err="1" smtClean="0">
                <a:latin typeface="Preeti" pitchFamily="2" charset="0"/>
              </a:rPr>
              <a:t>tTjx¿nfO</a:t>
            </a:r>
            <a:r>
              <a:rPr lang="en-US" sz="3200" b="1" dirty="0" smtClean="0">
                <a:latin typeface="Preeti" pitchFamily="2" charset="0"/>
              </a:rPr>
              <a:t>{ ;</a:t>
            </a:r>
            <a:r>
              <a:rPr lang="en-US" sz="3200" b="1" dirty="0" err="1" smtClean="0">
                <a:latin typeface="Preeti" pitchFamily="2" charset="0"/>
              </a:rPr>
              <a:t>xfos</a:t>
            </a:r>
            <a:r>
              <a:rPr lang="en-US" sz="3200" b="1" dirty="0" smtClean="0">
                <a:latin typeface="Preeti" pitchFamily="2" charset="0"/>
              </a:rPr>
              <a:t> kf]ifs tTjx¿</a:t>
            </a:r>
          </a:p>
          <a:p>
            <a:pPr lvl="0" algn="ctr">
              <a:spcBef>
                <a:spcPct val="20000"/>
              </a:spcBef>
            </a:pPr>
            <a:r>
              <a:rPr lang="en-US" sz="3200" b="1" dirty="0" smtClean="0">
                <a:latin typeface="Preeti" pitchFamily="2" charset="0"/>
              </a:rPr>
              <a:t>elgG5 . </a:t>
            </a:r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  <a:p>
            <a:pPr lvl="0" algn="ctr">
              <a:spcBef>
                <a:spcPct val="20000"/>
              </a:spcBef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Preeti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6782594" y="2894806"/>
            <a:ext cx="609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81000" y="5334000"/>
            <a:ext cx="3810000" cy="92333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k/</a:t>
            </a:r>
            <a:r>
              <a:rPr lang="en-US" b="1" u="sng" dirty="0" err="1" smtClean="0">
                <a:solidFill>
                  <a:srgbClr val="FF0000"/>
                </a:solidFill>
                <a:latin typeface="Preeti" pitchFamily="2" charset="0"/>
              </a:rPr>
              <a:t>Lof</a:t>
            </a:r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]</a:t>
            </a:r>
            <a:r>
              <a:rPr lang="en-US" b="1" u="sng" dirty="0" err="1" smtClean="0">
                <a:solidFill>
                  <a:srgbClr val="FF0000"/>
                </a:solidFill>
                <a:latin typeface="Preeti" pitchFamily="2" charset="0"/>
              </a:rPr>
              <a:t>hgf</a:t>
            </a:r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 sfo{ !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Rff6{ k]k/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df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lj?jfnfO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{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cfjZos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kg]{ kf]ifs tTjx?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b]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lvg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] rf6{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tof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/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ul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/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sIffdf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 k|: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t't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ug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]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xf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];\  .</a:t>
            </a:r>
            <a:endParaRPr lang="en-US" dirty="0"/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4419600" y="5105400"/>
            <a:ext cx="4572000" cy="12192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 err="1" smtClean="0">
                <a:latin typeface="Preeti" pitchFamily="2" charset="0"/>
              </a:rPr>
              <a:t>sfa</a:t>
            </a:r>
            <a:r>
              <a:rPr lang="en-US" sz="3200" dirty="0" smtClean="0">
                <a:latin typeface="Preeti" pitchFamily="2" charset="0"/>
              </a:rPr>
              <a:t>{g -</a:t>
            </a: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US" sz="3200" dirty="0" smtClean="0">
                <a:latin typeface="Preeti" pitchFamily="2" charset="0"/>
              </a:rPr>
              <a:t>_, xfO8«f]hg -</a:t>
            </a: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3200" dirty="0" smtClean="0">
                <a:latin typeface="Preeti" pitchFamily="2" charset="0"/>
              </a:rPr>
              <a:t>_, </a:t>
            </a:r>
            <a:r>
              <a:rPr lang="en-US" sz="3200" dirty="0" err="1" smtClean="0">
                <a:latin typeface="Preeti" pitchFamily="2" charset="0"/>
              </a:rPr>
              <a:t>clS;hg</a:t>
            </a:r>
            <a:r>
              <a:rPr lang="en-US" sz="3200" dirty="0" smtClean="0">
                <a:latin typeface="Preeti" pitchFamily="2" charset="0"/>
              </a:rPr>
              <a:t> -</a:t>
            </a:r>
            <a:r>
              <a:rPr lang="en-US" sz="3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</a:t>
            </a:r>
            <a:r>
              <a:rPr lang="en-US" sz="3200" dirty="0" err="1" smtClean="0">
                <a:latin typeface="Preeti" pitchFamily="2" charset="0"/>
              </a:rPr>
              <a:t>_,;Nkm</a:t>
            </a:r>
            <a:r>
              <a:rPr lang="en-US" sz="3200" dirty="0" smtClean="0">
                <a:latin typeface="Preeti" pitchFamily="2" charset="0"/>
              </a:rPr>
              <a:t>/ 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200" dirty="0" smtClean="0">
                <a:latin typeface="Preeti" pitchFamily="2" charset="0"/>
              </a:rPr>
              <a:t>_, </a:t>
            </a:r>
            <a:r>
              <a:rPr lang="en-US" sz="3200" dirty="0" err="1" smtClean="0">
                <a:latin typeface="Preeti" pitchFamily="2" charset="0"/>
              </a:rPr>
              <a:t>SoflN;od</a:t>
            </a:r>
            <a:r>
              <a:rPr lang="en-US" sz="3200" dirty="0" smtClean="0">
                <a:latin typeface="Preeti" pitchFamily="2" charset="0"/>
              </a:rPr>
              <a:t> 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3200" dirty="0" smtClean="0">
                <a:latin typeface="Preeti" pitchFamily="2" charset="0"/>
              </a:rPr>
              <a:t>_, </a:t>
            </a:r>
            <a:r>
              <a:rPr lang="en-US" sz="3200" dirty="0" err="1" smtClean="0">
                <a:latin typeface="Preeti" pitchFamily="2" charset="0"/>
              </a:rPr>
              <a:t>DofUg</a:t>
            </a:r>
            <a:r>
              <a:rPr lang="en-US" sz="3200" dirty="0" smtClean="0">
                <a:latin typeface="Preeti" pitchFamily="2" charset="0"/>
              </a:rPr>
              <a:t>]</a:t>
            </a:r>
            <a:r>
              <a:rPr lang="en-US" sz="3200" dirty="0" err="1" smtClean="0">
                <a:latin typeface="Preeti" pitchFamily="2" charset="0"/>
              </a:rPr>
              <a:t>l;od</a:t>
            </a:r>
            <a:r>
              <a:rPr lang="en-US" sz="3200" dirty="0" smtClean="0">
                <a:latin typeface="Preeti" pitchFamily="2" charset="0"/>
              </a:rPr>
              <a:t> 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en-US" sz="3200" dirty="0" smtClean="0">
                <a:latin typeface="Preeti" pitchFamily="2" charset="0"/>
              </a:rPr>
              <a:t>_, af]/f]g 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dirty="0" smtClean="0">
                <a:latin typeface="Preeti" pitchFamily="2" charset="0"/>
              </a:rPr>
              <a:t>_, </a:t>
            </a:r>
            <a:r>
              <a:rPr lang="en-US" sz="3200" dirty="0" err="1" smtClean="0">
                <a:latin typeface="Preeti" pitchFamily="2" charset="0"/>
              </a:rPr>
              <a:t>Snf</a:t>
            </a:r>
            <a:r>
              <a:rPr lang="en-US" sz="3200" dirty="0" smtClean="0">
                <a:latin typeface="Preeti" pitchFamily="2" charset="0"/>
              </a:rPr>
              <a:t>]l/g -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3200" dirty="0" smtClean="0">
                <a:latin typeface="Preeti" pitchFamily="2" charset="0"/>
              </a:rPr>
              <a:t>_ , </a:t>
            </a:r>
            <a:r>
              <a:rPr lang="en-US" sz="3200" dirty="0" err="1" smtClean="0">
                <a:latin typeface="Preeti" pitchFamily="2" charset="0"/>
              </a:rPr>
              <a:t>sk</a:t>
            </a:r>
            <a:r>
              <a:rPr lang="en-US" sz="3200" dirty="0" smtClean="0">
                <a:latin typeface="Preeti" pitchFamily="2" charset="0"/>
              </a:rPr>
              <a:t>/ 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n-US" sz="3200" dirty="0" smtClean="0">
                <a:latin typeface="Preeti" pitchFamily="2" charset="0"/>
              </a:rPr>
              <a:t>_, </a:t>
            </a:r>
            <a:r>
              <a:rPr lang="en-US" sz="3200" dirty="0" err="1" smtClean="0">
                <a:latin typeface="Preeti" pitchFamily="2" charset="0"/>
              </a:rPr>
              <a:t>kmnfd</a:t>
            </a:r>
            <a:r>
              <a:rPr lang="en-US" sz="3200" dirty="0" smtClean="0">
                <a:latin typeface="Preeti" pitchFamily="2" charset="0"/>
              </a:rPr>
              <a:t> 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3200" dirty="0" smtClean="0">
                <a:latin typeface="Preeti" pitchFamily="2" charset="0"/>
              </a:rPr>
              <a:t>_, </a:t>
            </a:r>
            <a:r>
              <a:rPr lang="en-US" sz="3200" dirty="0" err="1" smtClean="0">
                <a:latin typeface="Preeti" pitchFamily="2" charset="0"/>
              </a:rPr>
              <a:t>DofGulgh</a:t>
            </a:r>
            <a:r>
              <a:rPr lang="en-US" sz="3200" dirty="0" smtClean="0">
                <a:latin typeface="Preeti" pitchFamily="2" charset="0"/>
              </a:rPr>
              <a:t> -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sz="3200" dirty="0" smtClean="0">
                <a:latin typeface="Preeti" pitchFamily="2" charset="0"/>
              </a:rPr>
              <a:t>_, </a:t>
            </a:r>
            <a:r>
              <a:rPr lang="en-US" sz="3200" dirty="0" err="1" smtClean="0">
                <a:latin typeface="Preeti" pitchFamily="2" charset="0"/>
              </a:rPr>
              <a:t>df</a:t>
            </a:r>
            <a:r>
              <a:rPr lang="en-US" sz="3200" dirty="0" smtClean="0">
                <a:latin typeface="Preeti" pitchFamily="2" charset="0"/>
              </a:rPr>
              <a:t>]lnA8]</a:t>
            </a:r>
            <a:r>
              <a:rPr lang="en-US" sz="3200" dirty="0" err="1" smtClean="0">
                <a:latin typeface="Preeti" pitchFamily="2" charset="0"/>
              </a:rPr>
              <a:t>gd</a:t>
            </a:r>
            <a:r>
              <a:rPr lang="en-US" sz="3200" dirty="0" smtClean="0">
                <a:latin typeface="Preeti" pitchFamily="2" charset="0"/>
              </a:rPr>
              <a:t> 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Mo</a:t>
            </a:r>
            <a:r>
              <a:rPr lang="en-US" sz="3200" dirty="0" smtClean="0">
                <a:latin typeface="Preeti" pitchFamily="2" charset="0"/>
              </a:rPr>
              <a:t>_, </a:t>
            </a:r>
            <a:r>
              <a:rPr lang="en-US" sz="3200" dirty="0" err="1" smtClean="0">
                <a:latin typeface="Preeti" pitchFamily="2" charset="0"/>
              </a:rPr>
              <a:t>lgs</a:t>
            </a:r>
            <a:r>
              <a:rPr lang="en-US" sz="3200" dirty="0" smtClean="0">
                <a:latin typeface="Preeti" pitchFamily="2" charset="0"/>
              </a:rPr>
              <a:t>]n 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sz="3200" dirty="0" smtClean="0">
                <a:latin typeface="Preeti" pitchFamily="2" charset="0"/>
              </a:rPr>
              <a:t>_, / h:tf 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en-US" sz="3200" dirty="0" smtClean="0">
                <a:latin typeface="Preeti" pitchFamily="2" charset="0"/>
              </a:rPr>
              <a:t>_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Preeti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8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97BC-E377-4E20-86DE-83572D0150AC}" type="datetime1">
              <a:rPr lang="ne-NP" smtClean="0"/>
              <a:pPr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876800" y="1447800"/>
            <a:ext cx="3429000" cy="7620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</a:rPr>
              <a:t>k|f</a:t>
            </a:r>
            <a:r>
              <a:rPr lang="en-US" sz="3200" b="1" dirty="0" err="1" smtClean="0">
                <a:latin typeface="Preeti" pitchFamily="2" charset="0"/>
              </a:rPr>
              <a:t>ªuf</a:t>
            </a:r>
            <a:r>
              <a:rPr lang="en-US" sz="3200" b="1" dirty="0" smtClean="0">
                <a:latin typeface="Preeti" pitchFamily="2" charset="0"/>
              </a:rPr>
              <a:t>/Ls dn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62000" y="1447800"/>
            <a:ext cx="3124200" cy="838200"/>
          </a:xfrm>
          <a:prstGeom prst="rect">
            <a:avLst/>
          </a:prstGeom>
          <a:ln w="28575">
            <a:solidFill>
              <a:srgbClr val="7030A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</a:rPr>
              <a:t>/f;folgs dn</a:t>
            </a:r>
          </a:p>
          <a:p>
            <a:pPr lvl="0" algn="ctr">
              <a:spcBef>
                <a:spcPct val="20000"/>
              </a:spcBef>
            </a:pP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</a:rPr>
              <a:t> -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</a:rPr>
              <a:t>ck|f</a:t>
            </a:r>
            <a:r>
              <a:rPr lang="en-US" sz="3200" b="1" dirty="0" err="1" smtClean="0">
                <a:latin typeface="Preeti" pitchFamily="2" charset="0"/>
              </a:rPr>
              <a:t>ªuf</a:t>
            </a:r>
            <a:r>
              <a:rPr lang="en-US" sz="3200" b="1" dirty="0" smtClean="0">
                <a:latin typeface="Preeti" pitchFamily="2" charset="0"/>
              </a:rPr>
              <a:t>/Ls dn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</a:rPr>
              <a:t>_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reeti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095500" y="3848100"/>
            <a:ext cx="4876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8600" y="2286001"/>
            <a:ext cx="4267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</a:t>
            </a:r>
            <a:r>
              <a:rPr lang="en-US" sz="2800" dirty="0" smtClean="0">
                <a:latin typeface="Preeti" pitchFamily="2" charset="0"/>
              </a:rPr>
              <a:t> </a:t>
            </a:r>
            <a:r>
              <a:rPr lang="en-US" sz="2800" b="1" dirty="0" smtClean="0">
                <a:latin typeface="Preeti" pitchFamily="2" charset="0"/>
              </a:rPr>
              <a:t>df6fdf </a:t>
            </a:r>
            <a:r>
              <a:rPr lang="en-US" sz="2800" b="1" dirty="0" err="1" smtClean="0">
                <a:latin typeface="Preeti" pitchFamily="2" charset="0"/>
              </a:rPr>
              <a:t>ld;fpFbf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la?jfsf</a:t>
            </a:r>
            <a:r>
              <a:rPr lang="en-US" sz="2800" b="1" dirty="0" smtClean="0">
                <a:latin typeface="Preeti" pitchFamily="2" charset="0"/>
              </a:rPr>
              <a:t> nflu </a:t>
            </a:r>
            <a:r>
              <a:rPr lang="en-US" sz="2800" b="1" dirty="0" err="1" smtClean="0">
                <a:latin typeface="Preeti" pitchFamily="2" charset="0"/>
              </a:rPr>
              <a:t>cfjZos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gfO6«f]hg -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_</a:t>
            </a:r>
            <a:r>
              <a:rPr lang="en-US" sz="2800" b="1" dirty="0" smtClean="0">
                <a:latin typeface="Preeti" pitchFamily="2" charset="0"/>
              </a:rPr>
              <a:t>, 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km:kmf]/; -</a:t>
            </a: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_, 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kf]6fl;od -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_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cflb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lbg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ck|f</a:t>
            </a:r>
            <a:r>
              <a:rPr lang="en-US" sz="2800" b="1" dirty="0" smtClean="0">
                <a:latin typeface="Preeti" pitchFamily="2" charset="0"/>
              </a:rPr>
              <a:t>ª\ufl/s kbfy{</a:t>
            </a:r>
            <a:r>
              <a:rPr lang="en-US" sz="2800" b="1" dirty="0" err="1" smtClean="0">
                <a:latin typeface="Preeti" pitchFamily="2" charset="0"/>
              </a:rPr>
              <a:t>x¿nfO</a:t>
            </a:r>
            <a:r>
              <a:rPr lang="en-US" sz="2800" b="1" dirty="0" smtClean="0">
                <a:latin typeface="Preeti" pitchFamily="2" charset="0"/>
              </a:rPr>
              <a:t>{ </a:t>
            </a:r>
            <a:r>
              <a:rPr lang="en-US" sz="2800" b="1" dirty="0" err="1" smtClean="0">
                <a:latin typeface="Preeti" pitchFamily="2" charset="0"/>
              </a:rPr>
              <a:t>ck|f</a:t>
            </a:r>
            <a:r>
              <a:rPr lang="en-US" sz="2800" b="1" dirty="0" smtClean="0">
                <a:latin typeface="Preeti" pitchFamily="2" charset="0"/>
              </a:rPr>
              <a:t>ª\ufl/s dn elgG5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8200" y="2209800"/>
            <a:ext cx="4343400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smtClean="0">
                <a:latin typeface="Preeti" pitchFamily="2" charset="0"/>
              </a:rPr>
              <a:t>hLjx¿af6 </a:t>
            </a:r>
            <a:r>
              <a:rPr lang="en-US" sz="2800" b="1" dirty="0" err="1" smtClean="0">
                <a:latin typeface="Preeti" pitchFamily="2" charset="0"/>
              </a:rPr>
              <a:t>pT;h</a:t>
            </a:r>
            <a:r>
              <a:rPr lang="en-US" sz="2800" b="1" dirty="0" smtClean="0">
                <a:latin typeface="Preeti" pitchFamily="2" charset="0"/>
              </a:rPr>
              <a:t>{g x'g] </a:t>
            </a:r>
            <a:r>
              <a:rPr lang="en-US" sz="2800" b="1" dirty="0" err="1" smtClean="0">
                <a:latin typeface="Preeti" pitchFamily="2" charset="0"/>
              </a:rPr>
              <a:t>dnd"q</a:t>
            </a:r>
            <a:r>
              <a:rPr lang="en-US" sz="2800" b="1" dirty="0" smtClean="0">
                <a:latin typeface="Preeti" pitchFamily="2" charset="0"/>
              </a:rPr>
              <a:t> tyf d[t z/L/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efux</a:t>
            </a:r>
            <a:r>
              <a:rPr lang="en-US" sz="2800" b="1" dirty="0" smtClean="0">
                <a:latin typeface="Preeti" pitchFamily="2" charset="0"/>
              </a:rPr>
              <a:t>¿ / </a:t>
            </a:r>
            <a:r>
              <a:rPr lang="en-US" sz="2800" b="1" dirty="0" err="1" smtClean="0">
                <a:latin typeface="Preeti" pitchFamily="2" charset="0"/>
              </a:rPr>
              <a:t>kft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klt+u</a:t>
            </a:r>
            <a:r>
              <a:rPr lang="en-US" sz="2800" b="1" dirty="0" smtClean="0">
                <a:latin typeface="Preeti" pitchFamily="2" charset="0"/>
              </a:rPr>
              <a:t>/x? </a:t>
            </a:r>
            <a:r>
              <a:rPr lang="en-US" sz="2800" b="1" dirty="0" err="1" smtClean="0">
                <a:latin typeface="Preeti" pitchFamily="2" charset="0"/>
              </a:rPr>
              <a:t>s'xfP</a:t>
            </a:r>
            <a:r>
              <a:rPr lang="en-US" sz="2800" b="1" dirty="0" smtClean="0">
                <a:latin typeface="Preeti" pitchFamily="2" charset="0"/>
              </a:rPr>
              <a:t>/ </a:t>
            </a:r>
            <a:r>
              <a:rPr lang="en-US" sz="2800" b="1" dirty="0" err="1" smtClean="0">
                <a:latin typeface="Preeti" pitchFamily="2" charset="0"/>
              </a:rPr>
              <a:t>agfOPsf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dnnfO</a:t>
            </a:r>
            <a:r>
              <a:rPr lang="en-US" sz="2800" b="1" dirty="0" smtClean="0">
                <a:latin typeface="Preeti" pitchFamily="2" charset="0"/>
              </a:rPr>
              <a:t>{ k|fª\ufl/s dn elgG5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4267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err="1" smtClean="0">
                <a:latin typeface="Preeti" pitchFamily="2" charset="0"/>
              </a:rPr>
              <a:t>pbfx</a:t>
            </a:r>
            <a:r>
              <a:rPr lang="en-US" sz="2800" b="1" dirty="0" smtClean="0">
                <a:latin typeface="Preeti" pitchFamily="2" charset="0"/>
              </a:rPr>
              <a:t>/0f M xl/of] dn / </a:t>
            </a:r>
            <a:r>
              <a:rPr lang="en-US" sz="2800" b="1" dirty="0" err="1" smtClean="0">
                <a:latin typeface="Preeti" pitchFamily="2" charset="0"/>
              </a:rPr>
              <a:t>sDkf</a:t>
            </a:r>
            <a:r>
              <a:rPr lang="en-US" sz="2800" b="1" dirty="0" smtClean="0">
                <a:latin typeface="Preeti" pitchFamily="2" charset="0"/>
              </a:rPr>
              <a:t>]:6 dn</a:t>
            </a:r>
            <a:endParaRPr lang="en-US" sz="2800" b="1" dirty="0">
              <a:solidFill>
                <a:srgbClr val="0070C0"/>
              </a:solidFill>
              <a:latin typeface="Preeti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" y="4343400"/>
            <a:ext cx="426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pbfx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/0f M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gfO6«f]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hgo'Qm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latin typeface="Preeti" pitchFamily="2" charset="0"/>
              </a:rPr>
              <a:t>dn -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o'l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/of</a:t>
            </a:r>
            <a:r>
              <a:rPr lang="en-US" sz="2800" b="1" dirty="0" smtClean="0">
                <a:latin typeface="Preeti" pitchFamily="2" charset="0"/>
              </a:rPr>
              <a:t>_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, 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km:kmf]/;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o'Qm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latin typeface="Preeti" pitchFamily="2" charset="0"/>
              </a:rPr>
              <a:t>dn -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Pdf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lgod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kmf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]:km]6</a:t>
            </a:r>
            <a:r>
              <a:rPr lang="en-US" sz="2800" b="1" dirty="0" smtClean="0">
                <a:latin typeface="Preeti" pitchFamily="2" charset="0"/>
              </a:rPr>
              <a:t>_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/ 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kf]6f;o'Qm </a:t>
            </a:r>
            <a:r>
              <a:rPr lang="en-US" sz="2800" b="1" dirty="0" smtClean="0">
                <a:latin typeface="Preeti" pitchFamily="2" charset="0"/>
              </a:rPr>
              <a:t>dn -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kf]6fl;od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Snf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]/fO8</a:t>
            </a:r>
            <a:r>
              <a:rPr lang="en-US" sz="2800" b="1" dirty="0" smtClean="0">
                <a:latin typeface="Preeti" pitchFamily="2" charset="0"/>
              </a:rPr>
              <a:t>_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124200" y="228600"/>
            <a:ext cx="3429000" cy="609600"/>
          </a:xfrm>
          <a:prstGeom prst="rect">
            <a:avLst/>
          </a:prstGeom>
          <a:ln w="28575">
            <a:solidFill>
              <a:srgbClr val="FF000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 err="1" smtClean="0">
                <a:solidFill>
                  <a:srgbClr val="00B0F0"/>
                </a:solidFill>
                <a:latin typeface="Preeti" pitchFamily="2" charset="0"/>
              </a:rPr>
              <a:t>Dfnsf</a:t>
            </a:r>
            <a:r>
              <a:rPr lang="en-US" sz="3200" dirty="0" smtClean="0">
                <a:solidFill>
                  <a:srgbClr val="00B0F0"/>
                </a:solidFill>
                <a:latin typeface="Preeti" pitchFamily="2" charset="0"/>
              </a:rPr>
              <a:t> k|sf/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20" name="Right Brace 19"/>
          <p:cNvSpPr/>
          <p:nvPr/>
        </p:nvSpPr>
        <p:spPr>
          <a:xfrm rot="16200000">
            <a:off x="4343400" y="-1066800"/>
            <a:ext cx="609600" cy="44196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16808320378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4800600"/>
            <a:ext cx="1981200" cy="1143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softRound"/>
            <a:contourClr>
              <a:srgbClr val="333333"/>
            </a:contourClr>
          </a:sp3d>
        </p:spPr>
      </p:pic>
      <p:pic>
        <p:nvPicPr>
          <p:cNvPr id="23" name="Picture 22" descr="Screenshot 2023-04-07 0722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1" y="152400"/>
            <a:ext cx="1600200" cy="120784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Picture 23" descr="Screenshot 2023-04-07 0725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4876800"/>
            <a:ext cx="1752600" cy="1173548"/>
          </a:xfrm>
          <a:prstGeom prst="ellipse">
            <a:avLst/>
          </a:prstGeom>
          <a:ln w="63500" cap="rnd"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5" name="TextBox 24"/>
          <p:cNvSpPr txBox="1"/>
          <p:nvPr/>
        </p:nvSpPr>
        <p:spPr>
          <a:xfrm>
            <a:off x="1447800" y="457200"/>
            <a:ext cx="5693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0B050"/>
                </a:solidFill>
                <a:latin typeface="Preeti" pitchFamily="2" charset="0"/>
              </a:rPr>
              <a:t>o'l</a:t>
            </a:r>
            <a:r>
              <a:rPr lang="en-US" b="1" dirty="0" smtClean="0">
                <a:solidFill>
                  <a:srgbClr val="00B050"/>
                </a:solidFill>
                <a:latin typeface="Preeti" pitchFamily="2" charset="0"/>
              </a:rPr>
              <a:t>/of</a:t>
            </a:r>
            <a:endParaRPr lang="en-US" b="1" dirty="0">
              <a:solidFill>
                <a:srgbClr val="00B050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7" grpId="0"/>
      <p:bldP spid="25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97BC-E377-4E20-86DE-83572D0150AC}" type="datetime1">
              <a:rPr lang="ne-NP" smtClean="0"/>
              <a:pPr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876800" y="1447800"/>
            <a:ext cx="3429000" cy="7620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smtClean="0">
                <a:latin typeface="Preeti" pitchFamily="2" charset="0"/>
              </a:rPr>
              <a:t>xl/of] dn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62000" y="1447800"/>
            <a:ext cx="3124200" cy="838200"/>
          </a:xfrm>
          <a:prstGeom prst="rect">
            <a:avLst/>
          </a:prstGeom>
          <a:ln w="28575">
            <a:solidFill>
              <a:srgbClr val="7030A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err="1" smtClean="0">
                <a:latin typeface="Preeti" pitchFamily="2" charset="0"/>
              </a:rPr>
              <a:t>sDkf</a:t>
            </a:r>
            <a:r>
              <a:rPr lang="en-US" sz="3200" b="1" dirty="0" smtClean="0">
                <a:latin typeface="Preeti" pitchFamily="2" charset="0"/>
              </a:rPr>
              <a:t>]:6 dn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reeti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3086100" y="2857500"/>
            <a:ext cx="2895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8600" y="2286001"/>
            <a:ext cx="4267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</a:t>
            </a:r>
            <a:r>
              <a:rPr lang="en-US" sz="2800" dirty="0" smtClean="0">
                <a:latin typeface="Preeti" pitchFamily="2" charset="0"/>
              </a:rPr>
              <a:t> </a:t>
            </a:r>
            <a:r>
              <a:rPr lang="en-US" sz="2800" b="1" dirty="0" smtClean="0">
                <a:latin typeface="Preeti" pitchFamily="2" charset="0"/>
              </a:rPr>
              <a:t>hLjx¿af6 </a:t>
            </a:r>
            <a:r>
              <a:rPr lang="en-US" sz="2800" b="1" dirty="0" err="1" smtClean="0">
                <a:latin typeface="Preeti" pitchFamily="2" charset="0"/>
              </a:rPr>
              <a:t>pT;h</a:t>
            </a:r>
            <a:r>
              <a:rPr lang="en-US" sz="2800" b="1" dirty="0" smtClean="0">
                <a:latin typeface="Preeti" pitchFamily="2" charset="0"/>
              </a:rPr>
              <a:t>{g x'g] </a:t>
            </a:r>
            <a:r>
              <a:rPr lang="en-US" sz="2800" b="1" dirty="0" err="1" smtClean="0">
                <a:latin typeface="Preeti" pitchFamily="2" charset="0"/>
              </a:rPr>
              <a:t>dnd"q</a:t>
            </a:r>
            <a:r>
              <a:rPr lang="en-US" sz="2800" b="1" dirty="0" smtClean="0">
                <a:latin typeface="Preeti" pitchFamily="2" charset="0"/>
              </a:rPr>
              <a:t> tyf d[t z/L/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efux</a:t>
            </a:r>
            <a:r>
              <a:rPr lang="en-US" sz="2800" b="1" dirty="0" smtClean="0">
                <a:latin typeface="Preeti" pitchFamily="2" charset="0"/>
              </a:rPr>
              <a:t>¿ / </a:t>
            </a:r>
            <a:r>
              <a:rPr lang="en-US" sz="2800" b="1" dirty="0" err="1" smtClean="0">
                <a:latin typeface="Preeti" pitchFamily="2" charset="0"/>
              </a:rPr>
              <a:t>kft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klt+u</a:t>
            </a:r>
            <a:r>
              <a:rPr lang="en-US" sz="2800" b="1" dirty="0" smtClean="0">
                <a:latin typeface="Preeti" pitchFamily="2" charset="0"/>
              </a:rPr>
              <a:t>/x? </a:t>
            </a:r>
            <a:r>
              <a:rPr lang="en-US" sz="2800" b="1" dirty="0" err="1" smtClean="0">
                <a:latin typeface="Preeti" pitchFamily="2" charset="0"/>
              </a:rPr>
              <a:t>s'xfP</a:t>
            </a:r>
            <a:r>
              <a:rPr lang="en-US" sz="2800" b="1" dirty="0" smtClean="0">
                <a:latin typeface="Preeti" pitchFamily="2" charset="0"/>
              </a:rPr>
              <a:t>/ </a:t>
            </a:r>
            <a:r>
              <a:rPr lang="en-US" sz="2800" b="1" dirty="0" err="1" smtClean="0">
                <a:latin typeface="Preeti" pitchFamily="2" charset="0"/>
              </a:rPr>
              <a:t>agfOPsf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dnnfO</a:t>
            </a:r>
            <a:r>
              <a:rPr lang="en-US" sz="2800" b="1" dirty="0" smtClean="0">
                <a:latin typeface="Preeti" pitchFamily="2" charset="0"/>
              </a:rPr>
              <a:t>{ </a:t>
            </a:r>
            <a:r>
              <a:rPr lang="en-US" sz="2800" b="1" dirty="0" err="1" smtClean="0">
                <a:latin typeface="Preeti" pitchFamily="2" charset="0"/>
              </a:rPr>
              <a:t>sDkf</a:t>
            </a:r>
            <a:r>
              <a:rPr lang="en-US" sz="2800" b="1" dirty="0" smtClean="0">
                <a:latin typeface="Preeti" pitchFamily="2" charset="0"/>
              </a:rPr>
              <a:t>]:6 dn elgG5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8200" y="2209800"/>
            <a:ext cx="434340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xl/of] la?jfnfO{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l;w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} v]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taf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s'xfP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agfOg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dnnfO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 xl/of] dn elgG5 . </a:t>
            </a:r>
            <a:endParaRPr lang="en-US" sz="2800" b="1" dirty="0">
              <a:solidFill>
                <a:srgbClr val="00B050"/>
              </a:solidFill>
              <a:latin typeface="Preeti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3429000"/>
            <a:ext cx="449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err="1" smtClean="0">
                <a:latin typeface="Preeti" pitchFamily="2" charset="0"/>
              </a:rPr>
              <a:t>kftL</a:t>
            </a:r>
            <a:r>
              <a:rPr lang="en-US" sz="2800" b="1" dirty="0" smtClean="0">
                <a:latin typeface="Preeti" pitchFamily="2" charset="0"/>
              </a:rPr>
              <a:t>, c;'/f], lv/f]{, </a:t>
            </a:r>
            <a:r>
              <a:rPr lang="en-US" sz="2800" b="1" dirty="0" err="1" smtClean="0">
                <a:latin typeface="Preeti" pitchFamily="2" charset="0"/>
              </a:rPr>
              <a:t>ufFhf</a:t>
            </a:r>
            <a:r>
              <a:rPr lang="en-US" sz="2800" b="1" dirty="0" smtClean="0">
                <a:latin typeface="Preeti" pitchFamily="2" charset="0"/>
              </a:rPr>
              <a:t>, </a:t>
            </a:r>
            <a:r>
              <a:rPr lang="en-US" sz="2800" b="1" dirty="0" err="1" smtClean="0">
                <a:latin typeface="Preeti" pitchFamily="2" charset="0"/>
              </a:rPr>
              <a:t>cflb</a:t>
            </a:r>
            <a:r>
              <a:rPr lang="en-US" sz="2800" b="1" dirty="0" smtClean="0">
                <a:latin typeface="Preeti" pitchFamily="2" charset="0"/>
              </a:rPr>
              <a:t> xl/of] </a:t>
            </a:r>
            <a:r>
              <a:rPr lang="en-US" sz="2800" b="1" dirty="0" err="1" smtClean="0">
                <a:latin typeface="Preeti" pitchFamily="2" charset="0"/>
              </a:rPr>
              <a:t>dnsf</a:t>
            </a:r>
            <a:r>
              <a:rPr lang="en-US" sz="2800" b="1" dirty="0" smtClean="0">
                <a:latin typeface="Preeti" pitchFamily="2" charset="0"/>
              </a:rPr>
              <a:t> nflu v]</a:t>
            </a:r>
            <a:r>
              <a:rPr lang="en-US" sz="2800" b="1" dirty="0" err="1" smtClean="0">
                <a:latin typeface="Preeti" pitchFamily="2" charset="0"/>
              </a:rPr>
              <a:t>tdf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nfufOg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la?jf</a:t>
            </a:r>
            <a:r>
              <a:rPr lang="en-US" sz="2800" b="1" dirty="0" smtClean="0">
                <a:latin typeface="Preeti" pitchFamily="2" charset="0"/>
              </a:rPr>
              <a:t> x'g\ .</a:t>
            </a:r>
            <a:endParaRPr lang="en-US" sz="2800" b="1" dirty="0">
              <a:solidFill>
                <a:srgbClr val="0070C0"/>
              </a:solidFill>
              <a:latin typeface="Preeti" pitchFamily="2" charset="0"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124200" y="228600"/>
            <a:ext cx="3429000" cy="609600"/>
          </a:xfrm>
          <a:prstGeom prst="rect">
            <a:avLst/>
          </a:prstGeom>
          <a:ln w="28575">
            <a:solidFill>
              <a:srgbClr val="FF000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</a:rPr>
              <a:t>k|f</a:t>
            </a:r>
            <a:r>
              <a:rPr lang="en-US" sz="3200" b="1" dirty="0" err="1" smtClean="0">
                <a:latin typeface="Preeti" pitchFamily="2" charset="0"/>
              </a:rPr>
              <a:t>ªuf</a:t>
            </a:r>
            <a:r>
              <a:rPr lang="en-US" sz="3200" b="1" dirty="0" smtClean="0">
                <a:latin typeface="Preeti" pitchFamily="2" charset="0"/>
              </a:rPr>
              <a:t>/Ls </a:t>
            </a:r>
            <a:r>
              <a:rPr lang="en-US" sz="3200" b="1" dirty="0" smtClean="0">
                <a:solidFill>
                  <a:srgbClr val="00B0F0"/>
                </a:solidFill>
                <a:latin typeface="Preeti" pitchFamily="2" charset="0"/>
              </a:rPr>
              <a:t>Dfn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20" name="Right Brace 19"/>
          <p:cNvSpPr/>
          <p:nvPr/>
        </p:nvSpPr>
        <p:spPr>
          <a:xfrm rot="16200000">
            <a:off x="4343400" y="-1066800"/>
            <a:ext cx="609600" cy="44196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16808320378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1981200" cy="1143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softRound"/>
            <a:contourClr>
              <a:srgbClr val="333333"/>
            </a:contourClr>
          </a:sp3d>
        </p:spPr>
      </p:pic>
      <p:pic>
        <p:nvPicPr>
          <p:cNvPr id="24" name="Picture 23" descr="Screenshot 2023-04-07 0725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152400"/>
            <a:ext cx="1752600" cy="1173548"/>
          </a:xfrm>
          <a:prstGeom prst="ellipse">
            <a:avLst/>
          </a:prstGeom>
          <a:ln w="63500" cap="rnd"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9" name="Rectangle 18"/>
          <p:cNvSpPr/>
          <p:nvPr/>
        </p:nvSpPr>
        <p:spPr>
          <a:xfrm>
            <a:off x="152400" y="4572000"/>
            <a:ext cx="4724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err="1" smtClean="0">
                <a:solidFill>
                  <a:srgbClr val="7030A0"/>
                </a:solidFill>
                <a:latin typeface="Preeti" pitchFamily="2" charset="0"/>
              </a:rPr>
              <a:t>k|f</a:t>
            </a:r>
            <a:r>
              <a:rPr lang="en-US" sz="2400" b="1" u="sng" dirty="0" smtClean="0">
                <a:solidFill>
                  <a:srgbClr val="7030A0"/>
                </a:solidFill>
                <a:latin typeface="Preeti" pitchFamily="2" charset="0"/>
              </a:rPr>
              <a:t>ª\</a:t>
            </a:r>
            <a:r>
              <a:rPr lang="en-US" sz="2400" b="1" u="sng" dirty="0" err="1" smtClean="0">
                <a:solidFill>
                  <a:srgbClr val="7030A0"/>
                </a:solidFill>
                <a:latin typeface="Preeti" pitchFamily="2" charset="0"/>
              </a:rPr>
              <a:t>ufl</a:t>
            </a:r>
            <a:r>
              <a:rPr lang="en-US" sz="2400" b="1" u="sng" dirty="0" smtClean="0">
                <a:solidFill>
                  <a:srgbClr val="7030A0"/>
                </a:solidFill>
                <a:latin typeface="Preeti" pitchFamily="2" charset="0"/>
              </a:rPr>
              <a:t>/s </a:t>
            </a:r>
            <a:r>
              <a:rPr lang="en-US" sz="2400" b="1" u="sng" dirty="0" err="1" smtClean="0">
                <a:solidFill>
                  <a:srgbClr val="7030A0"/>
                </a:solidFill>
                <a:latin typeface="Preeti" pitchFamily="2" charset="0"/>
              </a:rPr>
              <a:t>dnsf</a:t>
            </a:r>
            <a:r>
              <a:rPr lang="en-US" sz="2400" b="1" u="sng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400" b="1" u="sng" dirty="0" err="1" smtClean="0">
                <a:solidFill>
                  <a:srgbClr val="7030A0"/>
                </a:solidFill>
                <a:latin typeface="Preeti" pitchFamily="2" charset="0"/>
              </a:rPr>
              <a:t>kmfObfx</a:t>
            </a:r>
            <a:r>
              <a:rPr lang="en-US" sz="2400" b="1" u="sng" dirty="0" smtClean="0">
                <a:solidFill>
                  <a:srgbClr val="7030A0"/>
                </a:solidFill>
                <a:latin typeface="Preeti" pitchFamily="2" charset="0"/>
              </a:rPr>
              <a:t>¿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Preeti" pitchFamily="2" charset="0"/>
              </a:rPr>
              <a:t>k|f</a:t>
            </a:r>
            <a:r>
              <a:rPr lang="en-US" sz="2000" b="1" dirty="0" smtClean="0">
                <a:solidFill>
                  <a:srgbClr val="00B050"/>
                </a:solidFill>
                <a:latin typeface="Preeti" pitchFamily="2" charset="0"/>
              </a:rPr>
              <a:t>ª\</a:t>
            </a:r>
            <a:r>
              <a:rPr lang="en-US" sz="2000" b="1" dirty="0" err="1" smtClean="0">
                <a:solidFill>
                  <a:srgbClr val="00B050"/>
                </a:solidFill>
                <a:latin typeface="Preeti" pitchFamily="2" charset="0"/>
              </a:rPr>
              <a:t>ufl</a:t>
            </a:r>
            <a:r>
              <a:rPr lang="en-US" sz="2000" b="1" dirty="0" smtClean="0">
                <a:solidFill>
                  <a:srgbClr val="00B050"/>
                </a:solidFill>
                <a:latin typeface="Preeti" pitchFamily="2" charset="0"/>
              </a:rPr>
              <a:t>/s </a:t>
            </a:r>
            <a:r>
              <a:rPr lang="en-US" sz="2000" b="1" dirty="0" err="1" smtClean="0">
                <a:solidFill>
                  <a:srgbClr val="00B050"/>
                </a:solidFill>
                <a:latin typeface="Preeti" pitchFamily="2" charset="0"/>
              </a:rPr>
              <a:t>dnn</a:t>
            </a:r>
            <a:r>
              <a:rPr lang="en-US" sz="2000" b="1" dirty="0" smtClean="0">
                <a:solidFill>
                  <a:srgbClr val="00B050"/>
                </a:solidFill>
                <a:latin typeface="Preeti" pitchFamily="2" charset="0"/>
              </a:rPr>
              <a:t>] df6fsf] </a:t>
            </a:r>
            <a:r>
              <a:rPr lang="en-US" sz="2000" b="1" dirty="0" err="1" smtClean="0">
                <a:solidFill>
                  <a:srgbClr val="00B050"/>
                </a:solidFill>
                <a:latin typeface="Preeti" pitchFamily="2" charset="0"/>
              </a:rPr>
              <a:t>pj</a:t>
            </a:r>
            <a:r>
              <a:rPr lang="en-US" sz="2000" b="1" dirty="0" smtClean="0">
                <a:solidFill>
                  <a:srgbClr val="00B050"/>
                </a:solidFill>
                <a:latin typeface="Preeti" pitchFamily="2" charset="0"/>
              </a:rPr>
              <a:t>{/</a:t>
            </a:r>
            <a:r>
              <a:rPr lang="en-US" sz="2000" b="1" dirty="0" err="1" smtClean="0">
                <a:solidFill>
                  <a:srgbClr val="00B050"/>
                </a:solidFill>
                <a:latin typeface="Preeti" pitchFamily="2" charset="0"/>
              </a:rPr>
              <a:t>fzlSt</a:t>
            </a:r>
            <a:r>
              <a:rPr lang="en-US" sz="2000" b="1" dirty="0" smtClean="0">
                <a:solidFill>
                  <a:srgbClr val="00B050"/>
                </a:solidFill>
                <a:latin typeface="Preeti" pitchFamily="2" charset="0"/>
              </a:rPr>
              <a:t> a9fpF5 . 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B0F0"/>
                </a:solidFill>
                <a:latin typeface="Preeti" pitchFamily="2" charset="0"/>
              </a:rPr>
              <a:t>o;sf] k|of]un] df6f]sf] </a:t>
            </a:r>
            <a:r>
              <a:rPr lang="en-US" sz="2000" b="1" dirty="0" err="1" smtClean="0">
                <a:solidFill>
                  <a:srgbClr val="00B0F0"/>
                </a:solidFill>
                <a:latin typeface="Preeti" pitchFamily="2" charset="0"/>
              </a:rPr>
              <a:t>kfgL</a:t>
            </a:r>
            <a:r>
              <a:rPr lang="en-US" sz="2000" b="1" dirty="0" smtClean="0">
                <a:solidFill>
                  <a:srgbClr val="00B0F0"/>
                </a:solidFill>
                <a:latin typeface="Preeti" pitchFamily="2" charset="0"/>
              </a:rPr>
              <a:t> ;~ro ug]{ </a:t>
            </a:r>
            <a:r>
              <a:rPr lang="en-US" sz="2000" b="1" dirty="0" err="1" smtClean="0">
                <a:solidFill>
                  <a:srgbClr val="00B0F0"/>
                </a:solidFill>
                <a:latin typeface="Preeti" pitchFamily="2" charset="0"/>
              </a:rPr>
              <a:t>Ifdtf</a:t>
            </a:r>
            <a:r>
              <a:rPr lang="en-US" sz="2000" b="1" dirty="0" smtClean="0">
                <a:solidFill>
                  <a:srgbClr val="00B0F0"/>
                </a:solidFill>
                <a:latin typeface="Preeti" pitchFamily="2" charset="0"/>
              </a:rPr>
              <a:t> a9fpF5 . 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Preeti" pitchFamily="2" charset="0"/>
              </a:rPr>
              <a:t>of] dn k|of]u </a:t>
            </a:r>
            <a:r>
              <a:rPr lang="en-US" sz="2000" b="1" dirty="0" err="1" smtClean="0">
                <a:solidFill>
                  <a:srgbClr val="002060"/>
                </a:solidFill>
                <a:latin typeface="Preeti" pitchFamily="2" charset="0"/>
              </a:rPr>
              <a:t>ubf</a:t>
            </a:r>
            <a:r>
              <a:rPr lang="en-US" sz="2000" b="1" dirty="0" smtClean="0">
                <a:solidFill>
                  <a:srgbClr val="002060"/>
                </a:solidFill>
                <a:latin typeface="Preeti" pitchFamily="2" charset="0"/>
              </a:rPr>
              <a:t>{ bL3{</a:t>
            </a:r>
            <a:r>
              <a:rPr lang="en-US" sz="2000" b="1" dirty="0" err="1" smtClean="0">
                <a:solidFill>
                  <a:srgbClr val="002060"/>
                </a:solidFill>
                <a:latin typeface="Preeti" pitchFamily="2" charset="0"/>
              </a:rPr>
              <a:t>sfn;Dd</a:t>
            </a:r>
            <a:r>
              <a:rPr lang="en-US" sz="20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Preeti" pitchFamily="2" charset="0"/>
              </a:rPr>
              <a:t>klg</a:t>
            </a:r>
            <a:r>
              <a:rPr lang="en-US" sz="2000" b="1" dirty="0" smtClean="0">
                <a:solidFill>
                  <a:srgbClr val="002060"/>
                </a:solidFill>
                <a:latin typeface="Preeti" pitchFamily="2" charset="0"/>
              </a:rPr>
              <a:t> df6f]</a:t>
            </a:r>
            <a:r>
              <a:rPr lang="en-US" sz="2000" b="1" dirty="0" err="1" smtClean="0">
                <a:solidFill>
                  <a:srgbClr val="002060"/>
                </a:solidFill>
                <a:latin typeface="Preeti" pitchFamily="2" charset="0"/>
              </a:rPr>
              <a:t>df</a:t>
            </a:r>
            <a:r>
              <a:rPr lang="en-US" sz="20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Preeti" pitchFamily="2" charset="0"/>
              </a:rPr>
              <a:t>s'g</a:t>
            </a:r>
            <a:r>
              <a:rPr lang="en-US" sz="2000" b="1" dirty="0" smtClean="0">
                <a:solidFill>
                  <a:srgbClr val="002060"/>
                </a:solidFill>
                <a:latin typeface="Preeti" pitchFamily="2" charset="0"/>
              </a:rPr>
              <a:t>} </a:t>
            </a:r>
            <a:r>
              <a:rPr lang="en-US" sz="2000" b="1" dirty="0" err="1" smtClean="0">
                <a:solidFill>
                  <a:srgbClr val="002060"/>
                </a:solidFill>
                <a:latin typeface="Preeti" pitchFamily="2" charset="0"/>
              </a:rPr>
              <a:t>gsf</a:t>
            </a:r>
            <a:r>
              <a:rPr lang="en-US" sz="2000" b="1" dirty="0" smtClean="0">
                <a:solidFill>
                  <a:srgbClr val="002060"/>
                </a:solidFill>
                <a:latin typeface="Preeti" pitchFamily="2" charset="0"/>
              </a:rPr>
              <a:t>/</a:t>
            </a:r>
            <a:r>
              <a:rPr lang="en-US" sz="2000" b="1" dirty="0" err="1" smtClean="0">
                <a:solidFill>
                  <a:srgbClr val="002060"/>
                </a:solidFill>
                <a:latin typeface="Preeti" pitchFamily="2" charset="0"/>
              </a:rPr>
              <a:t>fTds</a:t>
            </a:r>
            <a:r>
              <a:rPr lang="en-US" sz="2000" b="1" dirty="0" smtClean="0">
                <a:solidFill>
                  <a:srgbClr val="002060"/>
                </a:solidFill>
                <a:latin typeface="Preeti" pitchFamily="2" charset="0"/>
              </a:rPr>
              <a:t> c;/ kb}{g </a:t>
            </a:r>
            <a:r>
              <a:rPr lang="en-US" sz="2000" dirty="0" smtClean="0">
                <a:solidFill>
                  <a:srgbClr val="002060"/>
                </a:solidFill>
                <a:latin typeface="Preeti" pitchFamily="2" charset="0"/>
              </a:rPr>
              <a:t>. </a:t>
            </a:r>
            <a:endParaRPr lang="en-US" sz="2000" dirty="0">
              <a:solidFill>
                <a:srgbClr val="002060"/>
              </a:solidFill>
              <a:latin typeface="Preeti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876800" y="4953000"/>
            <a:ext cx="396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rgbClr val="00B050"/>
                </a:solidFill>
                <a:latin typeface="Preeti" pitchFamily="2" charset="0"/>
              </a:rPr>
              <a:t>o;n</a:t>
            </a:r>
            <a:r>
              <a:rPr lang="en-US" sz="20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000" b="1" dirty="0" err="1" smtClean="0">
                <a:solidFill>
                  <a:srgbClr val="00B050"/>
                </a:solidFill>
                <a:latin typeface="Preeti" pitchFamily="2" charset="0"/>
              </a:rPr>
              <a:t>jftfj</a:t>
            </a:r>
            <a:r>
              <a:rPr lang="en-US" sz="2000" b="1" dirty="0" smtClean="0">
                <a:solidFill>
                  <a:srgbClr val="00B050"/>
                </a:solidFill>
                <a:latin typeface="Preeti" pitchFamily="2" charset="0"/>
              </a:rPr>
              <a:t>/0fLo k|b"if0fnfO{ lgoGq0f u5{ . 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o:tf] </a:t>
            </a:r>
            <a:r>
              <a:rPr lang="en-US" sz="2000" b="1" dirty="0" err="1" smtClean="0">
                <a:solidFill>
                  <a:srgbClr val="FF0000"/>
                </a:solidFill>
                <a:latin typeface="Preeti" pitchFamily="2" charset="0"/>
              </a:rPr>
              <a:t>dndf</a:t>
            </a: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Preeti" pitchFamily="2" charset="0"/>
              </a:rPr>
              <a:t>plAhPsf</a:t>
            </a: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 t/</a:t>
            </a:r>
            <a:r>
              <a:rPr lang="en-US" sz="2000" b="1" dirty="0" err="1" smtClean="0">
                <a:solidFill>
                  <a:srgbClr val="FF0000"/>
                </a:solidFill>
                <a:latin typeface="Preeti" pitchFamily="2" charset="0"/>
              </a:rPr>
              <a:t>sf</a:t>
            </a: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/L / </a:t>
            </a:r>
            <a:r>
              <a:rPr lang="en-US" sz="2000" b="1" dirty="0" err="1" smtClean="0">
                <a:solidFill>
                  <a:srgbClr val="FF0000"/>
                </a:solidFill>
                <a:latin typeface="Preeti" pitchFamily="2" charset="0"/>
              </a:rPr>
              <a:t>kmnk"mn</a:t>
            </a: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Preeti" pitchFamily="2" charset="0"/>
              </a:rPr>
              <a:t>vfFbf</a:t>
            </a: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Preeti" pitchFamily="2" charset="0"/>
              </a:rPr>
              <a:t>dfgj</a:t>
            </a: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 :j:Yodf </a:t>
            </a:r>
            <a:r>
              <a:rPr lang="en-US" sz="2000" b="1" dirty="0" err="1" smtClean="0">
                <a:solidFill>
                  <a:srgbClr val="FF0000"/>
                </a:solidFill>
                <a:latin typeface="Preeti" pitchFamily="2" charset="0"/>
              </a:rPr>
              <a:t>s'g</a:t>
            </a: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} </a:t>
            </a:r>
            <a:r>
              <a:rPr lang="en-US" sz="2000" b="1" dirty="0" err="1" smtClean="0">
                <a:solidFill>
                  <a:srgbClr val="FF0000"/>
                </a:solidFill>
                <a:latin typeface="Preeti" pitchFamily="2" charset="0"/>
              </a:rPr>
              <a:t>gsf</a:t>
            </a: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/</a:t>
            </a:r>
            <a:r>
              <a:rPr lang="en-US" sz="2000" b="1" dirty="0" err="1" smtClean="0">
                <a:solidFill>
                  <a:srgbClr val="FF0000"/>
                </a:solidFill>
                <a:latin typeface="Preeti" pitchFamily="2" charset="0"/>
              </a:rPr>
              <a:t>fTds</a:t>
            </a:r>
            <a:r>
              <a:rPr lang="en-US" sz="2000" b="1" dirty="0" smtClean="0">
                <a:solidFill>
                  <a:srgbClr val="FF0000"/>
                </a:solidFill>
                <a:latin typeface="Preeti" pitchFamily="2" charset="0"/>
              </a:rPr>
              <a:t> c;/ kb}{g .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27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22CA-2A66-4F86-B37A-CFE8845891C3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52400" y="152400"/>
            <a:ext cx="8839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gfO6«f]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hgo'St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dn </a:t>
            </a:r>
            <a:r>
              <a:rPr lang="en-US" sz="2800" b="1" u="sng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(Nitrogenous fertilizer)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la?jfsf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nflu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cfjZos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gfO6«f]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hgsf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;|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ftsf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¿kdf k|of]u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/g]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ck|f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ª\ufl/s of}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lus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-nj0fx¿_ gfO6«f]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go'St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dn x'g\ 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Pdf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lgod</a:t>
            </a:r>
            <a:r>
              <a:rPr lang="en-US" sz="2800" b="1" dirty="0" smtClean="0">
                <a:latin typeface="Preeti" pitchFamily="2" charset="0"/>
              </a:rPr>
              <a:t> ;</a:t>
            </a:r>
            <a:r>
              <a:rPr lang="en-US" sz="2800" b="1" dirty="0" err="1" smtClean="0">
                <a:latin typeface="Preeti" pitchFamily="2" charset="0"/>
              </a:rPr>
              <a:t>Nkm</a:t>
            </a:r>
            <a:r>
              <a:rPr lang="en-US" sz="2800" b="1" dirty="0" smtClean="0">
                <a:latin typeface="Preeti" pitchFamily="2" charset="0"/>
              </a:rPr>
              <a:t>]6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[(NH</a:t>
            </a:r>
            <a:r>
              <a:rPr lang="en-US" sz="2800" b="1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sz="2800" b="1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</a:t>
            </a:r>
            <a:r>
              <a:rPr lang="en-US" sz="2800" b="1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sz="2800" b="1" dirty="0" smtClean="0">
                <a:latin typeface="Preeti" pitchFamily="2" charset="0"/>
              </a:rPr>
              <a:t>, </a:t>
            </a:r>
            <a:r>
              <a:rPr lang="en-US" sz="2800" b="1" dirty="0" err="1" smtClean="0">
                <a:latin typeface="Preeti" pitchFamily="2" charset="0"/>
              </a:rPr>
              <a:t>Pdf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lgod</a:t>
            </a:r>
            <a:r>
              <a:rPr lang="en-US" sz="2800" b="1" dirty="0" smtClean="0">
                <a:latin typeface="Preeti" pitchFamily="2" charset="0"/>
              </a:rPr>
              <a:t> gfO6«]6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[NH</a:t>
            </a:r>
            <a:r>
              <a:rPr lang="en-US" sz="2800" b="1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</a:t>
            </a:r>
            <a:r>
              <a:rPr lang="en-US" sz="2800" b="1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] </a:t>
            </a:r>
            <a:r>
              <a:rPr lang="en-US" sz="2800" b="1" dirty="0" smtClean="0">
                <a:latin typeface="Preeti" pitchFamily="2" charset="0"/>
              </a:rPr>
              <a:t>/ </a:t>
            </a:r>
            <a:r>
              <a:rPr lang="en-US" sz="2800" b="1" dirty="0" err="1" smtClean="0">
                <a:latin typeface="Preeti" pitchFamily="2" charset="0"/>
              </a:rPr>
              <a:t>o'l</a:t>
            </a:r>
            <a:r>
              <a:rPr lang="en-US" sz="2800" b="1" dirty="0" smtClean="0">
                <a:latin typeface="Preeti" pitchFamily="2" charset="0"/>
              </a:rPr>
              <a:t>/of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[CO(NH</a:t>
            </a:r>
            <a:r>
              <a:rPr lang="en-US" sz="2800" b="1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sz="2800" b="1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smtClean="0">
                <a:latin typeface="Preeti" pitchFamily="2" charset="0"/>
              </a:rPr>
              <a:t> gfO6«f]</a:t>
            </a:r>
            <a:r>
              <a:rPr lang="en-US" sz="2800" b="1" dirty="0" err="1" smtClean="0">
                <a:latin typeface="Preeti" pitchFamily="2" charset="0"/>
              </a:rPr>
              <a:t>hgo'St</a:t>
            </a:r>
            <a:r>
              <a:rPr lang="en-US" sz="2800" b="1" dirty="0" smtClean="0">
                <a:latin typeface="Preeti" pitchFamily="2" charset="0"/>
              </a:rPr>
              <a:t> /f;folgs </a:t>
            </a:r>
            <a:r>
              <a:rPr lang="en-US" sz="2800" b="1" dirty="0" err="1" smtClean="0">
                <a:latin typeface="Preeti" pitchFamily="2" charset="0"/>
              </a:rPr>
              <a:t>dnsf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pbfx</a:t>
            </a:r>
            <a:r>
              <a:rPr lang="en-US" sz="2800" b="1" dirty="0" smtClean="0">
                <a:latin typeface="Preeti" pitchFamily="2" charset="0"/>
              </a:rPr>
              <a:t>/0f x'g\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" y="2514600"/>
            <a:ext cx="883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gfO6«f]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hgo'St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dnsf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dxTj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(Importance of nitrogen fertilizer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latin typeface="Preeti" pitchFamily="2" charset="0"/>
              </a:rPr>
              <a:t>gfO6«f]</a:t>
            </a:r>
            <a:r>
              <a:rPr lang="en-US" sz="2800" b="1" dirty="0" err="1" smtClean="0">
                <a:latin typeface="Preeti" pitchFamily="2" charset="0"/>
              </a:rPr>
              <a:t>hgn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la?jfsf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tLj</a:t>
            </a:r>
            <a:r>
              <a:rPr lang="en-US" sz="2800" b="1" dirty="0" smtClean="0">
                <a:latin typeface="Preeti" pitchFamily="2" charset="0"/>
              </a:rPr>
              <a:t>| j[l4 </a:t>
            </a:r>
            <a:r>
              <a:rPr lang="en-US" sz="2800" b="1" dirty="0" err="1" smtClean="0">
                <a:latin typeface="Preeti" pitchFamily="2" charset="0"/>
              </a:rPr>
              <a:t>ljsf;sf</a:t>
            </a:r>
            <a:r>
              <a:rPr lang="en-US" sz="2800" b="1" dirty="0" smtClean="0">
                <a:latin typeface="Preeti" pitchFamily="2" charset="0"/>
              </a:rPr>
              <a:t> ;</a:t>
            </a:r>
            <a:r>
              <a:rPr lang="en-US" sz="2800" b="1" dirty="0" err="1" smtClean="0">
                <a:latin typeface="Preeti" pitchFamily="2" charset="0"/>
              </a:rPr>
              <a:t>fy</a:t>
            </a:r>
            <a:r>
              <a:rPr lang="en-US" sz="2800" b="1" dirty="0" smtClean="0">
                <a:latin typeface="Preeti" pitchFamily="2" charset="0"/>
              </a:rPr>
              <a:t>} </a:t>
            </a:r>
            <a:r>
              <a:rPr lang="en-US" sz="2800" b="1" dirty="0" err="1" smtClean="0">
                <a:latin typeface="Preeti" pitchFamily="2" charset="0"/>
              </a:rPr>
              <a:t>pTkfbg</a:t>
            </a:r>
            <a:r>
              <a:rPr lang="en-US" sz="2800" b="1" dirty="0" smtClean="0">
                <a:latin typeface="Preeti" pitchFamily="2" charset="0"/>
              </a:rPr>
              <a:t> j[l4df ;</a:t>
            </a:r>
            <a:r>
              <a:rPr lang="en-US" sz="2800" b="1" dirty="0" err="1" smtClean="0">
                <a:latin typeface="Preeti" pitchFamily="2" charset="0"/>
              </a:rPr>
              <a:t>xof</a:t>
            </a:r>
            <a:r>
              <a:rPr lang="en-US" sz="2800" b="1" dirty="0" smtClean="0">
                <a:latin typeface="Preeti" pitchFamily="2" charset="0"/>
              </a:rPr>
              <a:t>]u u5{ . </a:t>
            </a:r>
            <a:r>
              <a:rPr lang="en-US" sz="2800" b="1" dirty="0" err="1" smtClean="0">
                <a:latin typeface="Preeti" pitchFamily="2" charset="0"/>
              </a:rPr>
              <a:t>o;n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la?jfsf</a:t>
            </a:r>
            <a:r>
              <a:rPr lang="en-US" sz="2800" b="1" dirty="0" smtClean="0">
                <a:latin typeface="Preeti" pitchFamily="2" charset="0"/>
              </a:rPr>
              <a:t>] xl/ts0f ;+Zn]if0f, </a:t>
            </a:r>
            <a:r>
              <a:rPr lang="en-US" sz="2800" b="1" dirty="0" err="1" smtClean="0">
                <a:latin typeface="Preeti" pitchFamily="2" charset="0"/>
              </a:rPr>
              <a:t>k|f</a:t>
            </a:r>
            <a:r>
              <a:rPr lang="en-US" sz="2800" b="1" dirty="0" smtClean="0">
                <a:latin typeface="Preeti" pitchFamily="2" charset="0"/>
              </a:rPr>
              <a:t>]l6g / </a:t>
            </a:r>
            <a:r>
              <a:rPr lang="en-US" sz="2800" b="1" dirty="0" err="1" smtClean="0">
                <a:latin typeface="Preeti" pitchFamily="2" charset="0"/>
              </a:rPr>
              <a:t>k|f</a:t>
            </a:r>
            <a:r>
              <a:rPr lang="en-US" sz="2800" b="1" dirty="0" smtClean="0">
                <a:latin typeface="Preeti" pitchFamily="2" charset="0"/>
              </a:rPr>
              <a:t>]6f]</a:t>
            </a:r>
            <a:r>
              <a:rPr lang="en-US" sz="2800" b="1" dirty="0" err="1" smtClean="0">
                <a:latin typeface="Preeti" pitchFamily="2" charset="0"/>
              </a:rPr>
              <a:t>KnfHd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lgdf</a:t>
            </a:r>
            <a:r>
              <a:rPr lang="en-US" sz="2800" b="1" dirty="0" smtClean="0">
                <a:latin typeface="Preeti" pitchFamily="2" charset="0"/>
              </a:rPr>
              <a:t>{0fdf a9fjf lbG5 . </a:t>
            </a:r>
            <a:endParaRPr lang="en-US" sz="2800" b="1" dirty="0" smtClean="0">
              <a:solidFill>
                <a:srgbClr val="7030A0"/>
              </a:solidFill>
              <a:latin typeface="Preeti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gfO6«f]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hgsf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sdL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x'gfn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la?jfx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?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Kfx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nf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x'G5g\ .</a:t>
            </a:r>
            <a:endParaRPr lang="en-US" sz="2800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600" y="4267200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la?jfdf gfO6«f]hg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sdLsf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c;/</a:t>
            </a:r>
          </a:p>
          <a:p>
            <a:r>
              <a:rPr lang="en-US" sz="2800" b="1" dirty="0" smtClean="0">
                <a:latin typeface="Preeti" pitchFamily="2" charset="0"/>
              </a:rPr>
              <a:t>gfO6«f]</a:t>
            </a:r>
            <a:r>
              <a:rPr lang="en-US" sz="2800" b="1" dirty="0" err="1" smtClean="0">
                <a:latin typeface="Preeti" pitchFamily="2" charset="0"/>
              </a:rPr>
              <a:t>hgsf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sdLn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la?jfsf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j[l4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ljsf;sf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;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fy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}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pTkfbgdf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sdL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NofpF5 .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la?jfsf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kftx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¿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kx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Fnf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x'g'sf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;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fy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}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km"n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, kmn /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lapsf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cfsf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 ;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fgf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x'G5 .</a:t>
            </a:r>
            <a:endParaRPr lang="en-US" sz="2800" b="1" dirty="0">
              <a:solidFill>
                <a:srgbClr val="7030A0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27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22CA-2A66-4F86-B37A-CFE8845891C3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52400" y="152400"/>
            <a:ext cx="88392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Kff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]6fl;odo'St dn </a:t>
            </a:r>
            <a:r>
              <a:rPr lang="en-US" sz="2800" b="1" u="sng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3200" b="1" u="sng" dirty="0" smtClean="0"/>
              <a:t>Potassium</a:t>
            </a:r>
            <a:r>
              <a:rPr lang="en-US" sz="2800" b="1" u="sng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fertilizer)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la?jfsf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nflu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cfjZos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Kff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]6fl;od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sf ;|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ftsf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¿kdf k|of]u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/g]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ck|f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ª\ufl/s of}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lus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-nj0fx¿_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Kff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]6fl;odo'St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dn x'g\ 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dirty="0" err="1" smtClean="0">
                <a:latin typeface="Preeti" pitchFamily="2" charset="0"/>
              </a:rPr>
              <a:t>kf</a:t>
            </a:r>
            <a:r>
              <a:rPr lang="en-US" sz="2800" dirty="0" smtClean="0">
                <a:latin typeface="Preeti" pitchFamily="2" charset="0"/>
              </a:rPr>
              <a:t>]6fl;od </a:t>
            </a:r>
            <a:r>
              <a:rPr lang="en-US" sz="2800" dirty="0" err="1" smtClean="0">
                <a:latin typeface="Preeti" pitchFamily="2" charset="0"/>
              </a:rPr>
              <a:t>Snf</a:t>
            </a:r>
            <a:r>
              <a:rPr lang="en-US" sz="2800" dirty="0" smtClean="0">
                <a:latin typeface="Preeti" pitchFamily="2" charset="0"/>
              </a:rPr>
              <a:t>]/</a:t>
            </a:r>
            <a:r>
              <a:rPr lang="en-US" sz="2800" dirty="0" smtClean="0">
                <a:latin typeface="Preeti" pitchFamily="2" charset="0"/>
                <a:cs typeface="Times New Roman" pitchFamily="18" charset="0"/>
              </a:rPr>
              <a:t>fO8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KCl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], </a:t>
            </a:r>
            <a:r>
              <a:rPr lang="en-US" sz="2800" dirty="0" err="1" smtClean="0">
                <a:latin typeface="Preeti" pitchFamily="2" charset="0"/>
              </a:rPr>
              <a:t>kf</a:t>
            </a:r>
            <a:r>
              <a:rPr lang="en-US" sz="2800" dirty="0" smtClean="0">
                <a:latin typeface="Preeti" pitchFamily="2" charset="0"/>
              </a:rPr>
              <a:t>]6fl;od ;</a:t>
            </a:r>
            <a:r>
              <a:rPr lang="en-US" sz="2800" dirty="0" err="1" smtClean="0">
                <a:latin typeface="Preeti" pitchFamily="2" charset="0"/>
              </a:rPr>
              <a:t>Nkm</a:t>
            </a:r>
            <a:r>
              <a:rPr lang="en-US" sz="2800" dirty="0" smtClean="0">
                <a:latin typeface="Preeti" pitchFamily="2" charset="0"/>
              </a:rPr>
              <a:t>]6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[K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SO4], </a:t>
            </a:r>
            <a:r>
              <a:rPr lang="en-US" sz="2800" dirty="0" err="1" smtClean="0">
                <a:latin typeface="Preeti" pitchFamily="2" charset="0"/>
              </a:rPr>
              <a:t>kf</a:t>
            </a:r>
            <a:r>
              <a:rPr lang="en-US" sz="2800" dirty="0" smtClean="0">
                <a:latin typeface="Preeti" pitchFamily="2" charset="0"/>
              </a:rPr>
              <a:t>]6fl;od gfO6]«6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[KNO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sz="2800" dirty="0" smtClean="0">
                <a:latin typeface="Preeti" pitchFamily="2" charset="0"/>
              </a:rPr>
              <a:t>/ </a:t>
            </a:r>
            <a:r>
              <a:rPr lang="en-US" sz="2800" dirty="0" err="1" smtClean="0">
                <a:latin typeface="Preeti" pitchFamily="2" charset="0"/>
              </a:rPr>
              <a:t>kf</a:t>
            </a:r>
            <a:r>
              <a:rPr lang="en-US" sz="2800" dirty="0" smtClean="0">
                <a:latin typeface="Preeti" pitchFamily="2" charset="0"/>
              </a:rPr>
              <a:t>]6fl;od </a:t>
            </a:r>
            <a:r>
              <a:rPr lang="en-US" sz="2800" dirty="0" err="1" smtClean="0">
                <a:latin typeface="Preeti" pitchFamily="2" charset="0"/>
              </a:rPr>
              <a:t>sfaf</a:t>
            </a:r>
            <a:r>
              <a:rPr lang="en-US" sz="2800" dirty="0" smtClean="0">
                <a:latin typeface="Preeti" pitchFamily="2" charset="0"/>
              </a:rPr>
              <a:t>]{g]6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[K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sz="2800" dirty="0" err="1" smtClean="0">
                <a:latin typeface="Preeti" pitchFamily="2" charset="0"/>
              </a:rPr>
              <a:t>kf</a:t>
            </a:r>
            <a:r>
              <a:rPr lang="en-US" sz="2800" dirty="0" smtClean="0">
                <a:latin typeface="Preeti" pitchFamily="2" charset="0"/>
              </a:rPr>
              <a:t>]6fl;odo'St </a:t>
            </a:r>
            <a:r>
              <a:rPr lang="en-US" sz="2800" dirty="0" err="1" smtClean="0">
                <a:latin typeface="Preeti" pitchFamily="2" charset="0"/>
              </a:rPr>
              <a:t>dnsf</a:t>
            </a:r>
            <a:r>
              <a:rPr lang="en-US" sz="2800" dirty="0" smtClean="0">
                <a:latin typeface="Preeti" pitchFamily="2" charset="0"/>
              </a:rPr>
              <a:t> </a:t>
            </a:r>
            <a:r>
              <a:rPr lang="en-US" sz="2800" dirty="0" err="1" smtClean="0">
                <a:latin typeface="Preeti" pitchFamily="2" charset="0"/>
              </a:rPr>
              <a:t>pbfx</a:t>
            </a:r>
            <a:r>
              <a:rPr lang="en-US" sz="2800" dirty="0" smtClean="0">
                <a:latin typeface="Preeti" pitchFamily="2" charset="0"/>
              </a:rPr>
              <a:t>/0f x'g\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" y="2590800"/>
            <a:ext cx="883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Kff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]6fl;odo'St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dnsf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dxTj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(Importance of nitrogen fertilizer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err="1" smtClean="0">
                <a:latin typeface="Preeti" pitchFamily="2" charset="0"/>
              </a:rPr>
              <a:t>o;n</a:t>
            </a:r>
            <a:r>
              <a:rPr lang="en-US" sz="2800" dirty="0" smtClean="0">
                <a:latin typeface="Preeti" pitchFamily="2" charset="0"/>
              </a:rPr>
              <a:t>] la?jfdf </a:t>
            </a:r>
            <a:r>
              <a:rPr lang="en-US" sz="2800" dirty="0" err="1" smtClean="0">
                <a:latin typeface="Preeti" pitchFamily="2" charset="0"/>
              </a:rPr>
              <a:t>km"nsf</a:t>
            </a:r>
            <a:r>
              <a:rPr lang="en-US" sz="2800" dirty="0" smtClean="0">
                <a:latin typeface="Preeti" pitchFamily="2" charset="0"/>
              </a:rPr>
              <a:t>] j[l4 </a:t>
            </a:r>
            <a:r>
              <a:rPr lang="en-US" sz="2800" dirty="0" err="1" smtClean="0">
                <a:latin typeface="Preeti" pitchFamily="2" charset="0"/>
              </a:rPr>
              <a:t>ljsf</a:t>
            </a:r>
            <a:r>
              <a:rPr lang="en-US" sz="2800" dirty="0" smtClean="0">
                <a:latin typeface="Preeti" pitchFamily="2" charset="0"/>
              </a:rPr>
              <a:t>; ug{ ;xof]u u5{ . 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err="1" smtClean="0">
                <a:latin typeface="Preeti" pitchFamily="2" charset="0"/>
              </a:rPr>
              <a:t>kf</a:t>
            </a:r>
            <a:r>
              <a:rPr lang="en-US" sz="2800" dirty="0" smtClean="0">
                <a:latin typeface="Preeti" pitchFamily="2" charset="0"/>
              </a:rPr>
              <a:t>]6fl;odn] </a:t>
            </a:r>
            <a:r>
              <a:rPr lang="en-US" sz="2800" dirty="0" err="1" smtClean="0">
                <a:latin typeface="Preeti" pitchFamily="2" charset="0"/>
              </a:rPr>
              <a:t>la?jfsf</a:t>
            </a:r>
            <a:r>
              <a:rPr lang="en-US" sz="2800" dirty="0" smtClean="0">
                <a:latin typeface="Preeti" pitchFamily="2" charset="0"/>
              </a:rPr>
              <a:t>] sf08 / h/</a:t>
            </a:r>
            <a:r>
              <a:rPr lang="en-US" sz="2800" dirty="0" err="1" smtClean="0">
                <a:latin typeface="Preeti" pitchFamily="2" charset="0"/>
              </a:rPr>
              <a:t>fx¿nfO</a:t>
            </a:r>
            <a:r>
              <a:rPr lang="en-US" sz="2800" dirty="0" smtClean="0">
                <a:latin typeface="Preeti" pitchFamily="2" charset="0"/>
              </a:rPr>
              <a:t>{ </a:t>
            </a:r>
            <a:r>
              <a:rPr lang="en-US" sz="2800" dirty="0" err="1" smtClean="0">
                <a:latin typeface="Preeti" pitchFamily="2" charset="0"/>
              </a:rPr>
              <a:t>alnof</a:t>
            </a:r>
            <a:r>
              <a:rPr lang="en-US" sz="2800" dirty="0" smtClean="0">
                <a:latin typeface="Preeti" pitchFamily="2" charset="0"/>
              </a:rPr>
              <a:t>] agfpF5 / /f]</a:t>
            </a:r>
            <a:r>
              <a:rPr lang="en-US" sz="2800" dirty="0" err="1" smtClean="0">
                <a:latin typeface="Preeti" pitchFamily="2" charset="0"/>
              </a:rPr>
              <a:t>u;Fu</a:t>
            </a:r>
            <a:r>
              <a:rPr lang="en-US" sz="2800" dirty="0" smtClean="0">
                <a:latin typeface="Preeti" pitchFamily="2" charset="0"/>
              </a:rPr>
              <a:t> n8\</a:t>
            </a:r>
            <a:r>
              <a:rPr lang="en-US" sz="2800" dirty="0" err="1" smtClean="0">
                <a:latin typeface="Preeti" pitchFamily="2" charset="0"/>
              </a:rPr>
              <a:t>g;Sg</a:t>
            </a:r>
            <a:r>
              <a:rPr lang="en-US" sz="2800" dirty="0" smtClean="0">
                <a:latin typeface="Preeti" pitchFamily="2" charset="0"/>
              </a:rPr>
              <a:t>] </a:t>
            </a:r>
            <a:r>
              <a:rPr lang="en-US" sz="2800" dirty="0" err="1" smtClean="0">
                <a:latin typeface="Preeti" pitchFamily="2" charset="0"/>
              </a:rPr>
              <a:t>Ifdtf</a:t>
            </a:r>
            <a:r>
              <a:rPr lang="en-US" sz="2800" dirty="0" smtClean="0">
                <a:latin typeface="Preeti" pitchFamily="2" charset="0"/>
              </a:rPr>
              <a:t> a9fpF5 .</a:t>
            </a:r>
            <a:endParaRPr lang="en-US" sz="2800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000" y="4114800"/>
            <a:ext cx="8763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la?jfdf kf]6fl;od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sdLsf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c;/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kf]6fl;odsf]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sdLn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] la?jfdf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k|f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]l6g, :6fr{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nufot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cGo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 j:t'sf]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lgdf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{0fdf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sdL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cfpg'sf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 ;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fy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}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sf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]if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ljefhgdf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klg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sdL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 cfpF5 . 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o;sf] 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sdLn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la?jfsf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kft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 ;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fgf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 x'G5g\ / l56f] em5{g\ / ;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fgf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la?jfx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¿ ;'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Sg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] jf dg]{ ;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Defjgf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 w]/} x'G5 .</a:t>
            </a:r>
            <a:endParaRPr lang="en-US" sz="2400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5943600"/>
            <a:ext cx="54088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Preeti" pitchFamily="2" charset="0"/>
              </a:rPr>
              <a:t>v/</a:t>
            </a:r>
            <a:r>
              <a:rPr lang="en-US" sz="4000" b="1" dirty="0" err="1" smtClean="0">
                <a:solidFill>
                  <a:srgbClr val="00B0F0"/>
                </a:solidFill>
                <a:latin typeface="Preeti" pitchFamily="2" charset="0"/>
              </a:rPr>
              <a:t>fgLdf</a:t>
            </a:r>
            <a:r>
              <a:rPr lang="en-US" sz="40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4000" b="1" dirty="0" err="1" smtClean="0">
                <a:solidFill>
                  <a:srgbClr val="00B0F0"/>
                </a:solidFill>
                <a:latin typeface="Preeti" pitchFamily="2" charset="0"/>
              </a:rPr>
              <a:t>klg</a:t>
            </a:r>
            <a:r>
              <a:rPr lang="en-US" sz="40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4000" b="1" dirty="0" err="1" smtClean="0">
                <a:solidFill>
                  <a:srgbClr val="00B0F0"/>
                </a:solidFill>
                <a:latin typeface="Preeti" pitchFamily="2" charset="0"/>
              </a:rPr>
              <a:t>kf</a:t>
            </a:r>
            <a:r>
              <a:rPr lang="en-US" sz="4000" b="1" dirty="0" smtClean="0">
                <a:solidFill>
                  <a:srgbClr val="00B0F0"/>
                </a:solidFill>
                <a:latin typeface="Preeti" pitchFamily="2" charset="0"/>
              </a:rPr>
              <a:t>]6fl;od kfOG5 . </a:t>
            </a:r>
            <a:endParaRPr lang="en-US" sz="4000" b="1" dirty="0">
              <a:solidFill>
                <a:srgbClr val="00B0F0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27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22CA-2A66-4F86-B37A-CFE8845891C3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52400" y="152400"/>
            <a:ext cx="8839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7030A0"/>
                </a:solidFill>
                <a:latin typeface="Preeti" pitchFamily="2" charset="0"/>
              </a:rPr>
              <a:t>km:kmf]/;</a:t>
            </a:r>
            <a:r>
              <a:rPr lang="en-US" sz="2800" b="1" u="sng" dirty="0" err="1" smtClean="0">
                <a:solidFill>
                  <a:srgbClr val="7030A0"/>
                </a:solidFill>
                <a:latin typeface="Preeti" pitchFamily="2" charset="0"/>
              </a:rPr>
              <a:t>o'Qm</a:t>
            </a:r>
            <a:r>
              <a:rPr lang="en-US" sz="2800" b="1" u="sng" dirty="0" smtClean="0">
                <a:solidFill>
                  <a:srgbClr val="7030A0"/>
                </a:solidFill>
                <a:latin typeface="Preeti" pitchFamily="2" charset="0"/>
              </a:rPr>
              <a:t> dn </a:t>
            </a:r>
            <a:r>
              <a:rPr lang="en-US" sz="2800" b="1" u="sng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800" u="sng" dirty="0" err="1" smtClean="0">
                <a:solidFill>
                  <a:srgbClr val="7030A0"/>
                </a:solidFill>
              </a:rPr>
              <a:t>Phosphatic</a:t>
            </a:r>
            <a:r>
              <a:rPr lang="en-US" sz="2800" u="sng" dirty="0" smtClean="0">
                <a:solidFill>
                  <a:srgbClr val="7030A0"/>
                </a:solidFill>
              </a:rPr>
              <a:t> fertilizers</a:t>
            </a:r>
            <a:r>
              <a:rPr lang="en-US" sz="2800" b="1" u="sng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la?jfsf</a:t>
            </a:r>
            <a:r>
              <a:rPr lang="en-US" sz="2800" b="1" dirty="0" smtClean="0">
                <a:latin typeface="Preeti" pitchFamily="2" charset="0"/>
              </a:rPr>
              <a:t> nflu </a:t>
            </a:r>
            <a:r>
              <a:rPr lang="en-US" sz="2800" b="1" dirty="0" err="1" smtClean="0">
                <a:latin typeface="Preeti" pitchFamily="2" charset="0"/>
              </a:rPr>
              <a:t>cfjZos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u="sng" dirty="0" smtClean="0">
                <a:latin typeface="Preeti" pitchFamily="2" charset="0"/>
              </a:rPr>
              <a:t>km:kmf]/;</a:t>
            </a:r>
            <a:r>
              <a:rPr lang="en-US" sz="2800" b="1" dirty="0" smtClean="0">
                <a:latin typeface="Preeti" pitchFamily="2" charset="0"/>
              </a:rPr>
              <a:t>sf] ;|</a:t>
            </a:r>
            <a:r>
              <a:rPr lang="en-US" sz="2800" b="1" dirty="0" err="1" smtClean="0">
                <a:latin typeface="Preeti" pitchFamily="2" charset="0"/>
              </a:rPr>
              <a:t>ftsf</a:t>
            </a:r>
            <a:r>
              <a:rPr lang="en-US" sz="2800" b="1" dirty="0" smtClean="0">
                <a:latin typeface="Preeti" pitchFamily="2" charset="0"/>
              </a:rPr>
              <a:t>] ¿kdf k|of]u </a:t>
            </a:r>
            <a:r>
              <a:rPr lang="en-US" sz="2800" b="1" dirty="0" err="1" smtClean="0">
                <a:latin typeface="Preeti" pitchFamily="2" charset="0"/>
              </a:rPr>
              <a:t>ul</a:t>
            </a:r>
            <a:r>
              <a:rPr lang="en-US" sz="2800" b="1" dirty="0" smtClean="0">
                <a:latin typeface="Preeti" pitchFamily="2" charset="0"/>
              </a:rPr>
              <a:t>/g] </a:t>
            </a:r>
            <a:r>
              <a:rPr lang="en-US" sz="2800" b="1" dirty="0" err="1" smtClean="0">
                <a:latin typeface="Preeti" pitchFamily="2" charset="0"/>
              </a:rPr>
              <a:t>ck|f</a:t>
            </a:r>
            <a:r>
              <a:rPr lang="en-US" sz="2800" b="1" dirty="0" smtClean="0">
                <a:latin typeface="Preeti" pitchFamily="2" charset="0"/>
              </a:rPr>
              <a:t>ª\ufl/s of}</a:t>
            </a:r>
            <a:r>
              <a:rPr lang="en-US" sz="2800" b="1" dirty="0" err="1" smtClean="0">
                <a:latin typeface="Preeti" pitchFamily="2" charset="0"/>
              </a:rPr>
              <a:t>lus</a:t>
            </a:r>
            <a:r>
              <a:rPr lang="en-US" sz="2800" b="1" dirty="0" smtClean="0">
                <a:latin typeface="Preeti" pitchFamily="2" charset="0"/>
              </a:rPr>
              <a:t> -nj0fx¿_ gfO6«f]</a:t>
            </a:r>
            <a:r>
              <a:rPr lang="en-US" sz="2800" b="1" dirty="0" err="1" smtClean="0">
                <a:latin typeface="Preeti" pitchFamily="2" charset="0"/>
              </a:rPr>
              <a:t>go'St</a:t>
            </a:r>
            <a:r>
              <a:rPr lang="en-US" sz="2800" b="1" dirty="0" smtClean="0">
                <a:latin typeface="Preeti" pitchFamily="2" charset="0"/>
              </a:rPr>
              <a:t> dn x'g\ 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Pdf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lgod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kmf</a:t>
            </a:r>
            <a:r>
              <a:rPr lang="en-US" sz="2800" b="1" dirty="0" smtClean="0">
                <a:latin typeface="Preeti" pitchFamily="2" charset="0"/>
              </a:rPr>
              <a:t>]:km]6]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[(NH4)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PO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b="1" dirty="0" smtClean="0">
                <a:latin typeface="Preeti" pitchFamily="2" charset="0"/>
              </a:rPr>
              <a:t>, </a:t>
            </a:r>
            <a:r>
              <a:rPr lang="en-US" sz="2800" b="1" dirty="0" err="1" smtClean="0">
                <a:latin typeface="Preeti" pitchFamily="2" charset="0"/>
              </a:rPr>
              <a:t>SoflN;od</a:t>
            </a:r>
            <a:r>
              <a:rPr lang="en-US" sz="2800" b="1" dirty="0" smtClean="0">
                <a:latin typeface="Preeti" pitchFamily="2" charset="0"/>
              </a:rPr>
              <a:t> ;'k/ </a:t>
            </a:r>
            <a:r>
              <a:rPr lang="en-US" sz="2800" b="1" dirty="0" err="1" smtClean="0">
                <a:latin typeface="Preeti" pitchFamily="2" charset="0"/>
              </a:rPr>
              <a:t>kmf</a:t>
            </a:r>
            <a:r>
              <a:rPr lang="en-US" sz="2800" b="1" dirty="0" smtClean="0">
                <a:latin typeface="Preeti" pitchFamily="2" charset="0"/>
              </a:rPr>
              <a:t>]:k]m6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[Ca(H2 PO4)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CaSO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2800" b="1" dirty="0" smtClean="0">
                <a:latin typeface="Preeti" pitchFamily="2" charset="0"/>
              </a:rPr>
              <a:t>, l6«kn ;'k/ </a:t>
            </a:r>
            <a:r>
              <a:rPr lang="en-US" sz="2800" b="1" dirty="0" err="1" smtClean="0">
                <a:latin typeface="Preeti" pitchFamily="2" charset="0"/>
              </a:rPr>
              <a:t>kmf</a:t>
            </a:r>
            <a:r>
              <a:rPr lang="en-US" sz="2800" b="1" dirty="0" smtClean="0">
                <a:latin typeface="Preeti" pitchFamily="2" charset="0"/>
              </a:rPr>
              <a:t>]:km]6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[3Ca(H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PO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b="1" dirty="0" smtClean="0">
                <a:latin typeface="Preeti" pitchFamily="2" charset="0"/>
              </a:rPr>
              <a:t>], / </a:t>
            </a:r>
            <a:r>
              <a:rPr lang="en-US" sz="2800" b="1" dirty="0" err="1" smtClean="0">
                <a:latin typeface="Preeti" pitchFamily="2" charset="0"/>
              </a:rPr>
              <a:t>Pdf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lgod</a:t>
            </a:r>
            <a:r>
              <a:rPr lang="en-US" sz="2800" b="1" dirty="0" smtClean="0">
                <a:latin typeface="Preeti" pitchFamily="2" charset="0"/>
              </a:rPr>
              <a:t> d]6f </a:t>
            </a:r>
            <a:r>
              <a:rPr lang="en-US" sz="2800" b="1" dirty="0" err="1" smtClean="0">
                <a:latin typeface="Preeti" pitchFamily="2" charset="0"/>
              </a:rPr>
              <a:t>kmf</a:t>
            </a:r>
            <a:r>
              <a:rPr lang="en-US" sz="2800" b="1" dirty="0" smtClean="0">
                <a:latin typeface="Preeti" pitchFamily="2" charset="0"/>
              </a:rPr>
              <a:t>]:k]m6 [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(H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)] </a:t>
            </a:r>
            <a:r>
              <a:rPr lang="en-US" sz="2800" b="1" dirty="0" smtClean="0">
                <a:latin typeface="Preeti" pitchFamily="2" charset="0"/>
              </a:rPr>
              <a:t>km:kmf]/;</a:t>
            </a:r>
            <a:r>
              <a:rPr lang="en-US" sz="2800" b="1" dirty="0" err="1" smtClean="0">
                <a:latin typeface="Preeti" pitchFamily="2" charset="0"/>
              </a:rPr>
              <a:t>o'St</a:t>
            </a:r>
            <a:r>
              <a:rPr lang="en-US" sz="2800" b="1" dirty="0" smtClean="0">
                <a:latin typeface="Preeti" pitchFamily="2" charset="0"/>
              </a:rPr>
              <a:t> /f;folgs </a:t>
            </a:r>
            <a:r>
              <a:rPr lang="en-US" sz="2800" b="1" dirty="0" err="1" smtClean="0">
                <a:latin typeface="Preeti" pitchFamily="2" charset="0"/>
              </a:rPr>
              <a:t>dnsf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pbfx</a:t>
            </a:r>
            <a:r>
              <a:rPr lang="en-US" sz="2800" b="1" dirty="0" smtClean="0">
                <a:latin typeface="Preeti" pitchFamily="2" charset="0"/>
              </a:rPr>
              <a:t>/0f x'g\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" y="2819400"/>
            <a:ext cx="883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7030A0"/>
                </a:solidFill>
                <a:latin typeface="Preeti" pitchFamily="2" charset="0"/>
              </a:rPr>
              <a:t>km:kmf]/;</a:t>
            </a:r>
            <a:r>
              <a:rPr lang="en-US" sz="2800" b="1" u="sng" dirty="0" err="1" smtClean="0">
                <a:solidFill>
                  <a:srgbClr val="7030A0"/>
                </a:solidFill>
                <a:latin typeface="Preeti" pitchFamily="2" charset="0"/>
              </a:rPr>
              <a:t>o'Qm</a:t>
            </a:r>
            <a:r>
              <a:rPr lang="en-US" sz="2800" b="1" u="sng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7030A0"/>
                </a:solidFill>
                <a:latin typeface="Preeti" pitchFamily="2" charset="0"/>
              </a:rPr>
              <a:t>dnsf</a:t>
            </a:r>
            <a:r>
              <a:rPr lang="en-US" sz="2800" b="1" u="sng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u="sng" dirty="0" err="1" smtClean="0">
                <a:solidFill>
                  <a:srgbClr val="7030A0"/>
                </a:solidFill>
                <a:latin typeface="Preeti" pitchFamily="2" charset="0"/>
              </a:rPr>
              <a:t>dxTj</a:t>
            </a:r>
            <a:r>
              <a:rPr lang="en-US" sz="2800" b="1" u="sng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(Importance of </a:t>
            </a:r>
            <a:r>
              <a:rPr lang="en-US" sz="2800" b="1" u="sng" dirty="0" err="1" smtClean="0">
                <a:solidFill>
                  <a:srgbClr val="7030A0"/>
                </a:solidFill>
              </a:rPr>
              <a:t>Phosphatic</a:t>
            </a:r>
            <a:r>
              <a:rPr lang="en-US" sz="28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fertilizer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kmf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]: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kmf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]/;n]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la?jfsf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h/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fx¿sf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lgdf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{0f /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ljsf;df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;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xof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]u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ub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{5 . 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o;n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afnLgfnL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/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lapdf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l56f]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kl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kSjtf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NofP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bfgfx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¿ k'i6 agfpF5 .</a:t>
            </a:r>
            <a:r>
              <a:rPr lang="en-US" sz="2800" b="1" dirty="0" smtClean="0">
                <a:latin typeface="Preeti" pitchFamily="2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o;n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 la?jfnfO{ /f]uaf6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arfpg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;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xof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]u u5{ 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2400" y="4648200"/>
            <a:ext cx="8991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la?jfdf </a:t>
            </a:r>
            <a:r>
              <a:rPr lang="en-US" sz="2800" b="1" u="sng" dirty="0" smtClean="0">
                <a:solidFill>
                  <a:srgbClr val="7030A0"/>
                </a:solidFill>
                <a:latin typeface="Preeti" pitchFamily="2" charset="0"/>
              </a:rPr>
              <a:t>km:kmf]/;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sdLsf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c;/</a:t>
            </a:r>
          </a:p>
          <a:p>
            <a:pPr>
              <a:buFont typeface="Wingdings" pitchFamily="2" charset="2"/>
              <a:buChar char="q"/>
            </a:pPr>
            <a:r>
              <a:rPr lang="en-US" sz="2800" b="1" dirty="0" smtClean="0">
                <a:latin typeface="Preeti" pitchFamily="2" charset="0"/>
              </a:rPr>
              <a:t>km:kmf]/;sf]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sdLn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la?jfsf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h/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fx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¿ 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fd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|/L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ljsf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; x'g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kfpFb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}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gg</a:t>
            </a:r>
            <a:r>
              <a:rPr lang="en-US" sz="2800" b="1" dirty="0" smtClean="0">
                <a:latin typeface="Preeti" pitchFamily="2" charset="0"/>
              </a:rPr>
              <a:t>\ . </a:t>
            </a:r>
            <a:r>
              <a:rPr lang="en-US" sz="2800" b="1" dirty="0" err="1" smtClean="0">
                <a:latin typeface="Preeti" pitchFamily="2" charset="0"/>
              </a:rPr>
              <a:t>afnLgfnL</a:t>
            </a:r>
            <a:r>
              <a:rPr lang="en-US" sz="2800" b="1" dirty="0" smtClean="0">
                <a:latin typeface="Preeti" pitchFamily="2" charset="0"/>
              </a:rPr>
              <a:t> / </a:t>
            </a:r>
            <a:r>
              <a:rPr lang="en-US" sz="2800" b="1" dirty="0" err="1" smtClean="0">
                <a:latin typeface="Preeti" pitchFamily="2" charset="0"/>
              </a:rPr>
              <a:t>lapdf</a:t>
            </a:r>
            <a:r>
              <a:rPr lang="en-US" sz="2800" b="1" dirty="0" smtClean="0">
                <a:latin typeface="Preeti" pitchFamily="2" charset="0"/>
              </a:rPr>
              <a:t> l9nf] </a:t>
            </a:r>
            <a:r>
              <a:rPr lang="en-US" sz="2800" b="1" dirty="0" err="1" smtClean="0">
                <a:latin typeface="Preeti" pitchFamily="2" charset="0"/>
              </a:rPr>
              <a:t>kl</a:t>
            </a:r>
            <a:r>
              <a:rPr lang="en-US" sz="2800" b="1" dirty="0" smtClean="0">
                <a:latin typeface="Preeti" pitchFamily="2" charset="0"/>
              </a:rPr>
              <a:t>/</a:t>
            </a:r>
            <a:r>
              <a:rPr lang="en-US" sz="2800" b="1" dirty="0" err="1" smtClean="0">
                <a:latin typeface="Preeti" pitchFamily="2" charset="0"/>
              </a:rPr>
              <a:t>kSjtf</a:t>
            </a:r>
            <a:r>
              <a:rPr lang="en-US" sz="2800" b="1" dirty="0" smtClean="0">
                <a:latin typeface="Preeti" pitchFamily="2" charset="0"/>
              </a:rPr>
              <a:t> cfpF5 </a:t>
            </a:r>
            <a:r>
              <a:rPr lang="en-US" sz="2800" b="1" dirty="0" err="1" smtClean="0">
                <a:latin typeface="Preeti" pitchFamily="2" charset="0"/>
              </a:rPr>
              <a:t>eg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bfgfx</a:t>
            </a:r>
            <a:r>
              <a:rPr lang="en-US" sz="2800" b="1" dirty="0" smtClean="0">
                <a:latin typeface="Preeti" pitchFamily="2" charset="0"/>
              </a:rPr>
              <a:t>¿ </a:t>
            </a:r>
            <a:r>
              <a:rPr lang="en-US" sz="2800" b="1" dirty="0" err="1" smtClean="0">
                <a:latin typeface="Preeti" pitchFamily="2" charset="0"/>
              </a:rPr>
              <a:t>rfpl</a:t>
            </a:r>
            <a:r>
              <a:rPr lang="en-US" sz="2800" b="1" dirty="0" smtClean="0">
                <a:latin typeface="Preeti" pitchFamily="2" charset="0"/>
              </a:rPr>
              <a:t>/</a:t>
            </a:r>
            <a:r>
              <a:rPr lang="en-US" sz="2800" b="1" dirty="0" err="1" smtClean="0">
                <a:latin typeface="Preeti" pitchFamily="2" charset="0"/>
              </a:rPr>
              <a:t>Psf</a:t>
            </a:r>
            <a:r>
              <a:rPr lang="en-US" sz="2800" b="1" dirty="0" smtClean="0">
                <a:latin typeface="Preeti" pitchFamily="2" charset="0"/>
              </a:rPr>
              <a:t> x'G5g\ . o;sf] </a:t>
            </a:r>
            <a:r>
              <a:rPr lang="en-US" sz="2800" b="1" dirty="0" err="1" smtClean="0">
                <a:latin typeface="Preeti" pitchFamily="2" charset="0"/>
              </a:rPr>
              <a:t>sdL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eO</a:t>
            </a:r>
            <a:r>
              <a:rPr lang="en-US" sz="2800" b="1" dirty="0" smtClean="0">
                <a:latin typeface="Preeti" pitchFamily="2" charset="0"/>
              </a:rPr>
              <a:t>/</a:t>
            </a:r>
            <a:r>
              <a:rPr lang="en-US" sz="2800" b="1" dirty="0" err="1" smtClean="0">
                <a:latin typeface="Preeti" pitchFamily="2" charset="0"/>
              </a:rPr>
              <a:t>xFbf</a:t>
            </a:r>
            <a:r>
              <a:rPr lang="en-US" sz="2800" b="1" dirty="0" smtClean="0">
                <a:latin typeface="Preeti" pitchFamily="2" charset="0"/>
              </a:rPr>
              <a:t> la?jfdf /f]u </a:t>
            </a:r>
            <a:r>
              <a:rPr lang="en-US" sz="2800" b="1" dirty="0" err="1" smtClean="0">
                <a:latin typeface="Preeti" pitchFamily="2" charset="0"/>
              </a:rPr>
              <a:t>k|lt</a:t>
            </a:r>
            <a:r>
              <a:rPr lang="en-US" sz="2800" b="1" dirty="0" smtClean="0">
                <a:latin typeface="Preeti" pitchFamily="2" charset="0"/>
              </a:rPr>
              <a:t>/f]</a:t>
            </a:r>
            <a:r>
              <a:rPr lang="en-US" sz="2800" b="1" dirty="0" err="1" smtClean="0">
                <a:latin typeface="Preeti" pitchFamily="2" charset="0"/>
              </a:rPr>
              <a:t>wfTds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Ifdtfdf</a:t>
            </a:r>
            <a:r>
              <a:rPr lang="en-US" sz="2800" b="1" dirty="0" smtClean="0">
                <a:latin typeface="Preeti" pitchFamily="2" charset="0"/>
              </a:rPr>
              <a:t> 36\b} hfG5 .</a:t>
            </a:r>
            <a:endParaRPr lang="en-US" sz="2800" b="1" dirty="0">
              <a:solidFill>
                <a:srgbClr val="7030A0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3096-BBA2-4B16-B7D1-D350FC51AEBD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52400" y="1905000"/>
            <a:ext cx="87630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Pglks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-</a:t>
            </a:r>
            <a:r>
              <a:rPr lang="en-US" sz="2800" b="1" u="sng" dirty="0" smtClean="0">
                <a:solidFill>
                  <a:srgbClr val="00B05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NPK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_ dn</a:t>
            </a:r>
          </a:p>
          <a:p>
            <a:pPr algn="just">
              <a:spcBef>
                <a:spcPct val="20000"/>
              </a:spcBef>
            </a:pPr>
            <a:r>
              <a:rPr lang="en-US" sz="2800" b="1" dirty="0" err="1" smtClean="0">
                <a:latin typeface="Preeti" pitchFamily="2" charset="0"/>
              </a:rPr>
              <a:t>la?jfsf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nflu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cfjZos</a:t>
            </a:r>
            <a:r>
              <a:rPr lang="en-US" sz="2800" b="1" dirty="0" smtClean="0">
                <a:latin typeface="Preeti" pitchFamily="2" charset="0"/>
              </a:rPr>
              <a:t> gfO6«f]hg, km:kmf]/; / kf]6fl;odsf] ;|</a:t>
            </a:r>
            <a:r>
              <a:rPr lang="en-US" sz="2800" b="1" dirty="0" err="1" smtClean="0">
                <a:latin typeface="Preeti" pitchFamily="2" charset="0"/>
              </a:rPr>
              <a:t>ftsf</a:t>
            </a:r>
            <a:r>
              <a:rPr lang="en-US" sz="2800" b="1" dirty="0" smtClean="0">
                <a:latin typeface="Preeti" pitchFamily="2" charset="0"/>
              </a:rPr>
              <a:t>] ¿</a:t>
            </a:r>
            <a:r>
              <a:rPr lang="en-US" sz="2800" b="1" dirty="0" err="1" smtClean="0">
                <a:latin typeface="Preeti" pitchFamily="2" charset="0"/>
              </a:rPr>
              <a:t>kdf</a:t>
            </a:r>
            <a:r>
              <a:rPr lang="en-US" sz="2800" b="1" dirty="0" smtClean="0">
                <a:latin typeface="Preeti" pitchFamily="2" charset="0"/>
              </a:rPr>
              <a:t> k|of]u </a:t>
            </a:r>
            <a:r>
              <a:rPr lang="en-US" sz="2800" b="1" dirty="0" err="1" smtClean="0">
                <a:latin typeface="Preeti" pitchFamily="2" charset="0"/>
              </a:rPr>
              <a:t>ul</a:t>
            </a:r>
            <a:r>
              <a:rPr lang="en-US" sz="2800" b="1" dirty="0" smtClean="0">
                <a:latin typeface="Preeti" pitchFamily="2" charset="0"/>
              </a:rPr>
              <a:t>/g] </a:t>
            </a:r>
            <a:r>
              <a:rPr lang="en-US" sz="2800" b="1" dirty="0" err="1" smtClean="0">
                <a:latin typeface="Preeti" pitchFamily="2" charset="0"/>
              </a:rPr>
              <a:t>ck|f</a:t>
            </a:r>
            <a:r>
              <a:rPr lang="en-US" sz="2800" b="1" dirty="0" smtClean="0">
                <a:latin typeface="Preeti" pitchFamily="2" charset="0"/>
              </a:rPr>
              <a:t>ª\ufl/s of}</a:t>
            </a:r>
            <a:r>
              <a:rPr lang="en-US" sz="2800" b="1" dirty="0" err="1" smtClean="0">
                <a:latin typeface="Preeti" pitchFamily="2" charset="0"/>
              </a:rPr>
              <a:t>lus</a:t>
            </a:r>
            <a:r>
              <a:rPr lang="en-US" sz="2800" b="1" dirty="0" smtClean="0">
                <a:latin typeface="Preeti" pitchFamily="2" charset="0"/>
              </a:rPr>
              <a:t> -nj0fx¿_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Pglks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-</a:t>
            </a:r>
            <a:r>
              <a:rPr lang="en-US" sz="2800" b="1" u="sng" dirty="0" smtClean="0">
                <a:solidFill>
                  <a:srgbClr val="00B05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NPK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_ dn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\ .</a:t>
            </a:r>
            <a:endParaRPr lang="en-US" sz="2800" b="1" dirty="0" smtClean="0">
              <a:solidFill>
                <a:srgbClr val="00B050"/>
              </a:solidFill>
              <a:latin typeface="Preeti" pitchFamily="2" charset="0"/>
            </a:endParaRPr>
          </a:p>
          <a:p>
            <a:pPr lvl="0" algn="ctr">
              <a:spcBef>
                <a:spcPct val="20000"/>
              </a:spcBef>
            </a:pPr>
            <a:endParaRPr kumimoji="0" lang="en-US" sz="2800" b="1" i="0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228600" y="152400"/>
            <a:ext cx="8763000" cy="1532727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k/</a:t>
            </a:r>
            <a:r>
              <a:rPr lang="en-US" b="1" u="sng" dirty="0" err="1" smtClean="0">
                <a:solidFill>
                  <a:srgbClr val="FF0000"/>
                </a:solidFill>
                <a:latin typeface="Preeti" pitchFamily="2" charset="0"/>
              </a:rPr>
              <a:t>Lof</a:t>
            </a:r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]</a:t>
            </a:r>
            <a:r>
              <a:rPr lang="en-US" b="1" u="sng" dirty="0" err="1" smtClean="0">
                <a:solidFill>
                  <a:srgbClr val="FF0000"/>
                </a:solidFill>
                <a:latin typeface="Preeti" pitchFamily="2" charset="0"/>
              </a:rPr>
              <a:t>hgf</a:t>
            </a:r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 sfo{ @</a:t>
            </a:r>
          </a:p>
          <a:p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gfO6«f]hg, km:kmf]/; / kf]6fl;od </a:t>
            </a:r>
            <a:r>
              <a:rPr lang="en-US" sz="2800" b="1" dirty="0" err="1" smtClean="0">
                <a:solidFill>
                  <a:schemeClr val="tx1"/>
                </a:solidFill>
                <a:latin typeface="Preeti" pitchFamily="2" charset="0"/>
              </a:rPr>
              <a:t>cfefj</a:t>
            </a:r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Preeti" pitchFamily="2" charset="0"/>
              </a:rPr>
              <a:t>ePsf</a:t>
            </a:r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Preeti" pitchFamily="2" charset="0"/>
              </a:rPr>
              <a:t>la?jfsf</a:t>
            </a:r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Preeti" pitchFamily="2" charset="0"/>
              </a:rPr>
              <a:t>gd'gfx</a:t>
            </a:r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¿ ;ª\</a:t>
            </a:r>
            <a:r>
              <a:rPr lang="en-US" sz="2800" b="1" dirty="0" err="1" smtClean="0">
                <a:solidFill>
                  <a:schemeClr val="tx1"/>
                </a:solidFill>
                <a:latin typeface="Preeti" pitchFamily="2" charset="0"/>
              </a:rPr>
              <a:t>sng</a:t>
            </a:r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 u/L </a:t>
            </a:r>
            <a:r>
              <a:rPr lang="en-US" sz="2800" b="1" dirty="0" err="1" smtClean="0">
                <a:solidFill>
                  <a:schemeClr val="tx1"/>
                </a:solidFill>
                <a:latin typeface="Preeti" pitchFamily="2" charset="0"/>
              </a:rPr>
              <a:t>sIffdf</a:t>
            </a:r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Preeti" pitchFamily="2" charset="0"/>
              </a:rPr>
              <a:t>k|bz</a:t>
            </a:r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{g </a:t>
            </a:r>
            <a:r>
              <a:rPr lang="en-US" sz="2800" b="1" dirty="0" err="1" smtClean="0">
                <a:solidFill>
                  <a:schemeClr val="tx1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'{</a:t>
            </a:r>
            <a:r>
              <a:rPr lang="en-US" sz="2800" b="1" dirty="0" err="1" smtClean="0">
                <a:solidFill>
                  <a:schemeClr val="tx1"/>
                </a:solidFill>
                <a:latin typeface="Preeti" pitchFamily="2" charset="0"/>
              </a:rPr>
              <a:t>xf</a:t>
            </a:r>
            <a:r>
              <a:rPr lang="en-US" sz="2800" b="1" dirty="0" smtClean="0">
                <a:solidFill>
                  <a:schemeClr val="tx1"/>
                </a:solidFill>
                <a:latin typeface="Preeti" pitchFamily="2" charset="0"/>
              </a:rPr>
              <a:t>];\ </a:t>
            </a:r>
            <a:endParaRPr lang="en-US" sz="2800" b="1" dirty="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3352800"/>
            <a:ext cx="8610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002060"/>
                </a:solidFill>
                <a:latin typeface="Preeti" pitchFamily="2" charset="0"/>
              </a:rPr>
              <a:t>/f;folgs </a:t>
            </a:r>
            <a:r>
              <a:rPr lang="en-US" sz="2800" b="1" u="sng" dirty="0" err="1" smtClean="0">
                <a:solidFill>
                  <a:srgbClr val="002060"/>
                </a:solidFill>
                <a:latin typeface="Preeti" pitchFamily="2" charset="0"/>
              </a:rPr>
              <a:t>dnsf</a:t>
            </a:r>
            <a:r>
              <a:rPr lang="en-US" sz="2800" b="1" u="sng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002060"/>
                </a:solidFill>
                <a:latin typeface="Preeti" pitchFamily="2" charset="0"/>
              </a:rPr>
              <a:t>kmfObfx</a:t>
            </a:r>
            <a:r>
              <a:rPr lang="en-US" sz="2800" b="1" u="sng" dirty="0" smtClean="0">
                <a:solidFill>
                  <a:srgbClr val="002060"/>
                </a:solidFill>
                <a:latin typeface="Preeti" pitchFamily="2" charset="0"/>
              </a:rPr>
              <a:t>¿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-s_ /f;folgs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dnn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af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]6la?jfx¿sf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nflu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rflxg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ljz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]if k|sf/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kf]ifs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tTj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k|bfg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u5{g\ . </a:t>
            </a:r>
          </a:p>
          <a:p>
            <a:r>
              <a:rPr lang="en-US" sz="2800" b="1" dirty="0" smtClean="0">
                <a:latin typeface="Preeti" pitchFamily="2" charset="0"/>
              </a:rPr>
              <a:t>-v_ 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/f;folgs dn ;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lhn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};Fu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kfgLdf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3'ngzLn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x'g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ePsf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]n]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af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]6la?jfn]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cfkm"nfO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cfjZos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kg]{ kf]ifs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tTj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df6faf6 ;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lhn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} ;f];]/ lnG5g\ . </a:t>
            </a:r>
          </a:p>
          <a:p>
            <a:r>
              <a:rPr lang="en-US" sz="2800" b="1" dirty="0" smtClean="0">
                <a:latin typeface="Preeti" pitchFamily="2" charset="0"/>
              </a:rPr>
              <a:t>-u_ 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/f;folgs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dnx¿nfO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hDdf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{, Ps 7fpFaf6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7fpFdf n}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hfg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/ k|of]u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;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lhnf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x'G5  .</a:t>
            </a:r>
            <a:endParaRPr lang="en-US" sz="2800" b="1" dirty="0">
              <a:solidFill>
                <a:srgbClr val="7030A0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57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8EB93-FE5F-490E-BD9C-6DDFC22319E0}" type="datetime1">
              <a:rPr lang="ne-NP" smtClean="0"/>
              <a:pPr/>
              <a:t>5/19/2023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Unit 19 : (Class -9)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52400"/>
            <a:ext cx="8763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 smtClean="0">
                <a:solidFill>
                  <a:srgbClr val="00B050"/>
                </a:solidFill>
                <a:latin typeface="Preeti" pitchFamily="2" charset="0"/>
              </a:rPr>
              <a:t>/f;folgs </a:t>
            </a:r>
            <a:r>
              <a:rPr lang="en-US" sz="3200" b="1" u="sng" dirty="0" err="1" smtClean="0">
                <a:solidFill>
                  <a:srgbClr val="00B050"/>
                </a:solidFill>
                <a:latin typeface="Preeti" pitchFamily="2" charset="0"/>
              </a:rPr>
              <a:t>dnsf</a:t>
            </a:r>
            <a:r>
              <a:rPr lang="en-US" sz="3200" b="1" u="sng" dirty="0" smtClean="0">
                <a:solidFill>
                  <a:srgbClr val="00B050"/>
                </a:solidFill>
                <a:latin typeface="Preeti" pitchFamily="2" charset="0"/>
              </a:rPr>
              <a:t> a]</a:t>
            </a:r>
            <a:r>
              <a:rPr lang="en-US" sz="3200" b="1" u="sng" dirty="0" err="1" smtClean="0">
                <a:solidFill>
                  <a:srgbClr val="00B050"/>
                </a:solidFill>
                <a:latin typeface="Preeti" pitchFamily="2" charset="0"/>
              </a:rPr>
              <a:t>kmfObfx</a:t>
            </a:r>
            <a:r>
              <a:rPr lang="en-US" sz="3200" b="1" u="sng" dirty="0" smtClean="0">
                <a:solidFill>
                  <a:srgbClr val="00B050"/>
                </a:solidFill>
                <a:latin typeface="Preeti" pitchFamily="2" charset="0"/>
              </a:rPr>
              <a:t>¿</a:t>
            </a:r>
          </a:p>
          <a:p>
            <a:r>
              <a:rPr lang="en-US" sz="2800" b="1" dirty="0" smtClean="0">
                <a:latin typeface="Preeti" pitchFamily="2" charset="0"/>
              </a:rPr>
              <a:t>-s_ 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/f;folgs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dnx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¿ g;8\g]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ePsfn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jftfj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/0fnfO{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k|b"lift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agfpF5g\ . </a:t>
            </a:r>
          </a:p>
          <a:p>
            <a:r>
              <a:rPr lang="en-US" sz="2800" b="1" dirty="0" smtClean="0">
                <a:latin typeface="Preeti" pitchFamily="2" charset="0"/>
              </a:rPr>
              <a:t>-v_ 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u/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f;folgs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dnx¿n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df6fsf]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cDnLokg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jf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Iff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Lokg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a9fpg]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sfd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u5{g\ . </a:t>
            </a:r>
          </a:p>
          <a:p>
            <a:r>
              <a:rPr lang="en-US" sz="2800" b="1" dirty="0" smtClean="0">
                <a:latin typeface="Preeti" pitchFamily="2" charset="0"/>
              </a:rPr>
              <a:t>-u_ 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df6fdf /f;folgs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dnx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¿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cTolws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k|of]u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yfn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]kl5 df6f] ?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vf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x'Fb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} hfG5 /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pAhfp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zlQm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la:tf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/} 36\b} hfG5 . </a:t>
            </a:r>
          </a:p>
          <a:p>
            <a:r>
              <a:rPr lang="en-US" sz="2800" b="1" dirty="0" smtClean="0">
                <a:latin typeface="Preeti" pitchFamily="2" charset="0"/>
              </a:rPr>
              <a:t>-3_ 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/f;folgs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dnsf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k|of]un] t/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/L tyf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kmnk"mnsf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kf]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l;nf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/ :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jflbnf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]kg 36]/ hfG5 .</a:t>
            </a:r>
            <a:endParaRPr lang="en-US" sz="2800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3505200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latin typeface="Preeti" pitchFamily="2" charset="0"/>
              </a:rPr>
              <a:t>sL6gfzs </a:t>
            </a:r>
            <a:r>
              <a:rPr lang="en-US" sz="2800" b="1" u="sng" dirty="0" err="1" smtClean="0">
                <a:latin typeface="Preeti" pitchFamily="2" charset="0"/>
              </a:rPr>
              <a:t>ljiffbL</a:t>
            </a:r>
            <a:endParaRPr lang="en-US" sz="2800" b="1" u="sng" dirty="0" smtClean="0">
              <a:latin typeface="Preeti" pitchFamily="2" charset="0"/>
            </a:endParaRPr>
          </a:p>
          <a:p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afnLgfnLsf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nflu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xflgsf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/s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ls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/f lgoGq0f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{ /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dfg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{ k|of]u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x'g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 /f;folgs of}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lusx¿nfO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{ sL6gfzs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ljiffbL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elgG5 .</a:t>
            </a:r>
            <a:endParaRPr lang="en-US" sz="2800" b="1" dirty="0">
              <a:solidFill>
                <a:srgbClr val="002060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97BC-E377-4E20-86DE-83572D0150AC}" type="datetime1">
              <a:rPr lang="ne-NP" smtClean="0"/>
              <a:pPr/>
              <a:t>5/19/2023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876800" y="1447800"/>
            <a:ext cx="3429000" cy="7620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u="sng" dirty="0" smtClean="0">
                <a:solidFill>
                  <a:srgbClr val="002060"/>
                </a:solidFill>
                <a:latin typeface="Preeti" pitchFamily="2" charset="0"/>
              </a:rPr>
              <a:t>h}</a:t>
            </a:r>
            <a:r>
              <a:rPr lang="en-US" sz="3200" b="1" u="sng" dirty="0" err="1" smtClean="0">
                <a:solidFill>
                  <a:srgbClr val="002060"/>
                </a:solidFill>
                <a:latin typeface="Preeti" pitchFamily="2" charset="0"/>
              </a:rPr>
              <a:t>jLs</a:t>
            </a:r>
            <a:r>
              <a:rPr lang="en-US" sz="3200" b="1" u="sng" dirty="0" smtClean="0">
                <a:latin typeface="Preeti" pitchFamily="2" charset="0"/>
              </a:rPr>
              <a:t> </a:t>
            </a:r>
            <a:r>
              <a:rPr lang="en-US" sz="3200" b="1" u="sng" dirty="0" err="1" smtClean="0">
                <a:latin typeface="Preeti" pitchFamily="2" charset="0"/>
              </a:rPr>
              <a:t>ljiffbL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62000" y="1447800"/>
            <a:ext cx="3124200" cy="838200"/>
          </a:xfrm>
          <a:prstGeom prst="rect">
            <a:avLst/>
          </a:prstGeom>
          <a:ln w="28575">
            <a:solidFill>
              <a:srgbClr val="7030A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</a:rPr>
              <a:t>/f;folgs </a:t>
            </a:r>
            <a:r>
              <a:rPr lang="en-US" sz="3200" b="1" u="sng" dirty="0" smtClean="0">
                <a:latin typeface="Preeti" pitchFamily="2" charset="0"/>
              </a:rPr>
              <a:t>sL6gfzs </a:t>
            </a:r>
            <a:r>
              <a:rPr lang="en-US" sz="3200" b="1" u="sng" dirty="0" err="1" smtClean="0">
                <a:latin typeface="Preeti" pitchFamily="2" charset="0"/>
              </a:rPr>
              <a:t>ljiffbL</a:t>
            </a:r>
            <a:endParaRPr lang="en-US" sz="3200" b="1" u="sng" dirty="0" smtClean="0">
              <a:latin typeface="Preeti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095500" y="3848100"/>
            <a:ext cx="4876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8600" y="2286001"/>
            <a:ext cx="426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cf</a:t>
            </a:r>
            <a:r>
              <a:rPr lang="en-US" sz="2800" b="1" dirty="0" smtClean="0">
                <a:latin typeface="Preeti" pitchFamily="2" charset="0"/>
              </a:rPr>
              <a:t>}</a:t>
            </a:r>
            <a:r>
              <a:rPr lang="en-US" sz="2800" b="1" dirty="0" err="1" smtClean="0">
                <a:latin typeface="Preeti" pitchFamily="2" charset="0"/>
              </a:rPr>
              <a:t>wf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lus</a:t>
            </a:r>
            <a:r>
              <a:rPr lang="en-US" sz="2800" b="1" dirty="0" smtClean="0">
                <a:latin typeface="Preeti" pitchFamily="2" charset="0"/>
              </a:rPr>
              <a:t> ¿</a:t>
            </a:r>
            <a:r>
              <a:rPr lang="en-US" sz="2800" b="1" dirty="0" err="1" smtClean="0">
                <a:latin typeface="Preeti" pitchFamily="2" charset="0"/>
              </a:rPr>
              <a:t>kdf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ljleGg</a:t>
            </a:r>
            <a:r>
              <a:rPr lang="en-US" sz="2800" b="1" dirty="0" smtClean="0">
                <a:latin typeface="Preeti" pitchFamily="2" charset="0"/>
              </a:rPr>
              <a:t> /;fogx¿af6 </a:t>
            </a:r>
            <a:r>
              <a:rPr lang="en-US" sz="2800" b="1" dirty="0" err="1" smtClean="0">
                <a:latin typeface="Preeti" pitchFamily="2" charset="0"/>
              </a:rPr>
              <a:t>tof</a:t>
            </a:r>
            <a:r>
              <a:rPr lang="en-US" sz="2800" b="1" dirty="0" smtClean="0">
                <a:latin typeface="Preeti" pitchFamily="2" charset="0"/>
              </a:rPr>
              <a:t>/ </a:t>
            </a:r>
            <a:r>
              <a:rPr lang="en-US" sz="2800" b="1" dirty="0" err="1" smtClean="0">
                <a:latin typeface="Preeti" pitchFamily="2" charset="0"/>
              </a:rPr>
              <a:t>kfl</a:t>
            </a:r>
            <a:r>
              <a:rPr lang="en-US" sz="2800" b="1" dirty="0" smtClean="0">
                <a:latin typeface="Preeti" pitchFamily="2" charset="0"/>
              </a:rPr>
              <a:t>/g] </a:t>
            </a:r>
            <a:r>
              <a:rPr lang="en-US" sz="2800" b="1" dirty="0" err="1" smtClean="0">
                <a:latin typeface="Preeti" pitchFamily="2" charset="0"/>
              </a:rPr>
              <a:t>laifflbnfO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sL6gfzs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ljiffbL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elgG5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8200" y="2209800"/>
            <a:ext cx="4343400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smtClean="0">
                <a:latin typeface="Preeti" pitchFamily="2" charset="0"/>
              </a:rPr>
              <a:t>:</a:t>
            </a:r>
            <a:r>
              <a:rPr lang="en-US" sz="2800" b="1" dirty="0" err="1" smtClean="0">
                <a:latin typeface="Preeti" pitchFamily="2" charset="0"/>
              </a:rPr>
              <a:t>yfgLo</a:t>
            </a:r>
            <a:r>
              <a:rPr lang="en-US" sz="2800" b="1" dirty="0" smtClean="0">
                <a:latin typeface="Preeti" pitchFamily="2" charset="0"/>
              </a:rPr>
              <a:t> ¿</a:t>
            </a:r>
            <a:r>
              <a:rPr lang="en-US" sz="2800" b="1" dirty="0" err="1" smtClean="0">
                <a:latin typeface="Preeti" pitchFamily="2" charset="0"/>
              </a:rPr>
              <a:t>kdf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kfOg</a:t>
            </a:r>
            <a:r>
              <a:rPr lang="en-US" sz="2800" b="1" dirty="0" smtClean="0">
                <a:latin typeface="Preeti" pitchFamily="2" charset="0"/>
              </a:rPr>
              <a:t>] / </a:t>
            </a:r>
            <a:r>
              <a:rPr lang="en-US" sz="2800" b="1" dirty="0" err="1" smtClean="0">
                <a:latin typeface="Preeti" pitchFamily="2" charset="0"/>
              </a:rPr>
              <a:t>ls</a:t>
            </a:r>
            <a:r>
              <a:rPr lang="en-US" sz="2800" b="1" dirty="0" smtClean="0">
                <a:latin typeface="Preeti" pitchFamily="2" charset="0"/>
              </a:rPr>
              <a:t>/</a:t>
            </a:r>
            <a:r>
              <a:rPr lang="en-US" sz="2800" b="1" dirty="0" err="1" smtClean="0">
                <a:latin typeface="Preeti" pitchFamily="2" charset="0"/>
              </a:rPr>
              <a:t>fx¿n</a:t>
            </a:r>
            <a:r>
              <a:rPr lang="en-US" sz="2800" b="1" dirty="0" smtClean="0">
                <a:latin typeface="Preeti" pitchFamily="2" charset="0"/>
              </a:rPr>
              <a:t>] dg </a:t>
            </a:r>
            <a:r>
              <a:rPr lang="en-US" sz="2800" b="1" dirty="0" err="1" smtClean="0">
                <a:latin typeface="Preeti" pitchFamily="2" charset="0"/>
              </a:rPr>
              <a:t>gk</a:t>
            </a:r>
            <a:r>
              <a:rPr lang="en-US" sz="2800" b="1" dirty="0" smtClean="0">
                <a:latin typeface="Preeti" pitchFamily="2" charset="0"/>
              </a:rPr>
              <a:t>/</a:t>
            </a:r>
            <a:r>
              <a:rPr lang="en-US" sz="2800" b="1" dirty="0" err="1" smtClean="0">
                <a:latin typeface="Preeti" pitchFamily="2" charset="0"/>
              </a:rPr>
              <a:t>fpg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af</a:t>
            </a:r>
            <a:r>
              <a:rPr lang="en-US" sz="2800" b="1" dirty="0" smtClean="0">
                <a:latin typeface="Preeti" pitchFamily="2" charset="0"/>
              </a:rPr>
              <a:t>]6la?jfsf </a:t>
            </a:r>
            <a:r>
              <a:rPr lang="en-US" sz="2800" b="1" dirty="0" err="1" smtClean="0">
                <a:latin typeface="Preeti" pitchFamily="2" charset="0"/>
              </a:rPr>
              <a:t>efu</a:t>
            </a:r>
            <a:r>
              <a:rPr lang="en-US" sz="2800" b="1" dirty="0" smtClean="0">
                <a:latin typeface="Preeti" pitchFamily="2" charset="0"/>
              </a:rPr>
              <a:t> ;ª\</a:t>
            </a:r>
            <a:r>
              <a:rPr lang="en-US" sz="2800" b="1" dirty="0" err="1" smtClean="0">
                <a:latin typeface="Preeti" pitchFamily="2" charset="0"/>
              </a:rPr>
              <a:t>sng</a:t>
            </a:r>
            <a:r>
              <a:rPr lang="en-US" sz="2800" b="1" dirty="0" smtClean="0">
                <a:latin typeface="Preeti" pitchFamily="2" charset="0"/>
              </a:rPr>
              <a:t> u/L </a:t>
            </a:r>
            <a:r>
              <a:rPr lang="en-US" sz="2800" b="1" dirty="0" err="1" smtClean="0">
                <a:latin typeface="Preeti" pitchFamily="2" charset="0"/>
              </a:rPr>
              <a:t>tof</a:t>
            </a:r>
            <a:r>
              <a:rPr lang="en-US" sz="2800" b="1" dirty="0" smtClean="0">
                <a:latin typeface="Preeti" pitchFamily="2" charset="0"/>
              </a:rPr>
              <a:t>/ </a:t>
            </a:r>
            <a:r>
              <a:rPr lang="en-US" sz="2800" b="1" dirty="0" err="1" smtClean="0">
                <a:latin typeface="Preeti" pitchFamily="2" charset="0"/>
              </a:rPr>
              <a:t>kfl</a:t>
            </a:r>
            <a:r>
              <a:rPr lang="en-US" sz="2800" b="1" dirty="0" smtClean="0">
                <a:latin typeface="Preeti" pitchFamily="2" charset="0"/>
              </a:rPr>
              <a:t>/g] </a:t>
            </a:r>
            <a:r>
              <a:rPr lang="en-US" sz="2800" b="1" dirty="0" err="1" smtClean="0">
                <a:latin typeface="Preeti" pitchFamily="2" charset="0"/>
              </a:rPr>
              <a:t>laifflbnfO</a:t>
            </a:r>
            <a:r>
              <a:rPr lang="en-US" sz="2800" b="1" dirty="0" smtClean="0">
                <a:latin typeface="Preeti" pitchFamily="2" charset="0"/>
              </a:rPr>
              <a:t> h}</a:t>
            </a:r>
            <a:r>
              <a:rPr lang="en-US" sz="2800" b="1" dirty="0" err="1" smtClean="0">
                <a:latin typeface="Preeti" pitchFamily="2" charset="0"/>
              </a:rPr>
              <a:t>ljs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ljiffbL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elgG5 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4267200"/>
            <a:ext cx="449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err="1" smtClean="0">
                <a:latin typeface="Preeti" pitchFamily="2" charset="0"/>
              </a:rPr>
              <a:t>pbfx</a:t>
            </a:r>
            <a:r>
              <a:rPr lang="en-US" sz="2800" b="1" dirty="0" smtClean="0">
                <a:latin typeface="Preeti" pitchFamily="2" charset="0"/>
              </a:rPr>
              <a:t>/0f M c;'/f],  </a:t>
            </a:r>
            <a:r>
              <a:rPr lang="en-US" sz="2800" b="1" dirty="0" err="1" smtClean="0">
                <a:latin typeface="Preeti" pitchFamily="2" charset="0"/>
              </a:rPr>
              <a:t>ltt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kftL</a:t>
            </a:r>
            <a:r>
              <a:rPr lang="en-US" sz="2800" b="1" dirty="0" smtClean="0">
                <a:latin typeface="Preeti" pitchFamily="2" charset="0"/>
              </a:rPr>
              <a:t>,  </a:t>
            </a:r>
            <a:r>
              <a:rPr lang="en-US" sz="2800" b="1" dirty="0" err="1" smtClean="0">
                <a:latin typeface="Preeti" pitchFamily="2" charset="0"/>
              </a:rPr>
              <a:t>lgdsf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emf</a:t>
            </a:r>
            <a:r>
              <a:rPr lang="en-US" sz="2800" b="1" dirty="0" smtClean="0">
                <a:latin typeface="Preeti" pitchFamily="2" charset="0"/>
              </a:rPr>
              <a:t>]n, v/</a:t>
            </a:r>
            <a:r>
              <a:rPr lang="en-US" sz="2800" b="1" dirty="0" err="1" smtClean="0">
                <a:latin typeface="Preeti" pitchFamily="2" charset="0"/>
              </a:rPr>
              <a:t>fgL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OTofbL</a:t>
            </a:r>
            <a:r>
              <a:rPr lang="en-US" sz="2800" b="1" dirty="0" smtClean="0">
                <a:latin typeface="Preeti" pitchFamily="2" charset="0"/>
              </a:rPr>
              <a:t> .</a:t>
            </a:r>
            <a:endParaRPr lang="en-US" sz="2800" b="1" dirty="0">
              <a:solidFill>
                <a:srgbClr val="0070C0"/>
              </a:solidFill>
              <a:latin typeface="Preeti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" y="3810000"/>
            <a:ext cx="4267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pbfx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/0f M </a:t>
            </a:r>
            <a:r>
              <a:rPr lang="en-US" sz="2800" b="1" dirty="0" smtClean="0">
                <a:solidFill>
                  <a:srgbClr val="00B050"/>
                </a:solidFill>
              </a:rPr>
              <a:t>DDT</a:t>
            </a:r>
            <a:r>
              <a:rPr lang="en-US" sz="2800" b="1" dirty="0" smtClean="0"/>
              <a:t> (</a:t>
            </a:r>
            <a:r>
              <a:rPr lang="en-US" sz="2800" b="1" dirty="0" err="1" smtClean="0"/>
              <a:t>Dichloro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diphenyl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trichloroethane</a:t>
            </a:r>
            <a:r>
              <a:rPr lang="en-US" sz="2800" b="1" dirty="0" smtClean="0"/>
              <a:t>), </a:t>
            </a:r>
            <a:r>
              <a:rPr lang="en-US" sz="2800" b="1" dirty="0" smtClean="0">
                <a:solidFill>
                  <a:srgbClr val="00B050"/>
                </a:solidFill>
              </a:rPr>
              <a:t>BHC</a:t>
            </a:r>
            <a:r>
              <a:rPr lang="en-US" sz="2800" b="1" dirty="0" smtClean="0"/>
              <a:t> (Benzene </a:t>
            </a:r>
            <a:r>
              <a:rPr lang="en-US" sz="2800" b="1" dirty="0" err="1" smtClean="0"/>
              <a:t>hexa</a:t>
            </a:r>
            <a:r>
              <a:rPr lang="en-US" sz="2800" b="1" dirty="0" smtClean="0"/>
              <a:t> chloride),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d]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yf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;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Snf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]/fO8 </a:t>
            </a:r>
            <a:r>
              <a:rPr lang="en-US" sz="2800" b="1" dirty="0" smtClean="0"/>
              <a:t>(</a:t>
            </a:r>
            <a:r>
              <a:rPr lang="en-US" sz="2800" b="1" dirty="0" err="1" smtClean="0"/>
              <a:t>methoxy</a:t>
            </a:r>
            <a:r>
              <a:rPr lang="en-US" sz="2800" b="1" dirty="0" smtClean="0"/>
              <a:t> chloride),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PlN8«g</a:t>
            </a:r>
            <a:r>
              <a:rPr lang="en-US" sz="2800" b="1" dirty="0" smtClean="0"/>
              <a:t> (</a:t>
            </a:r>
            <a:r>
              <a:rPr lang="en-US" sz="2800" b="1" dirty="0" err="1" smtClean="0"/>
              <a:t>aldrin</a:t>
            </a:r>
            <a:r>
              <a:rPr lang="en-US" sz="2800" b="1" dirty="0" smtClean="0"/>
              <a:t>),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8folN8«g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smtClean="0"/>
              <a:t>(</a:t>
            </a:r>
            <a:r>
              <a:rPr lang="en-US" sz="2800" b="1" dirty="0" err="1" smtClean="0"/>
              <a:t>dialdrin</a:t>
            </a:r>
            <a:r>
              <a:rPr lang="en-US" sz="2800" b="1" dirty="0" smtClean="0"/>
              <a:t>) 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3124200" y="228600"/>
            <a:ext cx="3429000" cy="609600"/>
          </a:xfrm>
          <a:prstGeom prst="rect">
            <a:avLst/>
          </a:prstGeom>
          <a:ln w="28575">
            <a:solidFill>
              <a:srgbClr val="FF000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en-US" sz="3200" b="1" u="sng" dirty="0" smtClean="0">
                <a:solidFill>
                  <a:srgbClr val="00B050"/>
                </a:solidFill>
                <a:latin typeface="Preeti" pitchFamily="2" charset="0"/>
              </a:rPr>
              <a:t>sL6gfzs </a:t>
            </a:r>
            <a:r>
              <a:rPr lang="en-US" sz="3200" b="1" u="sng" dirty="0" err="1" smtClean="0">
                <a:solidFill>
                  <a:srgbClr val="00B050"/>
                </a:solidFill>
                <a:latin typeface="Preeti" pitchFamily="2" charset="0"/>
              </a:rPr>
              <a:t>ljiffbL</a:t>
            </a:r>
            <a:r>
              <a:rPr lang="en-US" sz="3200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3200" dirty="0" smtClean="0">
                <a:solidFill>
                  <a:srgbClr val="00B050"/>
                </a:solidFill>
                <a:latin typeface="Preeti" pitchFamily="2" charset="0"/>
              </a:rPr>
              <a:t> k|sf/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20" name="Right Brace 19"/>
          <p:cNvSpPr/>
          <p:nvPr/>
        </p:nvSpPr>
        <p:spPr>
          <a:xfrm rot="16200000">
            <a:off x="4343400" y="-1066800"/>
            <a:ext cx="609600" cy="44196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E446E-9F52-4052-8691-BA6AA7E92982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" y="0"/>
            <a:ext cx="861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latin typeface="Preeti" pitchFamily="2" charset="0"/>
              </a:rPr>
              <a:t>sL6gfzs </a:t>
            </a:r>
            <a:r>
              <a:rPr lang="en-US" sz="2800" b="1" u="sng" dirty="0" err="1" smtClean="0">
                <a:latin typeface="Preeti" pitchFamily="2" charset="0"/>
              </a:rPr>
              <a:t>ljiffbLsf</a:t>
            </a:r>
            <a:r>
              <a:rPr lang="en-US" sz="2800" b="1" u="sng" dirty="0" smtClean="0">
                <a:latin typeface="Preeti" pitchFamily="2" charset="0"/>
              </a:rPr>
              <a:t> </a:t>
            </a:r>
            <a:r>
              <a:rPr lang="en-US" sz="2800" b="1" u="sng" dirty="0" smtClean="0">
                <a:solidFill>
                  <a:srgbClr val="002060"/>
                </a:solidFill>
                <a:latin typeface="Preeti" pitchFamily="2" charset="0"/>
              </a:rPr>
              <a:t>kmfObf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sL6gf;s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laiffbLn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afnLdf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nfUg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fx¿nfO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 gi6 u/L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afnLsf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pTkfbg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a9fpF5 .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0" y="1066800"/>
            <a:ext cx="87630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 smtClean="0">
                <a:solidFill>
                  <a:srgbClr val="FF0000"/>
                </a:solidFill>
                <a:latin typeface="Preeti" pitchFamily="2" charset="0"/>
              </a:rPr>
              <a:t>/f;folgs sL6gfzs </a:t>
            </a:r>
            <a:r>
              <a:rPr lang="en-US" sz="3200" b="1" u="sng" dirty="0" err="1" smtClean="0">
                <a:solidFill>
                  <a:srgbClr val="FF0000"/>
                </a:solidFill>
                <a:latin typeface="Preeti" pitchFamily="2" charset="0"/>
              </a:rPr>
              <a:t>ljiffbLsf</a:t>
            </a:r>
            <a:r>
              <a:rPr lang="en-US" sz="3200" b="1" u="sng" dirty="0" smtClean="0">
                <a:solidFill>
                  <a:srgbClr val="FF0000"/>
                </a:solidFill>
                <a:latin typeface="Preeti" pitchFamily="2" charset="0"/>
              </a:rPr>
              <a:t> a]</a:t>
            </a:r>
            <a:r>
              <a:rPr lang="en-US" sz="3200" b="1" u="sng" dirty="0" err="1" smtClean="0">
                <a:solidFill>
                  <a:srgbClr val="FF0000"/>
                </a:solidFill>
                <a:latin typeface="Preeti" pitchFamily="2" charset="0"/>
              </a:rPr>
              <a:t>kmfObfx</a:t>
            </a:r>
            <a:r>
              <a:rPr lang="en-US" sz="3200" b="1" u="sng" dirty="0" smtClean="0">
                <a:solidFill>
                  <a:srgbClr val="FF0000"/>
                </a:solidFill>
                <a:latin typeface="Preeti" pitchFamily="2" charset="0"/>
              </a:rPr>
              <a:t>¿</a:t>
            </a:r>
          </a:p>
          <a:p>
            <a:r>
              <a:rPr lang="en-US" sz="2800" b="1" dirty="0" smtClean="0">
                <a:latin typeface="Preeti" pitchFamily="2" charset="0"/>
              </a:rPr>
              <a:t>-s_ 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/f;folgs sL6gfzs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ljiffbLsf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] k|of]un]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xfjf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,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kfgL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/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hldg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k|b"if0f x'G5 .</a:t>
            </a:r>
          </a:p>
          <a:p>
            <a:r>
              <a:rPr lang="en-US" sz="2800" b="1" dirty="0" smtClean="0">
                <a:latin typeface="Preeti" pitchFamily="2" charset="0"/>
              </a:rPr>
              <a:t>-v_ 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sL6gfzs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ljiffbLsf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cjz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ifx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¿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dfgj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z/L/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k|j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]z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ubf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{ :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jf:Yodf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k|ToIf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c;/ k5{ . 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-u_ 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/f;folgs sL6gfzs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ljiffbLn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xflgsf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/s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ls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/f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dfq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geP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pkof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ls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/f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klg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dfg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]{ u5{g\ . </a:t>
            </a:r>
            <a:endParaRPr lang="en-US" sz="2800" b="1" dirty="0">
              <a:solidFill>
                <a:srgbClr val="002060"/>
              </a:solidFill>
              <a:latin typeface="Preeti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3657600"/>
            <a:ext cx="8915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/f;folgs </a:t>
            </a:r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ljiffbL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 k|of]u </a:t>
            </a:r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ubf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{ </a:t>
            </a:r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ckgfpg'kg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]{ ;</a:t>
            </a:r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fjwfgL</a:t>
            </a:r>
            <a:endParaRPr lang="en-US" sz="2800" b="1" u="sng" dirty="0" smtClean="0">
              <a:solidFill>
                <a:srgbClr val="FF0000"/>
              </a:solidFill>
              <a:latin typeface="Preeti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latin typeface="Preeti" pitchFamily="2" charset="0"/>
              </a:rPr>
              <a:t>sL6gfzs </a:t>
            </a:r>
            <a:r>
              <a:rPr lang="en-US" sz="2800" b="1" dirty="0" err="1" smtClean="0">
                <a:latin typeface="Preeti" pitchFamily="2" charset="0"/>
              </a:rPr>
              <a:t>ljiffbLsf</a:t>
            </a:r>
            <a:r>
              <a:rPr lang="en-US" sz="2800" b="1" dirty="0" smtClean="0">
                <a:latin typeface="Preeti" pitchFamily="2" charset="0"/>
              </a:rPr>
              <a:t>] k|of]</a:t>
            </a:r>
            <a:r>
              <a:rPr lang="en-US" sz="2800" b="1" dirty="0" err="1" smtClean="0">
                <a:latin typeface="Preeti" pitchFamily="2" charset="0"/>
              </a:rPr>
              <a:t>uk"j</a:t>
            </a:r>
            <a:r>
              <a:rPr lang="en-US" sz="2800" b="1" dirty="0" smtClean="0">
                <a:latin typeface="Preeti" pitchFamily="2" charset="0"/>
              </a:rPr>
              <a:t>{ o;sf] k|of]u </a:t>
            </a:r>
            <a:r>
              <a:rPr lang="en-US" sz="2800" b="1" dirty="0" err="1" smtClean="0">
                <a:latin typeface="Preeti" pitchFamily="2" charset="0"/>
              </a:rPr>
              <a:t>ljlwaf</a:t>
            </a:r>
            <a:r>
              <a:rPr lang="en-US" sz="2800" b="1" dirty="0" smtClean="0">
                <a:latin typeface="Preeti" pitchFamily="2" charset="0"/>
              </a:rPr>
              <a:t>/] /</a:t>
            </a:r>
            <a:r>
              <a:rPr lang="en-US" sz="2800" b="1" dirty="0" err="1" smtClean="0">
                <a:latin typeface="Preeti" pitchFamily="2" charset="0"/>
              </a:rPr>
              <a:t>fd|f</a:t>
            </a:r>
            <a:r>
              <a:rPr lang="en-US" sz="2800" b="1" dirty="0" smtClean="0">
                <a:latin typeface="Preeti" pitchFamily="2" charset="0"/>
              </a:rPr>
              <a:t>];Fu cWoog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{k5{ . 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err="1" smtClean="0">
                <a:latin typeface="Preeti" pitchFamily="2" charset="0"/>
              </a:rPr>
              <a:t>ljiffbL</a:t>
            </a:r>
            <a:r>
              <a:rPr lang="en-US" sz="2800" b="1" dirty="0" smtClean="0">
                <a:latin typeface="Preeti" pitchFamily="2" charset="0"/>
              </a:rPr>
              <a:t> 5g]{ </a:t>
            </a:r>
            <a:r>
              <a:rPr lang="en-US" sz="2800" b="1" dirty="0" err="1" smtClean="0">
                <a:latin typeface="Preeti" pitchFamily="2" charset="0"/>
              </a:rPr>
              <a:t>JolStn</a:t>
            </a:r>
            <a:r>
              <a:rPr lang="en-US" sz="2800" b="1" dirty="0" smtClean="0">
                <a:latin typeface="Preeti" pitchFamily="2" charset="0"/>
              </a:rPr>
              <a:t>] ;'/</a:t>
            </a:r>
            <a:r>
              <a:rPr lang="en-US" sz="2800" b="1" dirty="0" err="1" smtClean="0">
                <a:latin typeface="Preeti" pitchFamily="2" charset="0"/>
              </a:rPr>
              <a:t>Iffsf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nflu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pko'St</a:t>
            </a:r>
            <a:r>
              <a:rPr lang="en-US" sz="2800" b="1" dirty="0" smtClean="0">
                <a:latin typeface="Preeti" pitchFamily="2" charset="0"/>
              </a:rPr>
              <a:t> kf];</a:t>
            </a:r>
            <a:r>
              <a:rPr lang="en-US" sz="2800" b="1" dirty="0" err="1" smtClean="0">
                <a:latin typeface="Preeti" pitchFamily="2" charset="0"/>
              </a:rPr>
              <a:t>fs</a:t>
            </a:r>
            <a:r>
              <a:rPr lang="en-US" sz="2800" b="1" dirty="0" smtClean="0">
                <a:latin typeface="Preeti" pitchFamily="2" charset="0"/>
              </a:rPr>
              <a:t> nufpg'k5{ . </a:t>
            </a:r>
            <a:r>
              <a:rPr lang="en-US" sz="2800" b="1" dirty="0" err="1" smtClean="0">
                <a:latin typeface="Preeti" pitchFamily="2" charset="0"/>
              </a:rPr>
              <a:t>afnLgfnLdf</a:t>
            </a:r>
            <a:r>
              <a:rPr lang="en-US" sz="2800" b="1" dirty="0" smtClean="0">
                <a:latin typeface="Preeti" pitchFamily="2" charset="0"/>
              </a:rPr>
              <a:t> sL6fgzs </a:t>
            </a:r>
            <a:r>
              <a:rPr lang="en-US" sz="2800" b="1" dirty="0" err="1" smtClean="0">
                <a:latin typeface="Preeti" pitchFamily="2" charset="0"/>
              </a:rPr>
              <a:t>ljiffbL</a:t>
            </a:r>
            <a:r>
              <a:rPr lang="en-US" sz="2800" b="1" dirty="0" smtClean="0">
                <a:latin typeface="Preeti" pitchFamily="2" charset="0"/>
              </a:rPr>
              <a:t> 5bf{ </a:t>
            </a:r>
            <a:r>
              <a:rPr lang="en-US" sz="2800" b="1" dirty="0" err="1" smtClean="0">
                <a:latin typeface="Preeti" pitchFamily="2" charset="0"/>
              </a:rPr>
              <a:t>xfjfsf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lbzflt</a:t>
            </a:r>
            <a:r>
              <a:rPr lang="en-US" sz="2800" b="1" dirty="0" smtClean="0">
                <a:latin typeface="Preeti" pitchFamily="2" charset="0"/>
              </a:rPr>
              <a:t>/ 5g'{k5{ . 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err="1" smtClean="0">
                <a:latin typeface="Preeti" pitchFamily="2" charset="0"/>
              </a:rPr>
              <a:t>ljiffbL</a:t>
            </a:r>
            <a:r>
              <a:rPr lang="en-US" sz="2800" b="1" dirty="0" smtClean="0">
                <a:latin typeface="Preeti" pitchFamily="2" charset="0"/>
              </a:rPr>
              <a:t> 5bf{ </a:t>
            </a:r>
            <a:r>
              <a:rPr lang="en-US" sz="2800" b="1" dirty="0" err="1" smtClean="0">
                <a:latin typeface="Preeti" pitchFamily="2" charset="0"/>
              </a:rPr>
              <a:t>afFsL</a:t>
            </a:r>
            <a:r>
              <a:rPr lang="en-US" sz="2800" b="1" dirty="0" smtClean="0">
                <a:latin typeface="Preeti" pitchFamily="2" charset="0"/>
              </a:rPr>
              <a:t> /x]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dfqfsf</a:t>
            </a:r>
            <a:r>
              <a:rPr lang="en-US" sz="2800" b="1" dirty="0" smtClean="0">
                <a:latin typeface="Preeti" pitchFamily="2" charset="0"/>
              </a:rPr>
              <a:t>] ;'/</a:t>
            </a:r>
            <a:r>
              <a:rPr lang="en-US" sz="2800" b="1" dirty="0" err="1" smtClean="0">
                <a:latin typeface="Preeti" pitchFamily="2" charset="0"/>
              </a:rPr>
              <a:t>lIft</a:t>
            </a:r>
            <a:r>
              <a:rPr lang="en-US" sz="2800" b="1" dirty="0" smtClean="0">
                <a:latin typeface="Preeti" pitchFamily="2" charset="0"/>
              </a:rPr>
              <a:t> e08f/g </a:t>
            </a:r>
            <a:r>
              <a:rPr lang="en-US" sz="2800" b="1" dirty="0" err="1" smtClean="0">
                <a:latin typeface="Preeti" pitchFamily="2" charset="0"/>
              </a:rPr>
              <a:t>jf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Joj:yfkg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'{k5{ .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err="1" smtClean="0">
                <a:latin typeface="Preeti" pitchFamily="2" charset="0"/>
              </a:rPr>
              <a:t>ljiffbL</a:t>
            </a:r>
            <a:r>
              <a:rPr lang="en-US" sz="2800" b="1" dirty="0" smtClean="0">
                <a:latin typeface="Preeti" pitchFamily="2" charset="0"/>
              </a:rPr>
              <a:t> 5g{ </a:t>
            </a:r>
            <a:r>
              <a:rPr lang="en-US" sz="2800" b="1" dirty="0" err="1" smtClean="0">
                <a:latin typeface="Preeti" pitchFamily="2" charset="0"/>
              </a:rPr>
              <a:t>k|of</a:t>
            </a:r>
            <a:r>
              <a:rPr lang="en-US" sz="2800" b="1" dirty="0" smtClean="0">
                <a:latin typeface="Preeti" pitchFamily="2" charset="0"/>
              </a:rPr>
              <a:t>]u </a:t>
            </a:r>
            <a:r>
              <a:rPr lang="en-US" sz="2800" b="1" dirty="0" err="1" smtClean="0">
                <a:latin typeface="Preeti" pitchFamily="2" charset="0"/>
              </a:rPr>
              <a:t>ePsf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pks</a:t>
            </a:r>
            <a:r>
              <a:rPr lang="en-US" sz="2800" b="1" dirty="0" smtClean="0">
                <a:latin typeface="Preeti" pitchFamily="2" charset="0"/>
              </a:rPr>
              <a:t>/0fx¿nfO{ </a:t>
            </a:r>
            <a:r>
              <a:rPr lang="en-US" sz="2800" b="1" dirty="0" err="1" smtClean="0">
                <a:latin typeface="Preeti" pitchFamily="2" charset="0"/>
              </a:rPr>
              <a:t>kfgLsf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d'xfgglhs</a:t>
            </a:r>
            <a:r>
              <a:rPr lang="en-US" sz="2800" b="1" dirty="0" smtClean="0">
                <a:latin typeface="Preeti" pitchFamily="2" charset="0"/>
              </a:rPr>
              <a:t> ;</a:t>
            </a:r>
            <a:r>
              <a:rPr lang="en-US" sz="2800" b="1" dirty="0" err="1" smtClean="0">
                <a:latin typeface="Preeti" pitchFamily="2" charset="0"/>
              </a:rPr>
              <a:t>kmf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'{</a:t>
            </a:r>
            <a:r>
              <a:rPr lang="en-US" sz="2800" b="1" dirty="0" err="1" smtClean="0">
                <a:latin typeface="Preeti" pitchFamily="2" charset="0"/>
              </a:rPr>
              <a:t>x'Fb</a:t>
            </a:r>
            <a:r>
              <a:rPr lang="en-US" sz="2800" b="1" dirty="0" smtClean="0">
                <a:latin typeface="Preeti" pitchFamily="2" charset="0"/>
              </a:rPr>
              <a:t>}g </a:t>
            </a:r>
            <a:endParaRPr lang="en-US" sz="2800" b="1" dirty="0">
              <a:solidFill>
                <a:srgbClr val="7030A0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DC75-ADCB-4723-ADE0-0A436D05E21D}" type="datetime1">
              <a:rPr lang="ne-NP" smtClean="0"/>
              <a:pPr/>
              <a:t>5/19/2023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19 :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0" y="2667000"/>
            <a:ext cx="4681090" cy="584775"/>
          </a:xfrm>
          <a:prstGeom prst="rect">
            <a:avLst/>
          </a:prstGeom>
          <a:ln w="76200"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200" b="1" dirty="0" smtClean="0">
                <a:latin typeface="Preeti" pitchFamily="2" charset="0"/>
              </a:rPr>
              <a:t>df6fsf] u'0f:t/ ;+/If0f </a:t>
            </a:r>
            <a:r>
              <a:rPr lang="en-US" sz="3200" b="1" dirty="0" err="1" smtClean="0">
                <a:latin typeface="Preeti" pitchFamily="2" charset="0"/>
              </a:rPr>
              <a:t>ug</a:t>
            </a:r>
            <a:r>
              <a:rPr lang="en-US" sz="3200" b="1" dirty="0" smtClean="0">
                <a:latin typeface="Preeti" pitchFamily="2" charset="0"/>
              </a:rPr>
              <a:t>]{ </a:t>
            </a:r>
            <a:r>
              <a:rPr lang="en-US" sz="3200" b="1" dirty="0" err="1" smtClean="0">
                <a:latin typeface="Preeti" pitchFamily="2" charset="0"/>
              </a:rPr>
              <a:t>pkfox</a:t>
            </a:r>
            <a:r>
              <a:rPr lang="en-US" sz="3200" b="1" dirty="0" smtClean="0">
                <a:latin typeface="Preeti" pitchFamily="2" charset="0"/>
              </a:rPr>
              <a:t>?</a:t>
            </a:r>
            <a:endParaRPr lang="en-US" sz="3200" b="1" dirty="0">
              <a:latin typeface="Preet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62600" y="152400"/>
            <a:ext cx="3281668" cy="523220"/>
          </a:xfrm>
          <a:prstGeom prst="rect">
            <a:avLst/>
          </a:prstGeom>
          <a:ln w="38100">
            <a:solidFill>
              <a:schemeClr val="tx1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Preeti" pitchFamily="2" charset="0"/>
              </a:rPr>
              <a:t>df6fsf] u'0f:t/ k/LIf0f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]{ </a:t>
            </a:r>
            <a:endParaRPr lang="en-US" sz="2800" b="1" dirty="0">
              <a:latin typeface="Preeti" pitchFamily="2" charset="0"/>
            </a:endParaRPr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rot="5400000" flipH="1" flipV="1">
            <a:off x="4865972" y="446373"/>
            <a:ext cx="1981200" cy="246005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33400" y="152400"/>
            <a:ext cx="3281668" cy="523220"/>
          </a:xfrm>
          <a:prstGeom prst="rect">
            <a:avLst/>
          </a:prstGeom>
          <a:ln w="38100"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Preeti" pitchFamily="2" charset="0"/>
              </a:rPr>
              <a:t>pko'St</a:t>
            </a:r>
            <a:r>
              <a:rPr lang="en-US" sz="2800" b="1" dirty="0" smtClean="0">
                <a:latin typeface="Preeti" pitchFamily="2" charset="0"/>
              </a:rPr>
              <a:t> v]</a:t>
            </a:r>
            <a:r>
              <a:rPr lang="en-US" sz="2800" b="1" dirty="0" err="1" smtClean="0">
                <a:latin typeface="Preeti" pitchFamily="2" charset="0"/>
              </a:rPr>
              <a:t>tL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k|ljlwsf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k|of</a:t>
            </a:r>
            <a:r>
              <a:rPr lang="en-US" sz="2800" b="1" dirty="0" smtClean="0">
                <a:latin typeface="Preeti" pitchFamily="2" charset="0"/>
              </a:rPr>
              <a:t>]u</a:t>
            </a:r>
            <a:endParaRPr lang="en-US" sz="2800" b="1" dirty="0">
              <a:latin typeface="Preeti" pitchFamily="2" charset="0"/>
            </a:endParaRPr>
          </a:p>
        </p:txBody>
      </p:sp>
      <p:cxnSp>
        <p:nvCxnSpPr>
          <p:cNvPr id="13" name="Straight Arrow Connector 12"/>
          <p:cNvCxnSpPr>
            <a:stCxn id="5" idx="0"/>
          </p:cNvCxnSpPr>
          <p:nvPr/>
        </p:nvCxnSpPr>
        <p:spPr>
          <a:xfrm rot="16200000" flipV="1">
            <a:off x="2351373" y="391827"/>
            <a:ext cx="1981200" cy="256914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3810794" y="4114006"/>
            <a:ext cx="16764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048000" y="4953000"/>
            <a:ext cx="3092513" cy="523220"/>
          </a:xfrm>
          <a:prstGeom prst="rect">
            <a:avLst/>
          </a:prstGeom>
          <a:ln w="38100">
            <a:solidFill>
              <a:schemeClr val="tx1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Preeti" pitchFamily="2" charset="0"/>
              </a:rPr>
              <a:t>hldgsf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plrt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k|of</a:t>
            </a:r>
            <a:r>
              <a:rPr lang="en-US" sz="2800" b="1" dirty="0" smtClean="0">
                <a:latin typeface="Preeti" pitchFamily="2" charset="0"/>
              </a:rPr>
              <a:t>]u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]{ 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" y="838200"/>
            <a:ext cx="4419600" cy="156966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>
                <a:latin typeface="Preeti" pitchFamily="2" charset="0"/>
              </a:rPr>
              <a:t>rj|mLo</a:t>
            </a:r>
            <a:r>
              <a:rPr lang="en-US" sz="2400" b="1" dirty="0" smtClean="0">
                <a:latin typeface="Preeti" pitchFamily="2" charset="0"/>
              </a:rPr>
              <a:t> v]</a:t>
            </a:r>
            <a:r>
              <a:rPr lang="en-US" sz="2400" b="1" dirty="0" err="1" smtClean="0">
                <a:latin typeface="Preeti" pitchFamily="2" charset="0"/>
              </a:rPr>
              <a:t>tL</a:t>
            </a:r>
            <a:r>
              <a:rPr lang="en-US" sz="2400" b="1" dirty="0" smtClean="0">
                <a:latin typeface="Preeti" pitchFamily="2" charset="0"/>
              </a:rPr>
              <a:t>, </a:t>
            </a:r>
            <a:r>
              <a:rPr lang="en-US" sz="2400" b="1" dirty="0" err="1" smtClean="0">
                <a:latin typeface="Preeti" pitchFamily="2" charset="0"/>
              </a:rPr>
              <a:t>ldl</a:t>
            </a:r>
            <a:r>
              <a:rPr lang="en-US" sz="2400" b="1" dirty="0" smtClean="0">
                <a:latin typeface="Preeti" pitchFamily="2" charset="0"/>
              </a:rPr>
              <a:t>&gt;t v]</a:t>
            </a:r>
            <a:r>
              <a:rPr lang="en-US" sz="2400" b="1" dirty="0" err="1" smtClean="0">
                <a:latin typeface="Preeti" pitchFamily="2" charset="0"/>
              </a:rPr>
              <a:t>tL</a:t>
            </a:r>
            <a:r>
              <a:rPr lang="en-US" sz="2400" b="1" dirty="0" smtClean="0">
                <a:latin typeface="Preeti" pitchFamily="2" charset="0"/>
              </a:rPr>
              <a:t>, s[lif </a:t>
            </a:r>
            <a:r>
              <a:rPr lang="en-US" sz="2400" b="1" dirty="0" err="1" smtClean="0">
                <a:latin typeface="Preeti" pitchFamily="2" charset="0"/>
              </a:rPr>
              <a:t>r'gsf</a:t>
            </a:r>
            <a:r>
              <a:rPr lang="en-US" sz="2400" b="1" dirty="0" smtClean="0">
                <a:latin typeface="Preeti" pitchFamily="2" charset="0"/>
              </a:rPr>
              <a:t>] k|of]u, k|fª\ufl/s </a:t>
            </a:r>
            <a:r>
              <a:rPr lang="en-US" sz="2400" b="1" dirty="0" err="1" smtClean="0">
                <a:latin typeface="Preeti" pitchFamily="2" charset="0"/>
              </a:rPr>
              <a:t>dnsf</a:t>
            </a:r>
            <a:r>
              <a:rPr lang="en-US" sz="2400" b="1" dirty="0" smtClean="0">
                <a:latin typeface="Preeti" pitchFamily="2" charset="0"/>
              </a:rPr>
              <a:t>] w]/} k|of]u, /f;folgs </a:t>
            </a:r>
            <a:r>
              <a:rPr lang="en-US" sz="2400" b="1" dirty="0" err="1" smtClean="0">
                <a:latin typeface="Preeti" pitchFamily="2" charset="0"/>
              </a:rPr>
              <a:t>dnsf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sd</a:t>
            </a:r>
            <a:r>
              <a:rPr lang="en-US" sz="2400" b="1" dirty="0" smtClean="0">
                <a:latin typeface="Preeti" pitchFamily="2" charset="0"/>
              </a:rPr>
              <a:t> k|of]u, </a:t>
            </a:r>
            <a:r>
              <a:rPr lang="en-US" sz="2400" b="1" dirty="0" err="1" smtClean="0">
                <a:latin typeface="Preeti" pitchFamily="2" charset="0"/>
              </a:rPr>
              <a:t>pko'St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l;FrfO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k|ljlwsf</a:t>
            </a:r>
            <a:r>
              <a:rPr lang="en-US" sz="2400" b="1" dirty="0" smtClean="0">
                <a:latin typeface="Preeti" pitchFamily="2" charset="0"/>
              </a:rPr>
              <a:t>] k|of]u</a:t>
            </a:r>
          </a:p>
          <a:p>
            <a:pPr algn="just"/>
            <a:endParaRPr lang="en-US" sz="2400" b="1" dirty="0">
              <a:latin typeface="Preeti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24400" y="838200"/>
            <a:ext cx="4267200" cy="156966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Preeti" pitchFamily="2" charset="0"/>
              </a:rPr>
              <a:t>a]</a:t>
            </a:r>
            <a:r>
              <a:rPr lang="en-US" sz="2400" b="1" dirty="0" err="1" smtClean="0">
                <a:latin typeface="Preeti" pitchFamily="2" charset="0"/>
              </a:rPr>
              <a:t>nfa</a:t>
            </a:r>
            <a:r>
              <a:rPr lang="en-US" sz="2400" b="1" dirty="0" smtClean="0">
                <a:latin typeface="Preeti" pitchFamily="2" charset="0"/>
              </a:rPr>
              <a:t>]</a:t>
            </a:r>
            <a:r>
              <a:rPr lang="en-US" sz="2400" b="1" dirty="0" err="1" smtClean="0">
                <a:latin typeface="Preeti" pitchFamily="2" charset="0"/>
              </a:rPr>
              <a:t>nfdf</a:t>
            </a:r>
            <a:r>
              <a:rPr lang="en-US" sz="2400" b="1" dirty="0" smtClean="0">
                <a:latin typeface="Preeti" pitchFamily="2" charset="0"/>
              </a:rPr>
              <a:t> df6fsf] u'0f:t/ k/LIf0f </a:t>
            </a:r>
            <a:r>
              <a:rPr lang="en-US" sz="2400" b="1" dirty="0" err="1" smtClean="0">
                <a:latin typeface="Preeti" pitchFamily="2" charset="0"/>
              </a:rPr>
              <a:t>ugf</a:t>
            </a:r>
            <a:r>
              <a:rPr lang="en-US" sz="2400" b="1" dirty="0" smtClean="0">
                <a:latin typeface="Preeti" pitchFamily="2" charset="0"/>
              </a:rPr>
              <a:t>{n] df6f]</a:t>
            </a:r>
            <a:r>
              <a:rPr lang="en-US" sz="2400" b="1" dirty="0" err="1" smtClean="0">
                <a:latin typeface="Preeti" pitchFamily="2" charset="0"/>
              </a:rPr>
              <a:t>nfO</a:t>
            </a:r>
            <a:r>
              <a:rPr lang="en-US" sz="2400" b="1" dirty="0" smtClean="0">
                <a:latin typeface="Preeti" pitchFamily="2" charset="0"/>
              </a:rPr>
              <a:t>{ </a:t>
            </a:r>
            <a:r>
              <a:rPr lang="en-US" sz="2400" b="1" dirty="0" err="1" smtClean="0">
                <a:latin typeface="Preeti" pitchFamily="2" charset="0"/>
              </a:rPr>
              <a:t>s'g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kf</a:t>
            </a:r>
            <a:r>
              <a:rPr lang="en-US" sz="2400" b="1" dirty="0" smtClean="0">
                <a:latin typeface="Preeti" pitchFamily="2" charset="0"/>
              </a:rPr>
              <a:t>]ifs </a:t>
            </a:r>
            <a:r>
              <a:rPr lang="en-US" sz="2400" b="1" dirty="0" err="1" smtClean="0">
                <a:latin typeface="Preeti" pitchFamily="2" charset="0"/>
              </a:rPr>
              <a:t>tTj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cfjZos</a:t>
            </a:r>
            <a:r>
              <a:rPr lang="en-US" sz="2400" b="1" dirty="0" smtClean="0">
                <a:latin typeface="Preeti" pitchFamily="2" charset="0"/>
              </a:rPr>
              <a:t> 5 </a:t>
            </a:r>
            <a:r>
              <a:rPr lang="en-US" sz="2400" b="1" dirty="0" err="1" smtClean="0">
                <a:latin typeface="Preeti" pitchFamily="2" charset="0"/>
              </a:rPr>
              <a:t>eGg</a:t>
            </a:r>
            <a:r>
              <a:rPr lang="en-US" sz="2400" b="1" dirty="0" smtClean="0">
                <a:latin typeface="Preeti" pitchFamily="2" charset="0"/>
              </a:rPr>
              <a:t>] s'/f </a:t>
            </a:r>
            <a:r>
              <a:rPr lang="en-US" sz="2400" b="1" dirty="0" err="1" smtClean="0">
                <a:latin typeface="Preeti" pitchFamily="2" charset="0"/>
              </a:rPr>
              <a:t>yfxf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kfpg</a:t>
            </a:r>
            <a:r>
              <a:rPr lang="en-US" sz="2400" b="1" dirty="0" smtClean="0">
                <a:latin typeface="Preeti" pitchFamily="2" charset="0"/>
              </a:rPr>
              <a:t> ;lsG5 / </a:t>
            </a:r>
            <a:r>
              <a:rPr lang="en-US" sz="2400" b="1" dirty="0" err="1" smtClean="0">
                <a:latin typeface="Preeti" pitchFamily="2" charset="0"/>
              </a:rPr>
              <a:t>k|sf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sf</a:t>
            </a:r>
            <a:r>
              <a:rPr lang="en-US" sz="2400" b="1" dirty="0" smtClean="0">
                <a:latin typeface="Preeti" pitchFamily="2" charset="0"/>
              </a:rPr>
              <a:t>] v]</a:t>
            </a:r>
            <a:r>
              <a:rPr lang="en-US" sz="2400" b="1" dirty="0" err="1" smtClean="0">
                <a:latin typeface="Preeti" pitchFamily="2" charset="0"/>
              </a:rPr>
              <a:t>tL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pko'St</a:t>
            </a:r>
            <a:r>
              <a:rPr lang="en-US" sz="2400" b="1" dirty="0" smtClean="0">
                <a:latin typeface="Preeti" pitchFamily="2" charset="0"/>
              </a:rPr>
              <a:t> x'G5 </a:t>
            </a:r>
            <a:r>
              <a:rPr lang="en-US" sz="2400" b="1" dirty="0" err="1" smtClean="0">
                <a:latin typeface="Preeti" pitchFamily="2" charset="0"/>
              </a:rPr>
              <a:t>eGg</a:t>
            </a:r>
            <a:r>
              <a:rPr lang="en-US" sz="2400" b="1" dirty="0" smtClean="0">
                <a:latin typeface="Preeti" pitchFamily="2" charset="0"/>
              </a:rPr>
              <a:t>] s'/f </a:t>
            </a:r>
            <a:r>
              <a:rPr lang="en-US" sz="2400" b="1" dirty="0" err="1" smtClean="0">
                <a:latin typeface="Preeti" pitchFamily="2" charset="0"/>
              </a:rPr>
              <a:t>yfxf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kfpg</a:t>
            </a:r>
            <a:r>
              <a:rPr lang="en-US" sz="2400" b="1" dirty="0" smtClean="0">
                <a:latin typeface="Preeti" pitchFamily="2" charset="0"/>
              </a:rPr>
              <a:t> ;lsG5 .</a:t>
            </a:r>
            <a:endParaRPr lang="en-US" sz="2400" b="1" dirty="0">
              <a:latin typeface="Preeti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19200" y="3505200"/>
            <a:ext cx="7086600" cy="120032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Preeti" pitchFamily="2" charset="0"/>
              </a:rPr>
              <a:t>df6fsf] u'0f:t/ </a:t>
            </a:r>
            <a:r>
              <a:rPr lang="en-US" sz="2400" b="1" dirty="0" err="1" smtClean="0">
                <a:latin typeface="Preeti" pitchFamily="2" charset="0"/>
              </a:rPr>
              <a:t>sfod</a:t>
            </a:r>
            <a:r>
              <a:rPr lang="en-US" sz="2400" b="1" dirty="0" smtClean="0">
                <a:latin typeface="Preeti" pitchFamily="2" charset="0"/>
              </a:rPr>
              <a:t> /</a:t>
            </a:r>
            <a:r>
              <a:rPr lang="en-US" sz="2400" b="1" dirty="0" err="1" smtClean="0">
                <a:latin typeface="Preeti" pitchFamily="2" charset="0"/>
              </a:rPr>
              <a:t>fVg</a:t>
            </a:r>
            <a:r>
              <a:rPr lang="en-US" sz="2400" b="1" dirty="0" smtClean="0">
                <a:latin typeface="Preeti" pitchFamily="2" charset="0"/>
              </a:rPr>
              <a:t> v]</a:t>
            </a:r>
            <a:r>
              <a:rPr lang="en-US" sz="2400" b="1" dirty="0" err="1" smtClean="0">
                <a:latin typeface="Preeti" pitchFamily="2" charset="0"/>
              </a:rPr>
              <a:t>taf</a:t>
            </a:r>
            <a:r>
              <a:rPr lang="en-US" sz="2400" b="1" dirty="0" smtClean="0">
                <a:latin typeface="Preeti" pitchFamily="2" charset="0"/>
              </a:rPr>
              <a:t>/L </a:t>
            </a:r>
            <a:r>
              <a:rPr lang="en-US" sz="2400" b="1" dirty="0" err="1" smtClean="0">
                <a:latin typeface="Preeti" pitchFamily="2" charset="0"/>
              </a:rPr>
              <a:t>afFemf</a:t>
            </a:r>
            <a:r>
              <a:rPr lang="en-US" sz="2400" b="1" dirty="0" smtClean="0">
                <a:latin typeface="Preeti" pitchFamily="2" charset="0"/>
              </a:rPr>
              <a:t>] g/</a:t>
            </a:r>
            <a:r>
              <a:rPr lang="en-US" sz="2400" b="1" dirty="0" err="1" smtClean="0">
                <a:latin typeface="Preeti" pitchFamily="2" charset="0"/>
              </a:rPr>
              <a:t>fVg</a:t>
            </a:r>
            <a:r>
              <a:rPr lang="en-US" sz="2400" b="1" dirty="0" smtClean="0">
                <a:latin typeface="Preeti" pitchFamily="2" charset="0"/>
              </a:rPr>
              <a:t>], v]</a:t>
            </a:r>
            <a:r>
              <a:rPr lang="en-US" sz="2400" b="1" dirty="0" err="1" smtClean="0">
                <a:latin typeface="Preeti" pitchFamily="2" charset="0"/>
              </a:rPr>
              <a:t>taf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Ldf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kft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klt</a:t>
            </a:r>
            <a:r>
              <a:rPr lang="en-US" sz="2400" b="1" dirty="0" smtClean="0">
                <a:latin typeface="Preeti" pitchFamily="2" charset="0"/>
              </a:rPr>
              <a:t>ª\u/ g89fpg], le/</a:t>
            </a:r>
            <a:r>
              <a:rPr lang="en-US" sz="2400" b="1" dirty="0" err="1" smtClean="0">
                <a:latin typeface="Preeti" pitchFamily="2" charset="0"/>
              </a:rPr>
              <a:t>fnf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hldgdf</a:t>
            </a:r>
            <a:r>
              <a:rPr lang="en-US" sz="2400" b="1" dirty="0" smtClean="0">
                <a:latin typeface="Preeti" pitchFamily="2" charset="0"/>
              </a:rPr>
              <a:t> u/f </a:t>
            </a:r>
            <a:r>
              <a:rPr lang="en-US" sz="2400" b="1" dirty="0" err="1" smtClean="0">
                <a:latin typeface="Preeti" pitchFamily="2" charset="0"/>
              </a:rPr>
              <a:t>agfP</a:t>
            </a:r>
            <a:r>
              <a:rPr lang="en-US" sz="2400" b="1" dirty="0" smtClean="0">
                <a:latin typeface="Preeti" pitchFamily="2" charset="0"/>
              </a:rPr>
              <a:t>/ v]</a:t>
            </a:r>
            <a:r>
              <a:rPr lang="en-US" sz="2400" b="1" dirty="0" err="1" smtClean="0">
                <a:latin typeface="Preeti" pitchFamily="2" charset="0"/>
              </a:rPr>
              <a:t>tL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ug</a:t>
            </a:r>
            <a:r>
              <a:rPr lang="en-US" sz="2400" b="1" dirty="0" smtClean="0">
                <a:latin typeface="Preeti" pitchFamily="2" charset="0"/>
              </a:rPr>
              <a:t>]{</a:t>
            </a:r>
            <a:r>
              <a:rPr lang="en-US" sz="2400" b="1" dirty="0" err="1" smtClean="0">
                <a:latin typeface="Preeti" pitchFamily="2" charset="0"/>
              </a:rPr>
              <a:t>nufotsf</a:t>
            </a:r>
            <a:r>
              <a:rPr lang="en-US" sz="2400" b="1" dirty="0" smtClean="0">
                <a:latin typeface="Preeti" pitchFamily="2" charset="0"/>
              </a:rPr>
              <a:t> sfo{ </a:t>
            </a:r>
            <a:r>
              <a:rPr lang="en-US" sz="2400" b="1" dirty="0" err="1" smtClean="0">
                <a:latin typeface="Preeti" pitchFamily="2" charset="0"/>
              </a:rPr>
              <a:t>ug</a:t>
            </a:r>
            <a:r>
              <a:rPr lang="en-US" sz="2400" b="1" dirty="0" smtClean="0">
                <a:latin typeface="Preeti" pitchFamily="2" charset="0"/>
              </a:rPr>
              <a:t>'{k5{ .</a:t>
            </a:r>
            <a:endParaRPr lang="en-US" sz="2400" b="1" dirty="0">
              <a:latin typeface="Preeti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010400" y="55626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Preeti" pitchFamily="2" charset="0"/>
              </a:rPr>
              <a:t>;</a:t>
            </a:r>
            <a:r>
              <a:rPr lang="en-US" sz="4800" dirty="0" err="1" smtClean="0">
                <a:solidFill>
                  <a:srgbClr val="00B050"/>
                </a:solidFill>
                <a:latin typeface="Preeti" pitchFamily="2" charset="0"/>
              </a:rPr>
              <a:t>dfKt</a:t>
            </a:r>
            <a:endParaRPr lang="en-US" sz="4800" dirty="0">
              <a:solidFill>
                <a:srgbClr val="00B050"/>
              </a:solidFill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1683</TotalTime>
  <Words>2108</Words>
  <Application>Microsoft Office PowerPoint</Application>
  <PresentationFormat>On-screen Show (4:3)</PresentationFormat>
  <Paragraphs>198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ITC</dc:creator>
  <cp:lastModifiedBy>ITC</cp:lastModifiedBy>
  <cp:revision>214</cp:revision>
  <dcterms:created xsi:type="dcterms:W3CDTF">2006-08-16T00:00:00Z</dcterms:created>
  <dcterms:modified xsi:type="dcterms:W3CDTF">2023-05-19T13:47:36Z</dcterms:modified>
</cp:coreProperties>
</file>